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4" r:id="rId4"/>
    <p:sldMasterId id="2147483984" r:id="rId5"/>
    <p:sldMasterId id="2147483648" r:id="rId6"/>
  </p:sldMasterIdLst>
  <p:notesMasterIdLst>
    <p:notesMasterId r:id="rId31"/>
  </p:notesMasterIdLst>
  <p:sldIdLst>
    <p:sldId id="257" r:id="rId7"/>
    <p:sldId id="258" r:id="rId8"/>
    <p:sldId id="260" r:id="rId9"/>
    <p:sldId id="261" r:id="rId10"/>
    <p:sldId id="2147483323" r:id="rId11"/>
    <p:sldId id="2147483331" r:id="rId12"/>
    <p:sldId id="2147483341" r:id="rId13"/>
    <p:sldId id="2147483322" r:id="rId14"/>
    <p:sldId id="2147483336" r:id="rId15"/>
    <p:sldId id="2147483349" r:id="rId16"/>
    <p:sldId id="2147483348" r:id="rId17"/>
    <p:sldId id="2147483350" r:id="rId18"/>
    <p:sldId id="2147483324" r:id="rId19"/>
    <p:sldId id="2147482759" r:id="rId20"/>
    <p:sldId id="2147482760" r:id="rId21"/>
    <p:sldId id="2147483325" r:id="rId22"/>
    <p:sldId id="2147483351" r:id="rId23"/>
    <p:sldId id="2147482729" r:id="rId24"/>
    <p:sldId id="2147483326" r:id="rId25"/>
    <p:sldId id="2147483334" r:id="rId26"/>
    <p:sldId id="2147483353" r:id="rId27"/>
    <p:sldId id="2147483352" r:id="rId28"/>
    <p:sldId id="2147483335" r:id="rId29"/>
    <p:sldId id="2147483304" r:id="rId3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CB539A-B7B4-ED26-AAA0-C51F87BAA31A}" name="Ruwaida Yvonne (DS-YD)" initials="R(" userId="S::yvonne.ruwaida_vattenfall.com#ext#@energiforetagensverige.onmicrosoft.com::3037e2e3-4175-438e-be74-667a85dc1be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B6A141-0A05-A19D-021A-5ED6B68EB83B}" v="5" dt="2025-10-03T10:49:33.372"/>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waida Yvonne (DS-YD)" userId="S::yvonne.ruwaida_vattenfall.com#ext#@energiforetagensverige.onmicrosoft.com::3037e2e3-4175-438e-be74-667a85dc1be9" providerId="AD" clId="Web-{1FD5F0F7-F0BF-0E32-4644-7BDAD0ABF376}"/>
    <pc:docChg chg="addSld delSld modSld">
      <pc:chgData name="Ruwaida Yvonne (DS-YD)" userId="S::yvonne.ruwaida_vattenfall.com#ext#@energiforetagensverige.onmicrosoft.com::3037e2e3-4175-438e-be74-667a85dc1be9" providerId="AD" clId="Web-{1FD5F0F7-F0BF-0E32-4644-7BDAD0ABF376}" dt="2025-10-01T08:32:58.573" v="71" actId="1076"/>
      <pc:docMkLst>
        <pc:docMk/>
      </pc:docMkLst>
      <pc:sldChg chg="modSp">
        <pc:chgData name="Ruwaida Yvonne (DS-YD)" userId="S::yvonne.ruwaida_vattenfall.com#ext#@energiforetagensverige.onmicrosoft.com::3037e2e3-4175-438e-be74-667a85dc1be9" providerId="AD" clId="Web-{1FD5F0F7-F0BF-0E32-4644-7BDAD0ABF376}" dt="2025-10-01T05:49:59.521" v="2" actId="20577"/>
        <pc:sldMkLst>
          <pc:docMk/>
          <pc:sldMk cId="3494605341" sldId="257"/>
        </pc:sldMkLst>
        <pc:spChg chg="mod">
          <ac:chgData name="Ruwaida Yvonne (DS-YD)" userId="S::yvonne.ruwaida_vattenfall.com#ext#@energiforetagensverige.onmicrosoft.com::3037e2e3-4175-438e-be74-667a85dc1be9" providerId="AD" clId="Web-{1FD5F0F7-F0BF-0E32-4644-7BDAD0ABF376}" dt="2025-10-01T05:49:59.521" v="2" actId="20577"/>
          <ac:spMkLst>
            <pc:docMk/>
            <pc:sldMk cId="3494605341" sldId="257"/>
            <ac:spMk id="20482" creationId="{FA61A585-3C52-424D-B266-1D3F308072E0}"/>
          </ac:spMkLst>
        </pc:spChg>
      </pc:sldChg>
      <pc:sldChg chg="add">
        <pc:chgData name="Ruwaida Yvonne (DS-YD)" userId="S::yvonne.ruwaida_vattenfall.com#ext#@energiforetagensverige.onmicrosoft.com::3037e2e3-4175-438e-be74-667a85dc1be9" providerId="AD" clId="Web-{1FD5F0F7-F0BF-0E32-4644-7BDAD0ABF376}" dt="2025-10-01T05:52:51.912" v="22"/>
        <pc:sldMkLst>
          <pc:docMk/>
          <pc:sldMk cId="835258741" sldId="2147482729"/>
        </pc:sldMkLst>
      </pc:sldChg>
      <pc:sldChg chg="add">
        <pc:chgData name="Ruwaida Yvonne (DS-YD)" userId="S::yvonne.ruwaida_vattenfall.com#ext#@energiforetagensverige.onmicrosoft.com::3037e2e3-4175-438e-be74-667a85dc1be9" providerId="AD" clId="Web-{1FD5F0F7-F0BF-0E32-4644-7BDAD0ABF376}" dt="2025-10-01T05:51:35.131" v="20"/>
        <pc:sldMkLst>
          <pc:docMk/>
          <pc:sldMk cId="3825198551" sldId="2147482759"/>
        </pc:sldMkLst>
      </pc:sldChg>
      <pc:sldChg chg="add">
        <pc:chgData name="Ruwaida Yvonne (DS-YD)" userId="S::yvonne.ruwaida_vattenfall.com#ext#@energiforetagensverige.onmicrosoft.com::3037e2e3-4175-438e-be74-667a85dc1be9" providerId="AD" clId="Web-{1FD5F0F7-F0BF-0E32-4644-7BDAD0ABF376}" dt="2025-10-01T05:51:35.209" v="21"/>
        <pc:sldMkLst>
          <pc:docMk/>
          <pc:sldMk cId="3304890278" sldId="2147482760"/>
        </pc:sldMkLst>
      </pc:sldChg>
      <pc:sldChg chg="modSp">
        <pc:chgData name="Ruwaida Yvonne (DS-YD)" userId="S::yvonne.ruwaida_vattenfall.com#ext#@energiforetagensverige.onmicrosoft.com::3037e2e3-4175-438e-be74-667a85dc1be9" providerId="AD" clId="Web-{1FD5F0F7-F0BF-0E32-4644-7BDAD0ABF376}" dt="2025-10-01T05:51:19.178" v="11" actId="20577"/>
        <pc:sldMkLst>
          <pc:docMk/>
          <pc:sldMk cId="384889971" sldId="2147483323"/>
        </pc:sldMkLst>
        <pc:spChg chg="mod">
          <ac:chgData name="Ruwaida Yvonne (DS-YD)" userId="S::yvonne.ruwaida_vattenfall.com#ext#@energiforetagensverige.onmicrosoft.com::3037e2e3-4175-438e-be74-667a85dc1be9" providerId="AD" clId="Web-{1FD5F0F7-F0BF-0E32-4644-7BDAD0ABF376}" dt="2025-10-01T05:50:26.053" v="4" actId="20577"/>
          <ac:spMkLst>
            <pc:docMk/>
            <pc:sldMk cId="384889971" sldId="2147483323"/>
            <ac:spMk id="2" creationId="{6BE4BB4A-E732-1366-642E-C7785DE35197}"/>
          </ac:spMkLst>
        </pc:spChg>
        <pc:spChg chg="mod">
          <ac:chgData name="Ruwaida Yvonne (DS-YD)" userId="S::yvonne.ruwaida_vattenfall.com#ext#@energiforetagensverige.onmicrosoft.com::3037e2e3-4175-438e-be74-667a85dc1be9" providerId="AD" clId="Web-{1FD5F0F7-F0BF-0E32-4644-7BDAD0ABF376}" dt="2025-10-01T05:51:19.178" v="11" actId="20577"/>
          <ac:spMkLst>
            <pc:docMk/>
            <pc:sldMk cId="384889971" sldId="2147483323"/>
            <ac:spMk id="3" creationId="{A2ACDE62-97C3-6890-D664-512033ECEA2A}"/>
          </ac:spMkLst>
        </pc:spChg>
      </pc:sldChg>
      <pc:sldChg chg="modSp new">
        <pc:chgData name="Ruwaida Yvonne (DS-YD)" userId="S::yvonne.ruwaida_vattenfall.com#ext#@energiforetagensverige.onmicrosoft.com::3037e2e3-4175-438e-be74-667a85dc1be9" providerId="AD" clId="Web-{1FD5F0F7-F0BF-0E32-4644-7BDAD0ABF376}" dt="2025-10-01T08:32:45.182" v="60" actId="20577"/>
        <pc:sldMkLst>
          <pc:docMk/>
          <pc:sldMk cId="4149453102" sldId="2147483348"/>
        </pc:sldMkLst>
        <pc:spChg chg="mod">
          <ac:chgData name="Ruwaida Yvonne (DS-YD)" userId="S::yvonne.ruwaida_vattenfall.com#ext#@energiforetagensverige.onmicrosoft.com::3037e2e3-4175-438e-be74-667a85dc1be9" providerId="AD" clId="Web-{1FD5F0F7-F0BF-0E32-4644-7BDAD0ABF376}" dt="2025-10-01T06:29:23.643" v="26" actId="20577"/>
          <ac:spMkLst>
            <pc:docMk/>
            <pc:sldMk cId="4149453102" sldId="2147483348"/>
            <ac:spMk id="2" creationId="{B602E31D-058D-8875-6217-316741B446BE}"/>
          </ac:spMkLst>
        </pc:spChg>
        <pc:spChg chg="mod">
          <ac:chgData name="Ruwaida Yvonne (DS-YD)" userId="S::yvonne.ruwaida_vattenfall.com#ext#@energiforetagensverige.onmicrosoft.com::3037e2e3-4175-438e-be74-667a85dc1be9" providerId="AD" clId="Web-{1FD5F0F7-F0BF-0E32-4644-7BDAD0ABF376}" dt="2025-10-01T08:32:45.182" v="60" actId="20577"/>
          <ac:spMkLst>
            <pc:docMk/>
            <pc:sldMk cId="4149453102" sldId="2147483348"/>
            <ac:spMk id="3" creationId="{D1B22279-FDF7-70CB-5622-976607B5C570}"/>
          </ac:spMkLst>
        </pc:spChg>
      </pc:sldChg>
      <pc:sldChg chg="modSp add replId">
        <pc:chgData name="Ruwaida Yvonne (DS-YD)" userId="S::yvonne.ruwaida_vattenfall.com#ext#@energiforetagensverige.onmicrosoft.com::3037e2e3-4175-438e-be74-667a85dc1be9" providerId="AD" clId="Web-{1FD5F0F7-F0BF-0E32-4644-7BDAD0ABF376}" dt="2025-10-01T08:32:58.573" v="71" actId="1076"/>
        <pc:sldMkLst>
          <pc:docMk/>
          <pc:sldMk cId="2081346007" sldId="2147483349"/>
        </pc:sldMkLst>
        <pc:spChg chg="mod">
          <ac:chgData name="Ruwaida Yvonne (DS-YD)" userId="S::yvonne.ruwaida_vattenfall.com#ext#@energiforetagensverige.onmicrosoft.com::3037e2e3-4175-438e-be74-667a85dc1be9" providerId="AD" clId="Web-{1FD5F0F7-F0BF-0E32-4644-7BDAD0ABF376}" dt="2025-10-01T08:32:58.573" v="71" actId="1076"/>
          <ac:spMkLst>
            <pc:docMk/>
            <pc:sldMk cId="2081346007" sldId="2147483349"/>
            <ac:spMk id="20482" creationId="{E3DFD3B1-8C9B-EF4D-D13E-B168458AEA95}"/>
          </ac:spMkLst>
        </pc:spChg>
      </pc:sldChg>
      <pc:sldMasterChg chg="addSldLayout">
        <pc:chgData name="Ruwaida Yvonne (DS-YD)" userId="S::yvonne.ruwaida_vattenfall.com#ext#@energiforetagensverige.onmicrosoft.com::3037e2e3-4175-438e-be74-667a85dc1be9" providerId="AD" clId="Web-{1FD5F0F7-F0BF-0E32-4644-7BDAD0ABF376}" dt="2025-10-01T05:52:51.912" v="22"/>
        <pc:sldMasterMkLst>
          <pc:docMk/>
          <pc:sldMasterMk cId="3960348530" sldId="2147483984"/>
        </pc:sldMasterMkLst>
        <pc:sldLayoutChg chg="add">
          <pc:chgData name="Ruwaida Yvonne (DS-YD)" userId="S::yvonne.ruwaida_vattenfall.com#ext#@energiforetagensverige.onmicrosoft.com::3037e2e3-4175-438e-be74-667a85dc1be9" providerId="AD" clId="Web-{1FD5F0F7-F0BF-0E32-4644-7BDAD0ABF376}" dt="2025-10-01T05:52:51.912" v="22"/>
          <pc:sldLayoutMkLst>
            <pc:docMk/>
            <pc:sldMasterMk cId="3960348530" sldId="2147483984"/>
            <pc:sldLayoutMk cId="2706374084" sldId="2147484004"/>
          </pc:sldLayoutMkLst>
        </pc:sldLayoutChg>
      </pc:sldMasterChg>
    </pc:docChg>
  </pc:docChgLst>
  <pc:docChgLst>
    <pc:chgData name="Ruwaida Yvonne (DU-I)" userId="d6dc2f3c-16f2-4580-bf37-dc68646e444d" providerId="ADAL" clId="{6DB598B1-BE36-4BA6-9AC6-8A9DD21FA5C2}"/>
    <pc:docChg chg="undo custSel addSld delSld modSld">
      <pc:chgData name="Ruwaida Yvonne (DU-I)" userId="d6dc2f3c-16f2-4580-bf37-dc68646e444d" providerId="ADAL" clId="{6DB598B1-BE36-4BA6-9AC6-8A9DD21FA5C2}" dt="2025-10-01T08:27:18.337" v="207" actId="47"/>
      <pc:docMkLst>
        <pc:docMk/>
      </pc:docMkLst>
      <pc:sldChg chg="addSp delSp modSp mod">
        <pc:chgData name="Ruwaida Yvonne (DU-I)" userId="d6dc2f3c-16f2-4580-bf37-dc68646e444d" providerId="ADAL" clId="{6DB598B1-BE36-4BA6-9AC6-8A9DD21FA5C2}" dt="2025-10-01T08:20:21.674" v="139" actId="478"/>
        <pc:sldMkLst>
          <pc:docMk/>
          <pc:sldMk cId="835258741" sldId="2147482729"/>
        </pc:sldMkLst>
      </pc:sldChg>
      <pc:sldChg chg="modSp mod">
        <pc:chgData name="Ruwaida Yvonne (DU-I)" userId="d6dc2f3c-16f2-4580-bf37-dc68646e444d" providerId="ADAL" clId="{6DB598B1-BE36-4BA6-9AC6-8A9DD21FA5C2}" dt="2025-10-01T08:23:11.306" v="190" actId="20577"/>
        <pc:sldMkLst>
          <pc:docMk/>
          <pc:sldMk cId="384889971" sldId="2147483323"/>
        </pc:sldMkLst>
        <pc:spChg chg="mod">
          <ac:chgData name="Ruwaida Yvonne (DU-I)" userId="d6dc2f3c-16f2-4580-bf37-dc68646e444d" providerId="ADAL" clId="{6DB598B1-BE36-4BA6-9AC6-8A9DD21FA5C2}" dt="2025-10-01T08:23:11.306" v="190" actId="20577"/>
          <ac:spMkLst>
            <pc:docMk/>
            <pc:sldMk cId="384889971" sldId="2147483323"/>
            <ac:spMk id="2" creationId="{6BE4BB4A-E732-1366-642E-C7785DE35197}"/>
          </ac:spMkLst>
        </pc:spChg>
      </pc:sldChg>
      <pc:sldChg chg="addSp delSp modSp mod modNotesTx">
        <pc:chgData name="Ruwaida Yvonne (DU-I)" userId="d6dc2f3c-16f2-4580-bf37-dc68646e444d" providerId="ADAL" clId="{6DB598B1-BE36-4BA6-9AC6-8A9DD21FA5C2}" dt="2025-10-01T08:17:09.301" v="88" actId="20577"/>
        <pc:sldMkLst>
          <pc:docMk/>
          <pc:sldMk cId="1362135092" sldId="2147483334"/>
        </pc:sldMkLst>
        <pc:picChg chg="add mod">
          <ac:chgData name="Ruwaida Yvonne (DU-I)" userId="d6dc2f3c-16f2-4580-bf37-dc68646e444d" providerId="ADAL" clId="{6DB598B1-BE36-4BA6-9AC6-8A9DD21FA5C2}" dt="2025-10-01T08:16:43.200" v="30" actId="1076"/>
          <ac:picMkLst>
            <pc:docMk/>
            <pc:sldMk cId="1362135092" sldId="2147483334"/>
            <ac:picMk id="8" creationId="{F9D0D249-716E-BE61-BD05-4718FE1AFC47}"/>
          </ac:picMkLst>
        </pc:picChg>
      </pc:sldChg>
      <pc:sldChg chg="modSp mod">
        <pc:chgData name="Ruwaida Yvonne (DU-I)" userId="d6dc2f3c-16f2-4580-bf37-dc68646e444d" providerId="ADAL" clId="{6DB598B1-BE36-4BA6-9AC6-8A9DD21FA5C2}" dt="2025-10-01T08:26:44.457" v="191" actId="20577"/>
        <pc:sldMkLst>
          <pc:docMk/>
          <pc:sldMk cId="2904555971" sldId="2147483335"/>
        </pc:sldMkLst>
        <pc:spChg chg="mod">
          <ac:chgData name="Ruwaida Yvonne (DU-I)" userId="d6dc2f3c-16f2-4580-bf37-dc68646e444d" providerId="ADAL" clId="{6DB598B1-BE36-4BA6-9AC6-8A9DD21FA5C2}" dt="2025-10-01T08:26:44.457" v="191" actId="20577"/>
          <ac:spMkLst>
            <pc:docMk/>
            <pc:sldMk cId="2904555971" sldId="2147483335"/>
            <ac:spMk id="4" creationId="{6EF11AAD-BCC5-884C-276B-311F010F7C70}"/>
          </ac:spMkLst>
        </pc:spChg>
      </pc:sldChg>
      <pc:sldChg chg="addSp delSp modSp add mod">
        <pc:chgData name="Ruwaida Yvonne (DU-I)" userId="d6dc2f3c-16f2-4580-bf37-dc68646e444d" providerId="ADAL" clId="{6DB598B1-BE36-4BA6-9AC6-8A9DD21FA5C2}" dt="2025-10-01T08:14:18.986" v="28" actId="20577"/>
        <pc:sldMkLst>
          <pc:docMk/>
          <pc:sldMk cId="3612007969" sldId="2147483350"/>
        </pc:sldMkLst>
        <pc:spChg chg="add del mod">
          <ac:chgData name="Ruwaida Yvonne (DU-I)" userId="d6dc2f3c-16f2-4580-bf37-dc68646e444d" providerId="ADAL" clId="{6DB598B1-BE36-4BA6-9AC6-8A9DD21FA5C2}" dt="2025-10-01T08:14:18.986" v="28" actId="20577"/>
          <ac:spMkLst>
            <pc:docMk/>
            <pc:sldMk cId="3612007969" sldId="2147483350"/>
            <ac:spMk id="2" creationId="{CAC8E372-3A5B-C83C-45CC-2988A2CFF243}"/>
          </ac:spMkLst>
        </pc:spChg>
      </pc:sldChg>
      <pc:sldChg chg="addSp modSp add mod">
        <pc:chgData name="Ruwaida Yvonne (DU-I)" userId="d6dc2f3c-16f2-4580-bf37-dc68646e444d" providerId="ADAL" clId="{6DB598B1-BE36-4BA6-9AC6-8A9DD21FA5C2}" dt="2025-10-01T08:18:35.684" v="120" actId="1076"/>
        <pc:sldMkLst>
          <pc:docMk/>
          <pc:sldMk cId="3026780936" sldId="2147483351"/>
        </pc:sldMkLst>
        <pc:spChg chg="mod">
          <ac:chgData name="Ruwaida Yvonne (DU-I)" userId="d6dc2f3c-16f2-4580-bf37-dc68646e444d" providerId="ADAL" clId="{6DB598B1-BE36-4BA6-9AC6-8A9DD21FA5C2}" dt="2025-10-01T08:17:32.932" v="118" actId="20577"/>
          <ac:spMkLst>
            <pc:docMk/>
            <pc:sldMk cId="3026780936" sldId="2147483351"/>
            <ac:spMk id="3" creationId="{B1815002-C458-1509-1B3D-6F498E40A33A}"/>
          </ac:spMkLst>
        </pc:spChg>
        <pc:picChg chg="add mod">
          <ac:chgData name="Ruwaida Yvonne (DU-I)" userId="d6dc2f3c-16f2-4580-bf37-dc68646e444d" providerId="ADAL" clId="{6DB598B1-BE36-4BA6-9AC6-8A9DD21FA5C2}" dt="2025-10-01T08:18:35.684" v="120" actId="1076"/>
          <ac:picMkLst>
            <pc:docMk/>
            <pc:sldMk cId="3026780936" sldId="2147483351"/>
            <ac:picMk id="4" creationId="{D72411B3-ED6E-4708-5FBE-6577F7E22699}"/>
          </ac:picMkLst>
        </pc:picChg>
      </pc:sldChg>
      <pc:sldChg chg="addSp delSp modSp add mod">
        <pc:chgData name="Ruwaida Yvonne (DU-I)" userId="d6dc2f3c-16f2-4580-bf37-dc68646e444d" providerId="ADAL" clId="{6DB598B1-BE36-4BA6-9AC6-8A9DD21FA5C2}" dt="2025-10-01T08:22:06.588" v="164" actId="20577"/>
        <pc:sldMkLst>
          <pc:docMk/>
          <pc:sldMk cId="1333303862" sldId="2147483352"/>
        </pc:sldMkLst>
        <pc:spChg chg="mod">
          <ac:chgData name="Ruwaida Yvonne (DU-I)" userId="d6dc2f3c-16f2-4580-bf37-dc68646e444d" providerId="ADAL" clId="{6DB598B1-BE36-4BA6-9AC6-8A9DD21FA5C2}" dt="2025-10-01T08:22:06.588" v="164" actId="20577"/>
          <ac:spMkLst>
            <pc:docMk/>
            <pc:sldMk cId="1333303862" sldId="2147483352"/>
            <ac:spMk id="3" creationId="{E9FD4690-7B76-F42E-2C6C-4414A4360337}"/>
          </ac:spMkLst>
        </pc:spChg>
        <pc:picChg chg="add mod">
          <ac:chgData name="Ruwaida Yvonne (DU-I)" userId="d6dc2f3c-16f2-4580-bf37-dc68646e444d" providerId="ADAL" clId="{6DB598B1-BE36-4BA6-9AC6-8A9DD21FA5C2}" dt="2025-10-01T08:21:55.370" v="142" actId="1076"/>
          <ac:picMkLst>
            <pc:docMk/>
            <pc:sldMk cId="1333303862" sldId="2147483352"/>
            <ac:picMk id="4" creationId="{77C7D5B4-23C0-39C5-8FF0-FE9E59E7CF63}"/>
          </ac:picMkLst>
        </pc:picChg>
      </pc:sldChg>
      <pc:sldChg chg="modSp add mod">
        <pc:chgData name="Ruwaida Yvonne (DU-I)" userId="d6dc2f3c-16f2-4580-bf37-dc68646e444d" providerId="ADAL" clId="{6DB598B1-BE36-4BA6-9AC6-8A9DD21FA5C2}" dt="2025-10-01T08:22:44.798" v="179" actId="20577"/>
        <pc:sldMkLst>
          <pc:docMk/>
          <pc:sldMk cId="4141232048" sldId="2147483353"/>
        </pc:sldMkLst>
        <pc:spChg chg="mod">
          <ac:chgData name="Ruwaida Yvonne (DU-I)" userId="d6dc2f3c-16f2-4580-bf37-dc68646e444d" providerId="ADAL" clId="{6DB598B1-BE36-4BA6-9AC6-8A9DD21FA5C2}" dt="2025-10-01T08:22:44.798" v="179" actId="20577"/>
          <ac:spMkLst>
            <pc:docMk/>
            <pc:sldMk cId="4141232048" sldId="2147483353"/>
            <ac:spMk id="20482" creationId="{9F274122-29FE-F3AF-D34D-212C05567A3D}"/>
          </ac:spMkLst>
        </pc:spChg>
      </pc:sldChg>
      <pc:sldMasterChg chg="delSldLayout">
        <pc:chgData name="Ruwaida Yvonne (DU-I)" userId="d6dc2f3c-16f2-4580-bf37-dc68646e444d" providerId="ADAL" clId="{6DB598B1-BE36-4BA6-9AC6-8A9DD21FA5C2}" dt="2025-10-01T08:26:56.655" v="193" actId="47"/>
        <pc:sldMasterMkLst>
          <pc:docMk/>
          <pc:sldMasterMk cId="2861423374" sldId="2147483648"/>
        </pc:sldMasterMkLst>
      </pc:sldMasterChg>
    </pc:docChg>
  </pc:docChgLst>
  <pc:docChgLst>
    <pc:chgData name="Ruwaida Yvonne (DS-YD)" userId="S::yvonne.ruwaida_vattenfall.com#ext#@energiforetagensverige.onmicrosoft.com::3037e2e3-4175-438e-be74-667a85dc1be9" providerId="AD" clId="Web-{1744D5AD-C6A5-CAA5-5082-82E52E1C8AA0}"/>
    <pc:docChg chg="delSld modSld">
      <pc:chgData name="Ruwaida Yvonne (DS-YD)" userId="S::yvonne.ruwaida_vattenfall.com#ext#@energiforetagensverige.onmicrosoft.com::3037e2e3-4175-438e-be74-667a85dc1be9" providerId="AD" clId="Web-{1744D5AD-C6A5-CAA5-5082-82E52E1C8AA0}" dt="2025-10-01T07:01:08.746" v="269" actId="20577"/>
      <pc:docMkLst>
        <pc:docMk/>
      </pc:docMkLst>
      <pc:sldChg chg="modSp">
        <pc:chgData name="Ruwaida Yvonne (DS-YD)" userId="S::yvonne.ruwaida_vattenfall.com#ext#@energiforetagensverige.onmicrosoft.com::3037e2e3-4175-438e-be74-667a85dc1be9" providerId="AD" clId="Web-{1744D5AD-C6A5-CAA5-5082-82E52E1C8AA0}" dt="2025-10-01T06:46:47.005" v="161" actId="20577"/>
        <pc:sldMkLst>
          <pc:docMk/>
          <pc:sldMk cId="411875926" sldId="258"/>
        </pc:sldMkLst>
        <pc:spChg chg="mod">
          <ac:chgData name="Ruwaida Yvonne (DS-YD)" userId="S::yvonne.ruwaida_vattenfall.com#ext#@energiforetagensverige.onmicrosoft.com::3037e2e3-4175-438e-be74-667a85dc1be9" providerId="AD" clId="Web-{1744D5AD-C6A5-CAA5-5082-82E52E1C8AA0}" dt="2025-10-01T06:46:47.005" v="161" actId="20577"/>
          <ac:spMkLst>
            <pc:docMk/>
            <pc:sldMk cId="411875926" sldId="258"/>
            <ac:spMk id="2" creationId="{F6E27F8F-7A9E-3D9E-FC25-E3D55D90385B}"/>
          </ac:spMkLst>
        </pc:spChg>
      </pc:sldChg>
      <pc:sldChg chg="modSp">
        <pc:chgData name="Ruwaida Yvonne (DS-YD)" userId="S::yvonne.ruwaida_vattenfall.com#ext#@energiforetagensverige.onmicrosoft.com::3037e2e3-4175-438e-be74-667a85dc1be9" providerId="AD" clId="Web-{1744D5AD-C6A5-CAA5-5082-82E52E1C8AA0}" dt="2025-10-01T06:45:31.644" v="40" actId="20577"/>
        <pc:sldMkLst>
          <pc:docMk/>
          <pc:sldMk cId="3894643897" sldId="260"/>
        </pc:sldMkLst>
        <pc:spChg chg="mod">
          <ac:chgData name="Ruwaida Yvonne (DS-YD)" userId="S::yvonne.ruwaida_vattenfall.com#ext#@energiforetagensverige.onmicrosoft.com::3037e2e3-4175-438e-be74-667a85dc1be9" providerId="AD" clId="Web-{1744D5AD-C6A5-CAA5-5082-82E52E1C8AA0}" dt="2025-10-01T06:45:31.644" v="40" actId="20577"/>
          <ac:spMkLst>
            <pc:docMk/>
            <pc:sldMk cId="3894643897" sldId="260"/>
            <ac:spMk id="2" creationId="{BA9F9D17-A70C-60B8-C7D9-BBEE49019F82}"/>
          </ac:spMkLst>
        </pc:spChg>
      </pc:sldChg>
      <pc:sldChg chg="modSp">
        <pc:chgData name="Ruwaida Yvonne (DS-YD)" userId="S::yvonne.ruwaida_vattenfall.com#ext#@energiforetagensverige.onmicrosoft.com::3037e2e3-4175-438e-be74-667a85dc1be9" providerId="AD" clId="Web-{1744D5AD-C6A5-CAA5-5082-82E52E1C8AA0}" dt="2025-10-01T06:58:18.677" v="233" actId="20577"/>
        <pc:sldMkLst>
          <pc:docMk/>
          <pc:sldMk cId="384889971" sldId="2147483323"/>
        </pc:sldMkLst>
        <pc:spChg chg="mod">
          <ac:chgData name="Ruwaida Yvonne (DS-YD)" userId="S::yvonne.ruwaida_vattenfall.com#ext#@energiforetagensverige.onmicrosoft.com::3037e2e3-4175-438e-be74-667a85dc1be9" providerId="AD" clId="Web-{1744D5AD-C6A5-CAA5-5082-82E52E1C8AA0}" dt="2025-10-01T06:58:18.677" v="233" actId="20577"/>
          <ac:spMkLst>
            <pc:docMk/>
            <pc:sldMk cId="384889971" sldId="2147483323"/>
            <ac:spMk id="2" creationId="{6BE4BB4A-E732-1366-642E-C7785DE35197}"/>
          </ac:spMkLst>
        </pc:spChg>
      </pc:sldChg>
      <pc:sldChg chg="modSp">
        <pc:chgData name="Ruwaida Yvonne (DS-YD)" userId="S::yvonne.ruwaida_vattenfall.com#ext#@energiforetagensverige.onmicrosoft.com::3037e2e3-4175-438e-be74-667a85dc1be9" providerId="AD" clId="Web-{1744D5AD-C6A5-CAA5-5082-82E52E1C8AA0}" dt="2025-10-01T07:00:00.134" v="249" actId="1076"/>
        <pc:sldMkLst>
          <pc:docMk/>
          <pc:sldMk cId="2635830145" sldId="2147483326"/>
        </pc:sldMkLst>
        <pc:spChg chg="mod">
          <ac:chgData name="Ruwaida Yvonne (DS-YD)" userId="S::yvonne.ruwaida_vattenfall.com#ext#@energiforetagensverige.onmicrosoft.com::3037e2e3-4175-438e-be74-667a85dc1be9" providerId="AD" clId="Web-{1744D5AD-C6A5-CAA5-5082-82E52E1C8AA0}" dt="2025-10-01T07:00:00.134" v="249" actId="1076"/>
          <ac:spMkLst>
            <pc:docMk/>
            <pc:sldMk cId="2635830145" sldId="2147483326"/>
            <ac:spMk id="20482" creationId="{F841A296-A4A0-AF59-F3B1-57410D376345}"/>
          </ac:spMkLst>
        </pc:spChg>
      </pc:sldChg>
      <pc:sldChg chg="modSp">
        <pc:chgData name="Ruwaida Yvonne (DS-YD)" userId="S::yvonne.ruwaida_vattenfall.com#ext#@energiforetagensverige.onmicrosoft.com::3037e2e3-4175-438e-be74-667a85dc1be9" providerId="AD" clId="Web-{1744D5AD-C6A5-CAA5-5082-82E52E1C8AA0}" dt="2025-10-01T07:00:32.682" v="265" actId="20577"/>
        <pc:sldMkLst>
          <pc:docMk/>
          <pc:sldMk cId="1362135092" sldId="2147483334"/>
        </pc:sldMkLst>
        <pc:spChg chg="mod">
          <ac:chgData name="Ruwaida Yvonne (DS-YD)" userId="S::yvonne.ruwaida_vattenfall.com#ext#@energiforetagensverige.onmicrosoft.com::3037e2e3-4175-438e-be74-667a85dc1be9" providerId="AD" clId="Web-{1744D5AD-C6A5-CAA5-5082-82E52E1C8AA0}" dt="2025-10-01T07:00:32.682" v="265" actId="20577"/>
          <ac:spMkLst>
            <pc:docMk/>
            <pc:sldMk cId="1362135092" sldId="2147483334"/>
            <ac:spMk id="3" creationId="{0A0533DD-BFA6-9A68-8219-F1F48F265C38}"/>
          </ac:spMkLst>
        </pc:spChg>
      </pc:sldChg>
      <pc:sldChg chg="modSp">
        <pc:chgData name="Ruwaida Yvonne (DS-YD)" userId="S::yvonne.ruwaida_vattenfall.com#ext#@energiforetagensverige.onmicrosoft.com::3037e2e3-4175-438e-be74-667a85dc1be9" providerId="AD" clId="Web-{1744D5AD-C6A5-CAA5-5082-82E52E1C8AA0}" dt="2025-10-01T07:01:08.746" v="269" actId="20577"/>
        <pc:sldMkLst>
          <pc:docMk/>
          <pc:sldMk cId="2904555971" sldId="2147483335"/>
        </pc:sldMkLst>
        <pc:spChg chg="mod">
          <ac:chgData name="Ruwaida Yvonne (DS-YD)" userId="S::yvonne.ruwaida_vattenfall.com#ext#@energiforetagensverige.onmicrosoft.com::3037e2e3-4175-438e-be74-667a85dc1be9" providerId="AD" clId="Web-{1744D5AD-C6A5-CAA5-5082-82E52E1C8AA0}" dt="2025-10-01T06:52:32.605" v="187" actId="20577"/>
          <ac:spMkLst>
            <pc:docMk/>
            <pc:sldMk cId="2904555971" sldId="2147483335"/>
            <ac:spMk id="3" creationId="{23689688-D61C-BF40-153C-684B01F4F585}"/>
          </ac:spMkLst>
        </pc:spChg>
        <pc:spChg chg="mod">
          <ac:chgData name="Ruwaida Yvonne (DS-YD)" userId="S::yvonne.ruwaida_vattenfall.com#ext#@energiforetagensverige.onmicrosoft.com::3037e2e3-4175-438e-be74-667a85dc1be9" providerId="AD" clId="Web-{1744D5AD-C6A5-CAA5-5082-82E52E1C8AA0}" dt="2025-10-01T07:01:08.746" v="269" actId="20577"/>
          <ac:spMkLst>
            <pc:docMk/>
            <pc:sldMk cId="2904555971" sldId="2147483335"/>
            <ac:spMk id="4" creationId="{6EF11AAD-BCC5-884C-276B-311F010F7C70}"/>
          </ac:spMkLst>
        </pc:spChg>
      </pc:sldChg>
      <pc:sldChg chg="modSp">
        <pc:chgData name="Ruwaida Yvonne (DS-YD)" userId="S::yvonne.ruwaida_vattenfall.com#ext#@energiforetagensverige.onmicrosoft.com::3037e2e3-4175-438e-be74-667a85dc1be9" providerId="AD" clId="Web-{1744D5AD-C6A5-CAA5-5082-82E52E1C8AA0}" dt="2025-10-01T06:50:52.478" v="181"/>
        <pc:sldMkLst>
          <pc:docMk/>
          <pc:sldMk cId="4149453102" sldId="2147483348"/>
        </pc:sldMkLst>
        <pc:spChg chg="mod">
          <ac:chgData name="Ruwaida Yvonne (DS-YD)" userId="S::yvonne.ruwaida_vattenfall.com#ext#@energiforetagensverige.onmicrosoft.com::3037e2e3-4175-438e-be74-667a85dc1be9" providerId="AD" clId="Web-{1744D5AD-C6A5-CAA5-5082-82E52E1C8AA0}" dt="2025-10-01T06:50:52.478" v="181"/>
          <ac:spMkLst>
            <pc:docMk/>
            <pc:sldMk cId="4149453102" sldId="2147483348"/>
            <ac:spMk id="2" creationId="{B602E31D-058D-8875-6217-316741B446BE}"/>
          </ac:spMkLst>
        </pc:spChg>
      </pc:sldChg>
      <pc:sldChg chg="modSp">
        <pc:chgData name="Ruwaida Yvonne (DS-YD)" userId="S::yvonne.ruwaida_vattenfall.com#ext#@energiforetagensverige.onmicrosoft.com::3037e2e3-4175-438e-be74-667a85dc1be9" providerId="AD" clId="Web-{1744D5AD-C6A5-CAA5-5082-82E52E1C8AA0}" dt="2025-10-01T06:50:33.619" v="179"/>
        <pc:sldMkLst>
          <pc:docMk/>
          <pc:sldMk cId="2081346007" sldId="2147483349"/>
        </pc:sldMkLst>
        <pc:spChg chg="mod">
          <ac:chgData name="Ruwaida Yvonne (DS-YD)" userId="S::yvonne.ruwaida_vattenfall.com#ext#@energiforetagensverige.onmicrosoft.com::3037e2e3-4175-438e-be74-667a85dc1be9" providerId="AD" clId="Web-{1744D5AD-C6A5-CAA5-5082-82E52E1C8AA0}" dt="2025-10-01T06:50:33.619" v="179"/>
          <ac:spMkLst>
            <pc:docMk/>
            <pc:sldMk cId="2081346007" sldId="2147483349"/>
            <ac:spMk id="20482" creationId="{E3DFD3B1-8C9B-EF4D-D13E-B168458AEA95}"/>
          </ac:spMkLst>
        </pc:spChg>
      </pc:sldChg>
    </pc:docChg>
  </pc:docChgLst>
  <pc:docChgLst>
    <pc:chgData name="Therese Caesar" userId="S::therese.caesar_goteborgenergi.se#ext#@energiforetagensverige.onmicrosoft.com::4ec3dbc0-895e-4081-87ae-3963fde66d92" providerId="AD" clId="Web-{2DB6A141-0A05-A19D-021A-5ED6B68EB83B}"/>
    <pc:docChg chg="modSld">
      <pc:chgData name="Therese Caesar" userId="S::therese.caesar_goteborgenergi.se#ext#@energiforetagensverige.onmicrosoft.com::4ec3dbc0-895e-4081-87ae-3963fde66d92" providerId="AD" clId="Web-{2DB6A141-0A05-A19D-021A-5ED6B68EB83B}" dt="2025-10-03T10:49:30.950" v="3" actId="20577"/>
      <pc:docMkLst>
        <pc:docMk/>
      </pc:docMkLst>
      <pc:sldChg chg="modSp">
        <pc:chgData name="Therese Caesar" userId="S::therese.caesar_goteborgenergi.se#ext#@energiforetagensverige.onmicrosoft.com::4ec3dbc0-895e-4081-87ae-3963fde66d92" providerId="AD" clId="Web-{2DB6A141-0A05-A19D-021A-5ED6B68EB83B}" dt="2025-10-03T10:49:30.950" v="3" actId="20577"/>
        <pc:sldMkLst>
          <pc:docMk/>
          <pc:sldMk cId="384889971" sldId="2147483323"/>
        </pc:sldMkLst>
        <pc:spChg chg="mod">
          <ac:chgData name="Therese Caesar" userId="S::therese.caesar_goteborgenergi.se#ext#@energiforetagensverige.onmicrosoft.com::4ec3dbc0-895e-4081-87ae-3963fde66d92" providerId="AD" clId="Web-{2DB6A141-0A05-A19D-021A-5ED6B68EB83B}" dt="2025-10-03T10:49:30.950" v="3" actId="20577"/>
          <ac:spMkLst>
            <pc:docMk/>
            <pc:sldMk cId="384889971" sldId="2147483323"/>
            <ac:spMk id="3" creationId="{A2ACDE62-97C3-6890-D664-512033ECEA2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D7D674-6686-4A75-8EFF-6C2E7A34B7E1}" type="datetimeFigureOut">
              <a:rPr lang="sv-SE" smtClean="0"/>
              <a:t>2025-10-03</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60D04B-5459-4501-88A0-50BF6160DFEF}" type="slidenum">
              <a:rPr lang="sv-SE" smtClean="0"/>
              <a:t>‹#›</a:t>
            </a:fld>
            <a:endParaRPr lang="sv-SE"/>
          </a:p>
        </p:txBody>
      </p:sp>
    </p:spTree>
    <p:extLst>
      <p:ext uri="{BB962C8B-B14F-4D97-AF65-F5344CB8AC3E}">
        <p14:creationId xmlns:p14="http://schemas.microsoft.com/office/powerpoint/2010/main" val="2864773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Erik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0128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596F2-7993-8C81-03DE-F279CC304F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0B494-4E21-19AB-6D3A-C4CEC2635F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5F7DA9-16B0-B6AB-8402-1D52B2195A94}"/>
              </a:ext>
            </a:extLst>
          </p:cNvPr>
          <p:cNvSpPr>
            <a:spLocks noGrp="1"/>
          </p:cNvSpPr>
          <p:nvPr>
            <p:ph type="body" idx="1"/>
          </p:nvPr>
        </p:nvSpPr>
        <p:spPr/>
        <p:txBody>
          <a:bodyPr/>
          <a:lstStyle/>
          <a:p>
            <a:endParaRPr lang="sv-SE"/>
          </a:p>
        </p:txBody>
      </p:sp>
      <p:sp>
        <p:nvSpPr>
          <p:cNvPr id="4" name="Slide Number Placeholder 3">
            <a:extLst>
              <a:ext uri="{FF2B5EF4-FFF2-40B4-BE49-F238E27FC236}">
                <a16:creationId xmlns:a16="http://schemas.microsoft.com/office/drawing/2014/main" id="{74CFCEE3-D6A4-5BF4-00DD-CBEC335794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4863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C0ED5-7B8E-47B7-42FD-A5A82E9505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811381-1655-A4F5-43B8-E77DC581D4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F10DFF-CC39-9333-798E-947FD442E79C}"/>
              </a:ext>
            </a:extLst>
          </p:cNvPr>
          <p:cNvSpPr>
            <a:spLocks noGrp="1"/>
          </p:cNvSpPr>
          <p:nvPr>
            <p:ph type="body" idx="1"/>
          </p:nvPr>
        </p:nvSpPr>
        <p:spPr/>
        <p:txBody>
          <a:bodyPr/>
          <a:lstStyle/>
          <a:p>
            <a:r>
              <a:rPr lang="sv-SE"/>
              <a:t>Erik</a:t>
            </a:r>
          </a:p>
        </p:txBody>
      </p:sp>
      <p:sp>
        <p:nvSpPr>
          <p:cNvPr id="4" name="Slide Number Placeholder 3">
            <a:extLst>
              <a:ext uri="{FF2B5EF4-FFF2-40B4-BE49-F238E27FC236}">
                <a16:creationId xmlns:a16="http://schemas.microsoft.com/office/drawing/2014/main" id="{59E7CEDB-E4AB-C89F-9075-5B9E41D3B0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9939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B06F3-C5F4-1C97-783A-11C97DC235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C4EBD8-F506-9A5E-B8BF-9EF6AF4EEE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5F3C33-5418-3F1B-AE36-7950EED473A6}"/>
              </a:ext>
            </a:extLst>
          </p:cNvPr>
          <p:cNvSpPr>
            <a:spLocks noGrp="1"/>
          </p:cNvSpPr>
          <p:nvPr>
            <p:ph type="body" idx="1"/>
          </p:nvPr>
        </p:nvSpPr>
        <p:spPr/>
        <p:txBody>
          <a:bodyPr/>
          <a:lstStyle/>
          <a:p>
            <a:r>
              <a:rPr lang="sv-SE"/>
              <a:t>Erik</a:t>
            </a:r>
          </a:p>
        </p:txBody>
      </p:sp>
      <p:sp>
        <p:nvSpPr>
          <p:cNvPr id="4" name="Slide Number Placeholder 3">
            <a:extLst>
              <a:ext uri="{FF2B5EF4-FFF2-40B4-BE49-F238E27FC236}">
                <a16:creationId xmlns:a16="http://schemas.microsoft.com/office/drawing/2014/main" id="{9D250B99-216F-CC46-9FF9-40FB322378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5628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5E4E2-3793-3933-4C51-5F3B1C95E91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CA57D26-D143-46CD-94A2-9B256827443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8818BB6-C135-321E-2C82-C4A999005963}"/>
              </a:ext>
            </a:extLst>
          </p:cNvPr>
          <p:cNvSpPr>
            <a:spLocks noGrp="1"/>
          </p:cNvSpPr>
          <p:nvPr>
            <p:ph type="body" idx="1"/>
          </p:nvPr>
        </p:nvSpPr>
        <p:spPr/>
        <p:txBody>
          <a:bodyPr/>
          <a:lstStyle/>
          <a:p>
            <a:r>
              <a:rPr lang="sv-SE"/>
              <a:t>Får vi dessa inom ramen för NUP?</a:t>
            </a:r>
          </a:p>
        </p:txBody>
      </p:sp>
      <p:sp>
        <p:nvSpPr>
          <p:cNvPr id="4" name="Platshållare för bildnummer 3">
            <a:extLst>
              <a:ext uri="{FF2B5EF4-FFF2-40B4-BE49-F238E27FC236}">
                <a16:creationId xmlns:a16="http://schemas.microsoft.com/office/drawing/2014/main" id="{1C77F1FE-251E-7EE2-CA99-65E2DD37DF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1116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D6DE2-B6CA-1341-AC79-E0F27FEBED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175A13-46C0-115C-062F-E649C6AB97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77793E-FE8E-2452-81DD-2C996460B9E5}"/>
              </a:ext>
            </a:extLst>
          </p:cNvPr>
          <p:cNvSpPr>
            <a:spLocks noGrp="1"/>
          </p:cNvSpPr>
          <p:nvPr>
            <p:ph type="body" idx="1"/>
          </p:nvPr>
        </p:nvSpPr>
        <p:spPr/>
        <p:txBody>
          <a:bodyPr/>
          <a:lstStyle/>
          <a:p>
            <a:r>
              <a:rPr lang="sv-SE"/>
              <a:t>Erik</a:t>
            </a:r>
          </a:p>
        </p:txBody>
      </p:sp>
      <p:sp>
        <p:nvSpPr>
          <p:cNvPr id="4" name="Slide Number Placeholder 3">
            <a:extLst>
              <a:ext uri="{FF2B5EF4-FFF2-40B4-BE49-F238E27FC236}">
                <a16:creationId xmlns:a16="http://schemas.microsoft.com/office/drawing/2014/main" id="{8A337FC9-EFA3-9E5E-9053-163605EB94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3769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85BBE-D9C5-7D05-670A-DCFBA67DD0B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15BC755-D51B-97A7-A1DC-DEBC80F3559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DF4C9FB-A4B5-FCD4-0354-5F12DBC8F00E}"/>
              </a:ext>
            </a:extLst>
          </p:cNvPr>
          <p:cNvSpPr>
            <a:spLocks noGrp="1"/>
          </p:cNvSpPr>
          <p:nvPr>
            <p:ph type="body" idx="1"/>
          </p:nvPr>
        </p:nvSpPr>
        <p:spPr/>
        <p:txBody>
          <a:bodyPr/>
          <a:lstStyle/>
          <a:p>
            <a:r>
              <a:rPr lang="sv-SE"/>
              <a:t>Får vi dessa inom ramen för NUP?</a:t>
            </a:r>
          </a:p>
        </p:txBody>
      </p:sp>
      <p:sp>
        <p:nvSpPr>
          <p:cNvPr id="4" name="Platshållare för bildnummer 3">
            <a:extLst>
              <a:ext uri="{FF2B5EF4-FFF2-40B4-BE49-F238E27FC236}">
                <a16:creationId xmlns:a16="http://schemas.microsoft.com/office/drawing/2014/main" id="{69327AA3-2B56-479B-7D0D-18C133222D3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1146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336C3-8EFA-EC41-437D-82344954F6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9D02A9-5DFE-4505-7430-2725A998F7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6F53C0-1B9D-CF01-989F-0557F206AD85}"/>
              </a:ext>
            </a:extLst>
          </p:cNvPr>
          <p:cNvSpPr>
            <a:spLocks noGrp="1"/>
          </p:cNvSpPr>
          <p:nvPr>
            <p:ph type="body" idx="1"/>
          </p:nvPr>
        </p:nvSpPr>
        <p:spPr/>
        <p:txBody>
          <a:bodyPr/>
          <a:lstStyle/>
          <a:p>
            <a:r>
              <a:rPr lang="sv-SE"/>
              <a:t>Erik</a:t>
            </a:r>
          </a:p>
        </p:txBody>
      </p:sp>
      <p:sp>
        <p:nvSpPr>
          <p:cNvPr id="4" name="Slide Number Placeholder 3">
            <a:extLst>
              <a:ext uri="{FF2B5EF4-FFF2-40B4-BE49-F238E27FC236}">
                <a16:creationId xmlns:a16="http://schemas.microsoft.com/office/drawing/2014/main" id="{F0540697-4024-857B-4573-C5E17B13C6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2858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DB325-3F33-B658-B3D9-AC2FBE9425F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F134700-D029-EB4B-D2D5-71F49368A1F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4B3F4E4-7F1B-42EB-923E-E50648B17223}"/>
              </a:ext>
            </a:extLst>
          </p:cNvPr>
          <p:cNvSpPr>
            <a:spLocks noGrp="1"/>
          </p:cNvSpPr>
          <p:nvPr>
            <p:ph type="body" idx="1"/>
          </p:nvPr>
        </p:nvSpPr>
        <p:spPr/>
        <p:txBody>
          <a:bodyPr/>
          <a:lstStyle/>
          <a:p>
            <a:r>
              <a:rPr lang="sv-SE"/>
              <a:t>Får vi dessa inom ramen för NUP?</a:t>
            </a:r>
          </a:p>
        </p:txBody>
      </p:sp>
      <p:sp>
        <p:nvSpPr>
          <p:cNvPr id="4" name="Platshållare för bildnummer 3">
            <a:extLst>
              <a:ext uri="{FF2B5EF4-FFF2-40B4-BE49-F238E27FC236}">
                <a16:creationId xmlns:a16="http://schemas.microsoft.com/office/drawing/2014/main" id="{53D6DECB-358F-1EEF-29B0-3AD66CE303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3068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3F058-F7AE-11E5-13CC-223CB54ED6E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64DC598-B973-94D3-03E0-4FBBBB2D6E1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0BEC5F5-962A-B78A-F803-5FCBE9C3C0EA}"/>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4DB1F67C-DDB6-D07A-4941-D05E7D7BF7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2283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D56EF-01AC-D87C-B244-1D9C84CF2E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ADC66-4FF7-2807-CD3B-ACDA8714F7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2F5B5-C10B-48CA-9DD6-5B202B69D66F}"/>
              </a:ext>
            </a:extLst>
          </p:cNvPr>
          <p:cNvSpPr>
            <a:spLocks noGrp="1"/>
          </p:cNvSpPr>
          <p:nvPr>
            <p:ph type="body" idx="1"/>
          </p:nvPr>
        </p:nvSpPr>
        <p:spPr/>
        <p:txBody>
          <a:bodyPr/>
          <a:lstStyle/>
          <a:p>
            <a:endParaRPr lang="sv-SE"/>
          </a:p>
        </p:txBody>
      </p:sp>
      <p:sp>
        <p:nvSpPr>
          <p:cNvPr id="4" name="Slide Number Placeholder 3">
            <a:extLst>
              <a:ext uri="{FF2B5EF4-FFF2-40B4-BE49-F238E27FC236}">
                <a16:creationId xmlns:a16="http://schemas.microsoft.com/office/drawing/2014/main" id="{65FC02AF-DD8D-CA48-DCF1-219E3A67E3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8011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Erik</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9640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Erik</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3714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Therese</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719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5664C-7932-42BB-7B14-EEC0B68152F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9618AFD-E2DE-2F87-8DD0-66DC8042898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94C0B45-5796-8D81-7F07-14931BF8A2CD}"/>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A9C1B594-670E-EB74-9284-DF86B24FDA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6203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C7531-0A37-9857-A866-B0E231ADF8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FC0331-0F61-F437-18B7-5DDA313E8C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7E4A42-1989-A5BB-8774-F3EE0F98A704}"/>
              </a:ext>
            </a:extLst>
          </p:cNvPr>
          <p:cNvSpPr>
            <a:spLocks noGrp="1"/>
          </p:cNvSpPr>
          <p:nvPr>
            <p:ph type="body" idx="1"/>
          </p:nvPr>
        </p:nvSpPr>
        <p:spPr/>
        <p:txBody>
          <a:bodyPr/>
          <a:lstStyle/>
          <a:p>
            <a:r>
              <a:rPr lang="sv-SE"/>
              <a:t>Erik</a:t>
            </a:r>
          </a:p>
        </p:txBody>
      </p:sp>
      <p:sp>
        <p:nvSpPr>
          <p:cNvPr id="4" name="Slide Number Placeholder 3">
            <a:extLst>
              <a:ext uri="{FF2B5EF4-FFF2-40B4-BE49-F238E27FC236}">
                <a16:creationId xmlns:a16="http://schemas.microsoft.com/office/drawing/2014/main" id="{30609BC2-9040-725C-FD1D-3BA480273F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8858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B2A92-3A02-78AA-8295-357374038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248CA5-C2DC-4016-A5E8-F5C9BE1346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BD80E5-7A71-B210-CABE-4D36D0531F7F}"/>
              </a:ext>
            </a:extLst>
          </p:cNvPr>
          <p:cNvSpPr>
            <a:spLocks noGrp="1"/>
          </p:cNvSpPr>
          <p:nvPr>
            <p:ph type="body" idx="1"/>
          </p:nvPr>
        </p:nvSpPr>
        <p:spPr/>
        <p:txBody>
          <a:bodyPr/>
          <a:lstStyle/>
          <a:p>
            <a:pPr>
              <a:lnSpc>
                <a:spcPct val="90000"/>
              </a:lnSpc>
              <a:spcBef>
                <a:spcPts val="1000"/>
              </a:spcBef>
            </a:pPr>
            <a:r>
              <a:rPr lang="en-US"/>
              <a:t>Lovisa</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205152AD-D61C-E1E8-9D9B-41341B698F59}"/>
              </a:ext>
            </a:extLst>
          </p:cNvPr>
          <p:cNvSpPr>
            <a:spLocks noGrp="1"/>
          </p:cNvSpPr>
          <p:nvPr>
            <p:ph type="sldNum" sz="quarter" idx="5"/>
          </p:nvPr>
        </p:nvSpPr>
        <p:spPr/>
        <p:txBody>
          <a:bodyPr/>
          <a:lstStyle/>
          <a:p>
            <a:fld id="{8F60D04B-5459-4501-88A0-50BF6160DFEF}" type="slidenum">
              <a:rPr lang="sv-SE" smtClean="0"/>
              <a:t>8</a:t>
            </a:fld>
            <a:endParaRPr lang="sv-SE"/>
          </a:p>
        </p:txBody>
      </p:sp>
    </p:spTree>
    <p:extLst>
      <p:ext uri="{BB962C8B-B14F-4D97-AF65-F5344CB8AC3E}">
        <p14:creationId xmlns:p14="http://schemas.microsoft.com/office/powerpoint/2010/main" val="3913737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5B6F3-0D1A-2126-7BD9-E1030F385D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2B892B-753D-4332-D837-58A23C9F2D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4697CE-2C09-AF8B-2C8B-06C7C7951D7E}"/>
              </a:ext>
            </a:extLst>
          </p:cNvPr>
          <p:cNvSpPr>
            <a:spLocks noGrp="1"/>
          </p:cNvSpPr>
          <p:nvPr>
            <p:ph type="body" idx="1"/>
          </p:nvPr>
        </p:nvSpPr>
        <p:spPr/>
        <p:txBody>
          <a:bodyPr/>
          <a:lstStyle/>
          <a:p>
            <a:pPr>
              <a:lnSpc>
                <a:spcPct val="90000"/>
              </a:lnSpc>
              <a:spcBef>
                <a:spcPts val="1000"/>
              </a:spcBef>
            </a:pPr>
            <a:r>
              <a:rPr lang="en-US"/>
              <a:t>Lovisa</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A8F8464C-6559-3A69-80C2-5F1839DE0278}"/>
              </a:ext>
            </a:extLst>
          </p:cNvPr>
          <p:cNvSpPr>
            <a:spLocks noGrp="1"/>
          </p:cNvSpPr>
          <p:nvPr>
            <p:ph type="sldNum" sz="quarter" idx="5"/>
          </p:nvPr>
        </p:nvSpPr>
        <p:spPr/>
        <p:txBody>
          <a:bodyPr/>
          <a:lstStyle/>
          <a:p>
            <a:fld id="{8F60D04B-5459-4501-88A0-50BF6160DFEF}" type="slidenum">
              <a:rPr lang="sv-SE" smtClean="0"/>
              <a:t>9</a:t>
            </a:fld>
            <a:endParaRPr lang="sv-SE"/>
          </a:p>
        </p:txBody>
      </p:sp>
    </p:spTree>
    <p:extLst>
      <p:ext uri="{BB962C8B-B14F-4D97-AF65-F5344CB8AC3E}">
        <p14:creationId xmlns:p14="http://schemas.microsoft.com/office/powerpoint/2010/main" val="849088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4A70C-229A-8291-E9DC-E6803ED100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2C4B1B-D59A-3C72-F1B2-B5224F4D57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103D7E-9071-D393-B492-5294C332BD91}"/>
              </a:ext>
            </a:extLst>
          </p:cNvPr>
          <p:cNvSpPr>
            <a:spLocks noGrp="1"/>
          </p:cNvSpPr>
          <p:nvPr>
            <p:ph type="body" idx="1"/>
          </p:nvPr>
        </p:nvSpPr>
        <p:spPr/>
        <p:txBody>
          <a:bodyPr/>
          <a:lstStyle/>
          <a:p>
            <a:r>
              <a:rPr lang="sv-SE"/>
              <a:t>Erik</a:t>
            </a:r>
          </a:p>
        </p:txBody>
      </p:sp>
      <p:sp>
        <p:nvSpPr>
          <p:cNvPr id="4" name="Slide Number Placeholder 3">
            <a:extLst>
              <a:ext uri="{FF2B5EF4-FFF2-40B4-BE49-F238E27FC236}">
                <a16:creationId xmlns:a16="http://schemas.microsoft.com/office/drawing/2014/main" id="{268D3823-3F98-7732-FB33-184D99E4FE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46387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Page-1">
    <p:spTree>
      <p:nvGrpSpPr>
        <p:cNvPr id="1" name=""/>
        <p:cNvGrpSpPr/>
        <p:nvPr/>
      </p:nvGrpSpPr>
      <p:grpSpPr>
        <a:xfrm>
          <a:off x="0" y="0"/>
          <a:ext cx="0" cy="0"/>
          <a:chOff x="0" y="0"/>
          <a:chExt cx="0" cy="0"/>
        </a:xfrm>
      </p:grpSpPr>
      <p:pic>
        <p:nvPicPr>
          <p:cNvPr id="22" name="Afbeelding 21">
            <a:extLst>
              <a:ext uri="{FF2B5EF4-FFF2-40B4-BE49-F238E27FC236}">
                <a16:creationId xmlns:a16="http://schemas.microsoft.com/office/drawing/2014/main" id="{4A6A4D3C-46E1-B798-63F6-6C034F6C2D2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2672"/>
            <a:ext cx="12192000" cy="6852655"/>
          </a:xfrm>
          <a:prstGeom prst="rect">
            <a:avLst/>
          </a:prstGeom>
        </p:spPr>
      </p:pic>
      <p:sp>
        <p:nvSpPr>
          <p:cNvPr id="10" name="Rechthoek 9">
            <a:extLst>
              <a:ext uri="{FF2B5EF4-FFF2-40B4-BE49-F238E27FC236}">
                <a16:creationId xmlns:a16="http://schemas.microsoft.com/office/drawing/2014/main" id="{023DBFAB-F136-116F-2627-9D84A782AF20}"/>
              </a:ext>
            </a:extLst>
          </p:cNvPr>
          <p:cNvSpPr/>
          <p:nvPr userDrawn="1"/>
        </p:nvSpPr>
        <p:spPr>
          <a:xfrm>
            <a:off x="-1" y="0"/>
            <a:ext cx="12191999" cy="6852654"/>
          </a:xfrm>
          <a:prstGeom prst="rect">
            <a:avLst/>
          </a:prstGeom>
          <a:gradFill flip="none" rotWithShape="1">
            <a:gsLst>
              <a:gs pos="31000">
                <a:schemeClr val="bg1">
                  <a:alpha val="94238"/>
                </a:schemeClr>
              </a:gs>
              <a:gs pos="76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a:p>
        </p:txBody>
      </p:sp>
      <p:sp>
        <p:nvSpPr>
          <p:cNvPr id="2" name="Titel 1">
            <a:extLst>
              <a:ext uri="{FF2B5EF4-FFF2-40B4-BE49-F238E27FC236}">
                <a16:creationId xmlns:a16="http://schemas.microsoft.com/office/drawing/2014/main" id="{FA6C8219-2BF8-1C18-65B0-6F4E53B9C889}"/>
              </a:ext>
            </a:extLst>
          </p:cNvPr>
          <p:cNvSpPr>
            <a:spLocks noGrp="1"/>
          </p:cNvSpPr>
          <p:nvPr>
            <p:ph type="ctrTitle" hasCustomPrompt="1"/>
          </p:nvPr>
        </p:nvSpPr>
        <p:spPr>
          <a:xfrm>
            <a:off x="290669" y="4910051"/>
            <a:ext cx="7726634" cy="1005840"/>
          </a:xfrm>
          <a:prstGeom prst="rect">
            <a:avLst/>
          </a:prstGeom>
        </p:spPr>
        <p:txBody>
          <a:bodyPr anchor="t">
            <a:noAutofit/>
          </a:bodyPr>
          <a:lstStyle>
            <a:lvl1pPr algn="l">
              <a:defRPr sz="4000" b="1" i="0">
                <a:solidFill>
                  <a:srgbClr val="2C3051"/>
                </a:solidFill>
                <a:latin typeface="Avenir Black" panose="02000503020000020003" pitchFamily="2" charset="0"/>
              </a:defRPr>
            </a:lvl1pPr>
          </a:lstStyle>
          <a:p>
            <a:r>
              <a:rPr lang="nl-NL"/>
              <a:t>Presentation </a:t>
            </a:r>
            <a:r>
              <a:rPr lang="nl-NL" err="1"/>
              <a:t>Title</a:t>
            </a:r>
            <a:r>
              <a:rPr lang="nl-NL"/>
              <a:t> </a:t>
            </a:r>
            <a:r>
              <a:rPr lang="nl-NL" err="1"/>
              <a:t>one</a:t>
            </a:r>
            <a:endParaRPr lang="nl-BE"/>
          </a:p>
        </p:txBody>
      </p:sp>
      <p:pic>
        <p:nvPicPr>
          <p:cNvPr id="7" name="Afbeelding 28">
            <a:extLst>
              <a:ext uri="{FF2B5EF4-FFF2-40B4-BE49-F238E27FC236}">
                <a16:creationId xmlns:a16="http://schemas.microsoft.com/office/drawing/2014/main" id="{0AD7023A-44F6-01D4-15AB-6A067CF4F86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Tree>
    <p:extLst>
      <p:ext uri="{BB962C8B-B14F-4D97-AF65-F5344CB8AC3E}">
        <p14:creationId xmlns:p14="http://schemas.microsoft.com/office/powerpoint/2010/main" val="264207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Page+Image">
    <p:spTree>
      <p:nvGrpSpPr>
        <p:cNvPr id="1" name=""/>
        <p:cNvGrpSpPr/>
        <p:nvPr/>
      </p:nvGrpSpPr>
      <p:grpSpPr>
        <a:xfrm>
          <a:off x="0" y="0"/>
          <a:ext cx="0" cy="0"/>
          <a:chOff x="0" y="0"/>
          <a:chExt cx="0" cy="0"/>
        </a:xfrm>
      </p:grpSpPr>
      <p:pic>
        <p:nvPicPr>
          <p:cNvPr id="11" name="Picture 2" descr="Solar Panel Installation Companies Hot Sale, 51% OFF | espirituviajero.com">
            <a:extLst>
              <a:ext uri="{FF2B5EF4-FFF2-40B4-BE49-F238E27FC236}">
                <a16:creationId xmlns:a16="http://schemas.microsoft.com/office/drawing/2014/main" id="{0E57A8AC-BF8C-EC18-6661-813599C8D848}"/>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6273800" y="0"/>
            <a:ext cx="5948391" cy="6883390"/>
          </a:xfrm>
          <a:prstGeom prst="rect">
            <a:avLst/>
          </a:prstGeom>
          <a:noFill/>
          <a:extLst>
            <a:ext uri="{909E8E84-426E-40DD-AFC4-6F175D3DCCD1}">
              <a14:hiddenFill xmlns:a14="http://schemas.microsoft.com/office/drawing/2010/main">
                <a:solidFill>
                  <a:srgbClr val="FFFFFF"/>
                </a:solidFill>
              </a14:hiddenFill>
            </a:ext>
          </a:extLst>
        </p:spPr>
      </p:pic>
      <p:sp>
        <p:nvSpPr>
          <p:cNvPr id="21" name="object 2">
            <a:extLst>
              <a:ext uri="{FF2B5EF4-FFF2-40B4-BE49-F238E27FC236}">
                <a16:creationId xmlns:a16="http://schemas.microsoft.com/office/drawing/2014/main" id="{7FB5D4F0-26ED-CC75-D041-B96DBFB98F5E}"/>
              </a:ext>
            </a:extLst>
          </p:cNvPr>
          <p:cNvSpPr/>
          <p:nvPr userDrawn="1"/>
        </p:nvSpPr>
        <p:spPr>
          <a:xfrm>
            <a:off x="-722" y="-15"/>
            <a:ext cx="12222913" cy="6883405"/>
          </a:xfrm>
          <a:custGeom>
            <a:avLst/>
            <a:gdLst>
              <a:gd name="connsiteX0" fmla="*/ 8631301 w 8631301"/>
              <a:gd name="connsiteY0" fmla="*/ 0 h 6687210"/>
              <a:gd name="connsiteX1" fmla="*/ 0 w 8631301"/>
              <a:gd name="connsiteY1" fmla="*/ 0 h 6687210"/>
              <a:gd name="connsiteX2" fmla="*/ 0 w 8631301"/>
              <a:gd name="connsiteY2" fmla="*/ 5367969 h 6687210"/>
              <a:gd name="connsiteX3" fmla="*/ 1556981 w 8631301"/>
              <a:gd name="connsiteY3" fmla="*/ 6687210 h 6687210"/>
              <a:gd name="connsiteX4" fmla="*/ 1622552 w 8631301"/>
              <a:gd name="connsiteY4" fmla="*/ 6680790 h 6687210"/>
              <a:gd name="connsiteX5" fmla="*/ 1687395 w 8631301"/>
              <a:gd name="connsiteY5" fmla="*/ 6673902 h 6687210"/>
              <a:gd name="connsiteX6" fmla="*/ 1751517 w 8631301"/>
              <a:gd name="connsiteY6" fmla="*/ 6666549 h 6687210"/>
              <a:gd name="connsiteX7" fmla="*/ 1814923 w 8631301"/>
              <a:gd name="connsiteY7" fmla="*/ 6658735 h 6687210"/>
              <a:gd name="connsiteX8" fmla="*/ 1877621 w 8631301"/>
              <a:gd name="connsiteY8" fmla="*/ 6650463 h 6687210"/>
              <a:gd name="connsiteX9" fmla="*/ 1939616 w 8631301"/>
              <a:gd name="connsiteY9" fmla="*/ 6641737 h 6687210"/>
              <a:gd name="connsiteX10" fmla="*/ 2000915 w 8631301"/>
              <a:gd name="connsiteY10" fmla="*/ 6632561 h 6687210"/>
              <a:gd name="connsiteX11" fmla="*/ 2061524 w 8631301"/>
              <a:gd name="connsiteY11" fmla="*/ 6622937 h 6687210"/>
              <a:gd name="connsiteX12" fmla="*/ 2121449 w 8631301"/>
              <a:gd name="connsiteY12" fmla="*/ 6612869 h 6687210"/>
              <a:gd name="connsiteX13" fmla="*/ 2180698 w 8631301"/>
              <a:gd name="connsiteY13" fmla="*/ 6602362 h 6687210"/>
              <a:gd name="connsiteX14" fmla="*/ 2239276 w 8631301"/>
              <a:gd name="connsiteY14" fmla="*/ 6591417 h 6687210"/>
              <a:gd name="connsiteX15" fmla="*/ 2297189 w 8631301"/>
              <a:gd name="connsiteY15" fmla="*/ 6580040 h 6687210"/>
              <a:gd name="connsiteX16" fmla="*/ 2354444 w 8631301"/>
              <a:gd name="connsiteY16" fmla="*/ 6568233 h 6687210"/>
              <a:gd name="connsiteX17" fmla="*/ 2411048 w 8631301"/>
              <a:gd name="connsiteY17" fmla="*/ 6555999 h 6687210"/>
              <a:gd name="connsiteX18" fmla="*/ 2467006 w 8631301"/>
              <a:gd name="connsiteY18" fmla="*/ 6543344 h 6687210"/>
              <a:gd name="connsiteX19" fmla="*/ 2522325 w 8631301"/>
              <a:gd name="connsiteY19" fmla="*/ 6530269 h 6687210"/>
              <a:gd name="connsiteX20" fmla="*/ 2577011 w 8631301"/>
              <a:gd name="connsiteY20" fmla="*/ 6516778 h 6687210"/>
              <a:gd name="connsiteX21" fmla="*/ 2631071 w 8631301"/>
              <a:gd name="connsiteY21" fmla="*/ 6502876 h 6687210"/>
              <a:gd name="connsiteX22" fmla="*/ 2684511 w 8631301"/>
              <a:gd name="connsiteY22" fmla="*/ 6488565 h 6687210"/>
              <a:gd name="connsiteX23" fmla="*/ 2737336 w 8631301"/>
              <a:gd name="connsiteY23" fmla="*/ 6473849 h 6687210"/>
              <a:gd name="connsiteX24" fmla="*/ 2789555 w 8631301"/>
              <a:gd name="connsiteY24" fmla="*/ 6458731 h 6687210"/>
              <a:gd name="connsiteX25" fmla="*/ 2841173 w 8631301"/>
              <a:gd name="connsiteY25" fmla="*/ 6443216 h 6687210"/>
              <a:gd name="connsiteX26" fmla="*/ 2892195 w 8631301"/>
              <a:gd name="connsiteY26" fmla="*/ 6427305 h 6687210"/>
              <a:gd name="connsiteX27" fmla="*/ 2942630 w 8631301"/>
              <a:gd name="connsiteY27" fmla="*/ 6411004 h 6687210"/>
              <a:gd name="connsiteX28" fmla="*/ 2992482 w 8631301"/>
              <a:gd name="connsiteY28" fmla="*/ 6394316 h 6687210"/>
              <a:gd name="connsiteX29" fmla="*/ 3041759 w 8631301"/>
              <a:gd name="connsiteY29" fmla="*/ 6377243 h 6687210"/>
              <a:gd name="connsiteX30" fmla="*/ 3090466 w 8631301"/>
              <a:gd name="connsiteY30" fmla="*/ 6359791 h 6687210"/>
              <a:gd name="connsiteX31" fmla="*/ 3138610 w 8631301"/>
              <a:gd name="connsiteY31" fmla="*/ 6341961 h 6687210"/>
              <a:gd name="connsiteX32" fmla="*/ 3186198 w 8631301"/>
              <a:gd name="connsiteY32" fmla="*/ 6323757 h 6687210"/>
              <a:gd name="connsiteX33" fmla="*/ 3233235 w 8631301"/>
              <a:gd name="connsiteY33" fmla="*/ 6305184 h 6687210"/>
              <a:gd name="connsiteX34" fmla="*/ 3279728 w 8631301"/>
              <a:gd name="connsiteY34" fmla="*/ 6286245 h 6687210"/>
              <a:gd name="connsiteX35" fmla="*/ 3325684 w 8631301"/>
              <a:gd name="connsiteY35" fmla="*/ 6266942 h 6687210"/>
              <a:gd name="connsiteX36" fmla="*/ 3371108 w 8631301"/>
              <a:gd name="connsiteY36" fmla="*/ 6247281 h 6687210"/>
              <a:gd name="connsiteX37" fmla="*/ 3416007 w 8631301"/>
              <a:gd name="connsiteY37" fmla="*/ 6227263 h 6687210"/>
              <a:gd name="connsiteX38" fmla="*/ 3460387 w 8631301"/>
              <a:gd name="connsiteY38" fmla="*/ 6206893 h 6687210"/>
              <a:gd name="connsiteX39" fmla="*/ 3504255 w 8631301"/>
              <a:gd name="connsiteY39" fmla="*/ 6186174 h 6687210"/>
              <a:gd name="connsiteX40" fmla="*/ 3547617 w 8631301"/>
              <a:gd name="connsiteY40" fmla="*/ 6165110 h 6687210"/>
              <a:gd name="connsiteX41" fmla="*/ 3590480 w 8631301"/>
              <a:gd name="connsiteY41" fmla="*/ 6143704 h 6687210"/>
              <a:gd name="connsiteX42" fmla="*/ 3632849 w 8631301"/>
              <a:gd name="connsiteY42" fmla="*/ 6121960 h 6687210"/>
              <a:gd name="connsiteX43" fmla="*/ 3674731 w 8631301"/>
              <a:gd name="connsiteY43" fmla="*/ 6099881 h 6687210"/>
              <a:gd name="connsiteX44" fmla="*/ 3716133 w 8631301"/>
              <a:gd name="connsiteY44" fmla="*/ 6077471 h 6687210"/>
              <a:gd name="connsiteX45" fmla="*/ 3757060 w 8631301"/>
              <a:gd name="connsiteY45" fmla="*/ 6054733 h 6687210"/>
              <a:gd name="connsiteX46" fmla="*/ 3797519 w 8631301"/>
              <a:gd name="connsiteY46" fmla="*/ 6031671 h 6687210"/>
              <a:gd name="connsiteX47" fmla="*/ 3837517 w 8631301"/>
              <a:gd name="connsiteY47" fmla="*/ 6008288 h 6687210"/>
              <a:gd name="connsiteX48" fmla="*/ 3877059 w 8631301"/>
              <a:gd name="connsiteY48" fmla="*/ 5984588 h 6687210"/>
              <a:gd name="connsiteX49" fmla="*/ 3916152 w 8631301"/>
              <a:gd name="connsiteY49" fmla="*/ 5960574 h 6687210"/>
              <a:gd name="connsiteX50" fmla="*/ 3954803 w 8631301"/>
              <a:gd name="connsiteY50" fmla="*/ 5936250 h 6687210"/>
              <a:gd name="connsiteX51" fmla="*/ 3993018 w 8631301"/>
              <a:gd name="connsiteY51" fmla="*/ 5911619 h 6687210"/>
              <a:gd name="connsiteX52" fmla="*/ 4030802 w 8631301"/>
              <a:gd name="connsiteY52" fmla="*/ 5886685 h 6687210"/>
              <a:gd name="connsiteX53" fmla="*/ 4068163 w 8631301"/>
              <a:gd name="connsiteY53" fmla="*/ 5861452 h 6687210"/>
              <a:gd name="connsiteX54" fmla="*/ 4105107 w 8631301"/>
              <a:gd name="connsiteY54" fmla="*/ 5835922 h 6687210"/>
              <a:gd name="connsiteX55" fmla="*/ 4141640 w 8631301"/>
              <a:gd name="connsiteY55" fmla="*/ 5810100 h 6687210"/>
              <a:gd name="connsiteX56" fmla="*/ 4177768 w 8631301"/>
              <a:gd name="connsiteY56" fmla="*/ 5783988 h 6687210"/>
              <a:gd name="connsiteX57" fmla="*/ 4213498 w 8631301"/>
              <a:gd name="connsiteY57" fmla="*/ 5757591 h 6687210"/>
              <a:gd name="connsiteX58" fmla="*/ 4248836 w 8631301"/>
              <a:gd name="connsiteY58" fmla="*/ 5730912 h 6687210"/>
              <a:gd name="connsiteX59" fmla="*/ 4283788 w 8631301"/>
              <a:gd name="connsiteY59" fmla="*/ 5703955 h 6687210"/>
              <a:gd name="connsiteX60" fmla="*/ 4318361 w 8631301"/>
              <a:gd name="connsiteY60" fmla="*/ 5676722 h 6687210"/>
              <a:gd name="connsiteX61" fmla="*/ 4352561 w 8631301"/>
              <a:gd name="connsiteY61" fmla="*/ 5649218 h 6687210"/>
              <a:gd name="connsiteX62" fmla="*/ 4386395 w 8631301"/>
              <a:gd name="connsiteY62" fmla="*/ 5621446 h 6687210"/>
              <a:gd name="connsiteX63" fmla="*/ 4419869 w 8631301"/>
              <a:gd name="connsiteY63" fmla="*/ 5593409 h 6687210"/>
              <a:gd name="connsiteX64" fmla="*/ 4452988 w 8631301"/>
              <a:gd name="connsiteY64" fmla="*/ 5565111 h 6687210"/>
              <a:gd name="connsiteX65" fmla="*/ 4485760 w 8631301"/>
              <a:gd name="connsiteY65" fmla="*/ 5536556 h 6687210"/>
              <a:gd name="connsiteX66" fmla="*/ 4518191 w 8631301"/>
              <a:gd name="connsiteY66" fmla="*/ 5507747 h 6687210"/>
              <a:gd name="connsiteX67" fmla="*/ 4550287 w 8631301"/>
              <a:gd name="connsiteY67" fmla="*/ 5478687 h 6687210"/>
              <a:gd name="connsiteX68" fmla="*/ 4582054 w 8631301"/>
              <a:gd name="connsiteY68" fmla="*/ 5449380 h 6687210"/>
              <a:gd name="connsiteX69" fmla="*/ 4613500 w 8631301"/>
              <a:gd name="connsiteY69" fmla="*/ 5419830 h 6687210"/>
              <a:gd name="connsiteX70" fmla="*/ 4644629 w 8631301"/>
              <a:gd name="connsiteY70" fmla="*/ 5390040 h 6687210"/>
              <a:gd name="connsiteX71" fmla="*/ 4675449 w 8631301"/>
              <a:gd name="connsiteY71" fmla="*/ 5360014 h 6687210"/>
              <a:gd name="connsiteX72" fmla="*/ 4705966 w 8631301"/>
              <a:gd name="connsiteY72" fmla="*/ 5329755 h 6687210"/>
              <a:gd name="connsiteX73" fmla="*/ 4736185 w 8631301"/>
              <a:gd name="connsiteY73" fmla="*/ 5299266 h 6687210"/>
              <a:gd name="connsiteX74" fmla="*/ 4766115 w 8631301"/>
              <a:gd name="connsiteY74" fmla="*/ 5268551 h 6687210"/>
              <a:gd name="connsiteX75" fmla="*/ 4795760 w 8631301"/>
              <a:gd name="connsiteY75" fmla="*/ 5237614 h 6687210"/>
              <a:gd name="connsiteX76" fmla="*/ 4825127 w 8631301"/>
              <a:gd name="connsiteY76" fmla="*/ 5206458 h 6687210"/>
              <a:gd name="connsiteX77" fmla="*/ 4854223 w 8631301"/>
              <a:gd name="connsiteY77" fmla="*/ 5175087 h 6687210"/>
              <a:gd name="connsiteX78" fmla="*/ 4883054 w 8631301"/>
              <a:gd name="connsiteY78" fmla="*/ 5143504 h 6687210"/>
              <a:gd name="connsiteX79" fmla="*/ 4911626 w 8631301"/>
              <a:gd name="connsiteY79" fmla="*/ 5111713 h 6687210"/>
              <a:gd name="connsiteX80" fmla="*/ 4939945 w 8631301"/>
              <a:gd name="connsiteY80" fmla="*/ 5079717 h 6687210"/>
              <a:gd name="connsiteX81" fmla="*/ 4968018 w 8631301"/>
              <a:gd name="connsiteY81" fmla="*/ 5047519 h 6687210"/>
              <a:gd name="connsiteX82" fmla="*/ 4995852 w 8631301"/>
              <a:gd name="connsiteY82" fmla="*/ 5015124 h 6687210"/>
              <a:gd name="connsiteX83" fmla="*/ 5023452 w 8631301"/>
              <a:gd name="connsiteY83" fmla="*/ 4982535 h 6687210"/>
              <a:gd name="connsiteX84" fmla="*/ 5050824 w 8631301"/>
              <a:gd name="connsiteY84" fmla="*/ 4949755 h 6687210"/>
              <a:gd name="connsiteX85" fmla="*/ 5077976 w 8631301"/>
              <a:gd name="connsiteY85" fmla="*/ 4916787 h 6687210"/>
              <a:gd name="connsiteX86" fmla="*/ 5104914 w 8631301"/>
              <a:gd name="connsiteY86" fmla="*/ 4883636 h 6687210"/>
              <a:gd name="connsiteX87" fmla="*/ 5131644 w 8631301"/>
              <a:gd name="connsiteY87" fmla="*/ 4850305 h 6687210"/>
              <a:gd name="connsiteX88" fmla="*/ 5158171 w 8631301"/>
              <a:gd name="connsiteY88" fmla="*/ 4816797 h 6687210"/>
              <a:gd name="connsiteX89" fmla="*/ 5210647 w 8631301"/>
              <a:gd name="connsiteY89" fmla="*/ 4749265 h 6687210"/>
              <a:gd name="connsiteX90" fmla="*/ 5262391 w 8631301"/>
              <a:gd name="connsiteY90" fmla="*/ 4681068 h 6687210"/>
              <a:gd name="connsiteX91" fmla="*/ 5313455 w 8631301"/>
              <a:gd name="connsiteY91" fmla="*/ 4612234 h 6687210"/>
              <a:gd name="connsiteX92" fmla="*/ 5363889 w 8631301"/>
              <a:gd name="connsiteY92" fmla="*/ 4542793 h 6687210"/>
              <a:gd name="connsiteX93" fmla="*/ 5413745 w 8631301"/>
              <a:gd name="connsiteY93" fmla="*/ 4472771 h 6687210"/>
              <a:gd name="connsiteX94" fmla="*/ 5463072 w 8631301"/>
              <a:gd name="connsiteY94" fmla="*/ 4402196 h 6687210"/>
              <a:gd name="connsiteX95" fmla="*/ 5511922 w 8631301"/>
              <a:gd name="connsiteY95" fmla="*/ 4331098 h 6687210"/>
              <a:gd name="connsiteX96" fmla="*/ 5560344 w 8631301"/>
              <a:gd name="connsiteY96" fmla="*/ 4259503 h 6687210"/>
              <a:gd name="connsiteX97" fmla="*/ 5608391 w 8631301"/>
              <a:gd name="connsiteY97" fmla="*/ 4187441 h 6687210"/>
              <a:gd name="connsiteX98" fmla="*/ 5679867 w 8631301"/>
              <a:gd name="connsiteY98" fmla="*/ 4078531 h 6687210"/>
              <a:gd name="connsiteX99" fmla="*/ 5750781 w 8631301"/>
              <a:gd name="connsiteY99" fmla="*/ 3968727 h 6687210"/>
              <a:gd name="connsiteX100" fmla="*/ 5868190 w 8631301"/>
              <a:gd name="connsiteY100" fmla="*/ 3783989 h 6687210"/>
              <a:gd name="connsiteX101" fmla="*/ 6197916 w 8631301"/>
              <a:gd name="connsiteY101" fmla="*/ 3258640 h 6687210"/>
              <a:gd name="connsiteX102" fmla="*/ 6294137 w 8631301"/>
              <a:gd name="connsiteY102" fmla="*/ 3107321 h 6687210"/>
              <a:gd name="connsiteX103" fmla="*/ 6367357 w 8631301"/>
              <a:gd name="connsiteY103" fmla="*/ 2993735 h 6687210"/>
              <a:gd name="connsiteX104" fmla="*/ 6447904 w 8631301"/>
              <a:gd name="connsiteY104" fmla="*/ 2869788 h 6687210"/>
              <a:gd name="connsiteX105" fmla="*/ 6558874 w 8631301"/>
              <a:gd name="connsiteY105" fmla="*/ 2696807 h 6687210"/>
              <a:gd name="connsiteX106" fmla="*/ 6970940 w 8631301"/>
              <a:gd name="connsiteY106" fmla="*/ 2045274 h 6687210"/>
              <a:gd name="connsiteX107" fmla="*/ 7081462 w 8631301"/>
              <a:gd name="connsiteY107" fmla="*/ 1872743 h 6687210"/>
              <a:gd name="connsiteX108" fmla="*/ 7164986 w 8631301"/>
              <a:gd name="connsiteY108" fmla="*/ 1744202 h 6687210"/>
              <a:gd name="connsiteX109" fmla="*/ 7221058 w 8631301"/>
              <a:gd name="connsiteY109" fmla="*/ 1659017 h 6687210"/>
              <a:gd name="connsiteX110" fmla="*/ 7277496 w 8631301"/>
              <a:gd name="connsiteY110" fmla="*/ 1574303 h 6687210"/>
              <a:gd name="connsiteX111" fmla="*/ 7334350 w 8631301"/>
              <a:gd name="connsiteY111" fmla="*/ 1490113 h 6687210"/>
              <a:gd name="connsiteX112" fmla="*/ 7391664 w 8631301"/>
              <a:gd name="connsiteY112" fmla="*/ 1406503 h 6687210"/>
              <a:gd name="connsiteX113" fmla="*/ 7449488 w 8631301"/>
              <a:gd name="connsiteY113" fmla="*/ 1323526 h 6687210"/>
              <a:gd name="connsiteX114" fmla="*/ 7507868 w 8631301"/>
              <a:gd name="connsiteY114" fmla="*/ 1241237 h 6687210"/>
              <a:gd name="connsiteX115" fmla="*/ 7566851 w 8631301"/>
              <a:gd name="connsiteY115" fmla="*/ 1159689 h 6687210"/>
              <a:gd name="connsiteX116" fmla="*/ 7596584 w 8631301"/>
              <a:gd name="connsiteY116" fmla="*/ 1119210 h 6687210"/>
              <a:gd name="connsiteX117" fmla="*/ 7626486 w 8631301"/>
              <a:gd name="connsiteY117" fmla="*/ 1078937 h 6687210"/>
              <a:gd name="connsiteX118" fmla="*/ 7656562 w 8631301"/>
              <a:gd name="connsiteY118" fmla="*/ 1038876 h 6687210"/>
              <a:gd name="connsiteX119" fmla="*/ 7686818 w 8631301"/>
              <a:gd name="connsiteY119" fmla="*/ 999035 h 6687210"/>
              <a:gd name="connsiteX120" fmla="*/ 7717261 w 8631301"/>
              <a:gd name="connsiteY120" fmla="*/ 959419 h 6687210"/>
              <a:gd name="connsiteX121" fmla="*/ 7747897 w 8631301"/>
              <a:gd name="connsiteY121" fmla="*/ 920037 h 6687210"/>
              <a:gd name="connsiteX122" fmla="*/ 7778730 w 8631301"/>
              <a:gd name="connsiteY122" fmla="*/ 880894 h 6687210"/>
              <a:gd name="connsiteX123" fmla="*/ 7809768 w 8631301"/>
              <a:gd name="connsiteY123" fmla="*/ 841997 h 6687210"/>
              <a:gd name="connsiteX124" fmla="*/ 7841015 w 8631301"/>
              <a:gd name="connsiteY124" fmla="*/ 803354 h 6687210"/>
              <a:gd name="connsiteX125" fmla="*/ 7872479 w 8631301"/>
              <a:gd name="connsiteY125" fmla="*/ 764970 h 6687210"/>
              <a:gd name="connsiteX126" fmla="*/ 7904165 w 8631301"/>
              <a:gd name="connsiteY126" fmla="*/ 726853 h 6687210"/>
              <a:gd name="connsiteX127" fmla="*/ 7936078 w 8631301"/>
              <a:gd name="connsiteY127" fmla="*/ 689010 h 6687210"/>
              <a:gd name="connsiteX128" fmla="*/ 7968225 w 8631301"/>
              <a:gd name="connsiteY128" fmla="*/ 651447 h 6687210"/>
              <a:gd name="connsiteX129" fmla="*/ 8000612 w 8631301"/>
              <a:gd name="connsiteY129" fmla="*/ 614171 h 6687210"/>
              <a:gd name="connsiteX130" fmla="*/ 8033245 w 8631301"/>
              <a:gd name="connsiteY130" fmla="*/ 577189 h 6687210"/>
              <a:gd name="connsiteX131" fmla="*/ 8066128 w 8631301"/>
              <a:gd name="connsiteY131" fmla="*/ 540507 h 6687210"/>
              <a:gd name="connsiteX132" fmla="*/ 8099270 w 8631301"/>
              <a:gd name="connsiteY132" fmla="*/ 504132 h 6687210"/>
              <a:gd name="connsiteX133" fmla="*/ 8132674 w 8631301"/>
              <a:gd name="connsiteY133" fmla="*/ 468072 h 6687210"/>
              <a:gd name="connsiteX134" fmla="*/ 8166348 w 8631301"/>
              <a:gd name="connsiteY134" fmla="*/ 432332 h 6687210"/>
              <a:gd name="connsiteX135" fmla="*/ 8200297 w 8631301"/>
              <a:gd name="connsiteY135" fmla="*/ 396920 h 6687210"/>
              <a:gd name="connsiteX136" fmla="*/ 8234527 w 8631301"/>
              <a:gd name="connsiteY136" fmla="*/ 361843 h 6687210"/>
              <a:gd name="connsiteX137" fmla="*/ 8269044 w 8631301"/>
              <a:gd name="connsiteY137" fmla="*/ 327107 h 6687210"/>
              <a:gd name="connsiteX138" fmla="*/ 8303854 w 8631301"/>
              <a:gd name="connsiteY138" fmla="*/ 292718 h 6687210"/>
              <a:gd name="connsiteX139" fmla="*/ 8338963 w 8631301"/>
              <a:gd name="connsiteY139" fmla="*/ 258685 h 6687210"/>
              <a:gd name="connsiteX140" fmla="*/ 8374376 w 8631301"/>
              <a:gd name="connsiteY140" fmla="*/ 225013 h 6687210"/>
              <a:gd name="connsiteX141" fmla="*/ 8410101 w 8631301"/>
              <a:gd name="connsiteY141" fmla="*/ 191709 h 6687210"/>
              <a:gd name="connsiteX142" fmla="*/ 8446141 w 8631301"/>
              <a:gd name="connsiteY142" fmla="*/ 158780 h 6687210"/>
              <a:gd name="connsiteX143" fmla="*/ 8482505 w 8631301"/>
              <a:gd name="connsiteY143" fmla="*/ 126233 h 6687210"/>
              <a:gd name="connsiteX144" fmla="*/ 8519196 w 8631301"/>
              <a:gd name="connsiteY144" fmla="*/ 94075 h 6687210"/>
              <a:gd name="connsiteX145" fmla="*/ 8556222 w 8631301"/>
              <a:gd name="connsiteY145" fmla="*/ 62312 h 6687210"/>
              <a:gd name="connsiteX146" fmla="*/ 8593588 w 8631301"/>
              <a:gd name="connsiteY146" fmla="*/ 30951 h 6687210"/>
              <a:gd name="connsiteX147" fmla="*/ 8631301 w 8631301"/>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0790"/>
              <a:gd name="connsiteX1" fmla="*/ 5293 w 8636594"/>
              <a:gd name="connsiteY1" fmla="*/ 0 h 6680790"/>
              <a:gd name="connsiteX2" fmla="*/ 0 w 8636594"/>
              <a:gd name="connsiteY2" fmla="*/ 5587843 h 6680790"/>
              <a:gd name="connsiteX3" fmla="*/ 1594033 w 8636594"/>
              <a:gd name="connsiteY3" fmla="*/ 5600057 h 6680790"/>
              <a:gd name="connsiteX4" fmla="*/ 1627845 w 8636594"/>
              <a:gd name="connsiteY4" fmla="*/ 6680790 h 6680790"/>
              <a:gd name="connsiteX5" fmla="*/ 1692688 w 8636594"/>
              <a:gd name="connsiteY5" fmla="*/ 6673902 h 6680790"/>
              <a:gd name="connsiteX6" fmla="*/ 1756810 w 8636594"/>
              <a:gd name="connsiteY6" fmla="*/ 6666549 h 6680790"/>
              <a:gd name="connsiteX7" fmla="*/ 1820216 w 8636594"/>
              <a:gd name="connsiteY7" fmla="*/ 6658735 h 6680790"/>
              <a:gd name="connsiteX8" fmla="*/ 1882914 w 8636594"/>
              <a:gd name="connsiteY8" fmla="*/ 6650463 h 6680790"/>
              <a:gd name="connsiteX9" fmla="*/ 1944909 w 8636594"/>
              <a:gd name="connsiteY9" fmla="*/ 6641737 h 6680790"/>
              <a:gd name="connsiteX10" fmla="*/ 2006208 w 8636594"/>
              <a:gd name="connsiteY10" fmla="*/ 6632561 h 6680790"/>
              <a:gd name="connsiteX11" fmla="*/ 2066817 w 8636594"/>
              <a:gd name="connsiteY11" fmla="*/ 6622937 h 6680790"/>
              <a:gd name="connsiteX12" fmla="*/ 2126742 w 8636594"/>
              <a:gd name="connsiteY12" fmla="*/ 6612869 h 6680790"/>
              <a:gd name="connsiteX13" fmla="*/ 2185991 w 8636594"/>
              <a:gd name="connsiteY13" fmla="*/ 6602362 h 6680790"/>
              <a:gd name="connsiteX14" fmla="*/ 2244569 w 8636594"/>
              <a:gd name="connsiteY14" fmla="*/ 6591417 h 6680790"/>
              <a:gd name="connsiteX15" fmla="*/ 2302482 w 8636594"/>
              <a:gd name="connsiteY15" fmla="*/ 6580040 h 6680790"/>
              <a:gd name="connsiteX16" fmla="*/ 2359737 w 8636594"/>
              <a:gd name="connsiteY16" fmla="*/ 6568233 h 6680790"/>
              <a:gd name="connsiteX17" fmla="*/ 2416341 w 8636594"/>
              <a:gd name="connsiteY17" fmla="*/ 6555999 h 6680790"/>
              <a:gd name="connsiteX18" fmla="*/ 2472299 w 8636594"/>
              <a:gd name="connsiteY18" fmla="*/ 6543344 h 6680790"/>
              <a:gd name="connsiteX19" fmla="*/ 2527618 w 8636594"/>
              <a:gd name="connsiteY19" fmla="*/ 6530269 h 6680790"/>
              <a:gd name="connsiteX20" fmla="*/ 2582304 w 8636594"/>
              <a:gd name="connsiteY20" fmla="*/ 6516778 h 6680790"/>
              <a:gd name="connsiteX21" fmla="*/ 2636364 w 8636594"/>
              <a:gd name="connsiteY21" fmla="*/ 6502876 h 6680790"/>
              <a:gd name="connsiteX22" fmla="*/ 2689804 w 8636594"/>
              <a:gd name="connsiteY22" fmla="*/ 6488565 h 6680790"/>
              <a:gd name="connsiteX23" fmla="*/ 2742629 w 8636594"/>
              <a:gd name="connsiteY23" fmla="*/ 6473849 h 6680790"/>
              <a:gd name="connsiteX24" fmla="*/ 2794848 w 8636594"/>
              <a:gd name="connsiteY24" fmla="*/ 6458731 h 6680790"/>
              <a:gd name="connsiteX25" fmla="*/ 2846466 w 8636594"/>
              <a:gd name="connsiteY25" fmla="*/ 6443216 h 6680790"/>
              <a:gd name="connsiteX26" fmla="*/ 2897488 w 8636594"/>
              <a:gd name="connsiteY26" fmla="*/ 6427305 h 6680790"/>
              <a:gd name="connsiteX27" fmla="*/ 2947923 w 8636594"/>
              <a:gd name="connsiteY27" fmla="*/ 6411004 h 6680790"/>
              <a:gd name="connsiteX28" fmla="*/ 2997775 w 8636594"/>
              <a:gd name="connsiteY28" fmla="*/ 6394316 h 6680790"/>
              <a:gd name="connsiteX29" fmla="*/ 3047052 w 8636594"/>
              <a:gd name="connsiteY29" fmla="*/ 6377243 h 6680790"/>
              <a:gd name="connsiteX30" fmla="*/ 3095759 w 8636594"/>
              <a:gd name="connsiteY30" fmla="*/ 6359791 h 6680790"/>
              <a:gd name="connsiteX31" fmla="*/ 3143903 w 8636594"/>
              <a:gd name="connsiteY31" fmla="*/ 6341961 h 6680790"/>
              <a:gd name="connsiteX32" fmla="*/ 3191491 w 8636594"/>
              <a:gd name="connsiteY32" fmla="*/ 6323757 h 6680790"/>
              <a:gd name="connsiteX33" fmla="*/ 3238528 w 8636594"/>
              <a:gd name="connsiteY33" fmla="*/ 6305184 h 6680790"/>
              <a:gd name="connsiteX34" fmla="*/ 3285021 w 8636594"/>
              <a:gd name="connsiteY34" fmla="*/ 6286245 h 6680790"/>
              <a:gd name="connsiteX35" fmla="*/ 3330977 w 8636594"/>
              <a:gd name="connsiteY35" fmla="*/ 6266942 h 6680790"/>
              <a:gd name="connsiteX36" fmla="*/ 3376401 w 8636594"/>
              <a:gd name="connsiteY36" fmla="*/ 6247281 h 6680790"/>
              <a:gd name="connsiteX37" fmla="*/ 3421300 w 8636594"/>
              <a:gd name="connsiteY37" fmla="*/ 6227263 h 6680790"/>
              <a:gd name="connsiteX38" fmla="*/ 3465680 w 8636594"/>
              <a:gd name="connsiteY38" fmla="*/ 6206893 h 6680790"/>
              <a:gd name="connsiteX39" fmla="*/ 3509548 w 8636594"/>
              <a:gd name="connsiteY39" fmla="*/ 6186174 h 6680790"/>
              <a:gd name="connsiteX40" fmla="*/ 3552910 w 8636594"/>
              <a:gd name="connsiteY40" fmla="*/ 6165110 h 6680790"/>
              <a:gd name="connsiteX41" fmla="*/ 3595773 w 8636594"/>
              <a:gd name="connsiteY41" fmla="*/ 6143704 h 6680790"/>
              <a:gd name="connsiteX42" fmla="*/ 3638142 w 8636594"/>
              <a:gd name="connsiteY42" fmla="*/ 6121960 h 6680790"/>
              <a:gd name="connsiteX43" fmla="*/ 3680024 w 8636594"/>
              <a:gd name="connsiteY43" fmla="*/ 6099881 h 6680790"/>
              <a:gd name="connsiteX44" fmla="*/ 3721426 w 8636594"/>
              <a:gd name="connsiteY44" fmla="*/ 6077471 h 6680790"/>
              <a:gd name="connsiteX45" fmla="*/ 3762353 w 8636594"/>
              <a:gd name="connsiteY45" fmla="*/ 6054733 h 6680790"/>
              <a:gd name="connsiteX46" fmla="*/ 3802812 w 8636594"/>
              <a:gd name="connsiteY46" fmla="*/ 6031671 h 6680790"/>
              <a:gd name="connsiteX47" fmla="*/ 3842810 w 8636594"/>
              <a:gd name="connsiteY47" fmla="*/ 6008288 h 6680790"/>
              <a:gd name="connsiteX48" fmla="*/ 3882352 w 8636594"/>
              <a:gd name="connsiteY48" fmla="*/ 5984588 h 6680790"/>
              <a:gd name="connsiteX49" fmla="*/ 3921445 w 8636594"/>
              <a:gd name="connsiteY49" fmla="*/ 5960574 h 6680790"/>
              <a:gd name="connsiteX50" fmla="*/ 3960096 w 8636594"/>
              <a:gd name="connsiteY50" fmla="*/ 5936250 h 6680790"/>
              <a:gd name="connsiteX51" fmla="*/ 3998311 w 8636594"/>
              <a:gd name="connsiteY51" fmla="*/ 5911619 h 6680790"/>
              <a:gd name="connsiteX52" fmla="*/ 4036095 w 8636594"/>
              <a:gd name="connsiteY52" fmla="*/ 5886685 h 6680790"/>
              <a:gd name="connsiteX53" fmla="*/ 4073456 w 8636594"/>
              <a:gd name="connsiteY53" fmla="*/ 5861452 h 6680790"/>
              <a:gd name="connsiteX54" fmla="*/ 4110400 w 8636594"/>
              <a:gd name="connsiteY54" fmla="*/ 5835922 h 6680790"/>
              <a:gd name="connsiteX55" fmla="*/ 4146933 w 8636594"/>
              <a:gd name="connsiteY55" fmla="*/ 5810100 h 6680790"/>
              <a:gd name="connsiteX56" fmla="*/ 4183061 w 8636594"/>
              <a:gd name="connsiteY56" fmla="*/ 5783988 h 6680790"/>
              <a:gd name="connsiteX57" fmla="*/ 4218791 w 8636594"/>
              <a:gd name="connsiteY57" fmla="*/ 5757591 h 6680790"/>
              <a:gd name="connsiteX58" fmla="*/ 4254129 w 8636594"/>
              <a:gd name="connsiteY58" fmla="*/ 5730912 h 6680790"/>
              <a:gd name="connsiteX59" fmla="*/ 4289081 w 8636594"/>
              <a:gd name="connsiteY59" fmla="*/ 5703955 h 6680790"/>
              <a:gd name="connsiteX60" fmla="*/ 4323654 w 8636594"/>
              <a:gd name="connsiteY60" fmla="*/ 5676722 h 6680790"/>
              <a:gd name="connsiteX61" fmla="*/ 4357854 w 8636594"/>
              <a:gd name="connsiteY61" fmla="*/ 5649218 h 6680790"/>
              <a:gd name="connsiteX62" fmla="*/ 4391688 w 8636594"/>
              <a:gd name="connsiteY62" fmla="*/ 5621446 h 6680790"/>
              <a:gd name="connsiteX63" fmla="*/ 4425162 w 8636594"/>
              <a:gd name="connsiteY63" fmla="*/ 5593409 h 6680790"/>
              <a:gd name="connsiteX64" fmla="*/ 4458281 w 8636594"/>
              <a:gd name="connsiteY64" fmla="*/ 5565111 h 6680790"/>
              <a:gd name="connsiteX65" fmla="*/ 4491053 w 8636594"/>
              <a:gd name="connsiteY65" fmla="*/ 5536556 h 6680790"/>
              <a:gd name="connsiteX66" fmla="*/ 4523484 w 8636594"/>
              <a:gd name="connsiteY66" fmla="*/ 5507747 h 6680790"/>
              <a:gd name="connsiteX67" fmla="*/ 4555580 w 8636594"/>
              <a:gd name="connsiteY67" fmla="*/ 5478687 h 6680790"/>
              <a:gd name="connsiteX68" fmla="*/ 4587347 w 8636594"/>
              <a:gd name="connsiteY68" fmla="*/ 5449380 h 6680790"/>
              <a:gd name="connsiteX69" fmla="*/ 4618793 w 8636594"/>
              <a:gd name="connsiteY69" fmla="*/ 5419830 h 6680790"/>
              <a:gd name="connsiteX70" fmla="*/ 4649922 w 8636594"/>
              <a:gd name="connsiteY70" fmla="*/ 5390040 h 6680790"/>
              <a:gd name="connsiteX71" fmla="*/ 4680742 w 8636594"/>
              <a:gd name="connsiteY71" fmla="*/ 5360014 h 6680790"/>
              <a:gd name="connsiteX72" fmla="*/ 4711259 w 8636594"/>
              <a:gd name="connsiteY72" fmla="*/ 5329755 h 6680790"/>
              <a:gd name="connsiteX73" fmla="*/ 4741478 w 8636594"/>
              <a:gd name="connsiteY73" fmla="*/ 5299266 h 6680790"/>
              <a:gd name="connsiteX74" fmla="*/ 4771408 w 8636594"/>
              <a:gd name="connsiteY74" fmla="*/ 5268551 h 6680790"/>
              <a:gd name="connsiteX75" fmla="*/ 4801053 w 8636594"/>
              <a:gd name="connsiteY75" fmla="*/ 5237614 h 6680790"/>
              <a:gd name="connsiteX76" fmla="*/ 4830420 w 8636594"/>
              <a:gd name="connsiteY76" fmla="*/ 5206458 h 6680790"/>
              <a:gd name="connsiteX77" fmla="*/ 4859516 w 8636594"/>
              <a:gd name="connsiteY77" fmla="*/ 5175087 h 6680790"/>
              <a:gd name="connsiteX78" fmla="*/ 4888347 w 8636594"/>
              <a:gd name="connsiteY78" fmla="*/ 5143504 h 6680790"/>
              <a:gd name="connsiteX79" fmla="*/ 4916919 w 8636594"/>
              <a:gd name="connsiteY79" fmla="*/ 5111713 h 6680790"/>
              <a:gd name="connsiteX80" fmla="*/ 4945238 w 8636594"/>
              <a:gd name="connsiteY80" fmla="*/ 5079717 h 6680790"/>
              <a:gd name="connsiteX81" fmla="*/ 4973311 w 8636594"/>
              <a:gd name="connsiteY81" fmla="*/ 5047519 h 6680790"/>
              <a:gd name="connsiteX82" fmla="*/ 5001145 w 8636594"/>
              <a:gd name="connsiteY82" fmla="*/ 5015124 h 6680790"/>
              <a:gd name="connsiteX83" fmla="*/ 5028745 w 8636594"/>
              <a:gd name="connsiteY83" fmla="*/ 4982535 h 6680790"/>
              <a:gd name="connsiteX84" fmla="*/ 5056117 w 8636594"/>
              <a:gd name="connsiteY84" fmla="*/ 4949755 h 6680790"/>
              <a:gd name="connsiteX85" fmla="*/ 5083269 w 8636594"/>
              <a:gd name="connsiteY85" fmla="*/ 4916787 h 6680790"/>
              <a:gd name="connsiteX86" fmla="*/ 5110207 w 8636594"/>
              <a:gd name="connsiteY86" fmla="*/ 4883636 h 6680790"/>
              <a:gd name="connsiteX87" fmla="*/ 5136937 w 8636594"/>
              <a:gd name="connsiteY87" fmla="*/ 4850305 h 6680790"/>
              <a:gd name="connsiteX88" fmla="*/ 5163464 w 8636594"/>
              <a:gd name="connsiteY88" fmla="*/ 4816797 h 6680790"/>
              <a:gd name="connsiteX89" fmla="*/ 5215940 w 8636594"/>
              <a:gd name="connsiteY89" fmla="*/ 4749265 h 6680790"/>
              <a:gd name="connsiteX90" fmla="*/ 5267684 w 8636594"/>
              <a:gd name="connsiteY90" fmla="*/ 4681068 h 6680790"/>
              <a:gd name="connsiteX91" fmla="*/ 5318748 w 8636594"/>
              <a:gd name="connsiteY91" fmla="*/ 4612234 h 6680790"/>
              <a:gd name="connsiteX92" fmla="*/ 5369182 w 8636594"/>
              <a:gd name="connsiteY92" fmla="*/ 4542793 h 6680790"/>
              <a:gd name="connsiteX93" fmla="*/ 5419038 w 8636594"/>
              <a:gd name="connsiteY93" fmla="*/ 4472771 h 6680790"/>
              <a:gd name="connsiteX94" fmla="*/ 5468365 w 8636594"/>
              <a:gd name="connsiteY94" fmla="*/ 4402196 h 6680790"/>
              <a:gd name="connsiteX95" fmla="*/ 5517215 w 8636594"/>
              <a:gd name="connsiteY95" fmla="*/ 4331098 h 6680790"/>
              <a:gd name="connsiteX96" fmla="*/ 5565637 w 8636594"/>
              <a:gd name="connsiteY96" fmla="*/ 4259503 h 6680790"/>
              <a:gd name="connsiteX97" fmla="*/ 5613684 w 8636594"/>
              <a:gd name="connsiteY97" fmla="*/ 4187441 h 6680790"/>
              <a:gd name="connsiteX98" fmla="*/ 5685160 w 8636594"/>
              <a:gd name="connsiteY98" fmla="*/ 4078531 h 6680790"/>
              <a:gd name="connsiteX99" fmla="*/ 5756074 w 8636594"/>
              <a:gd name="connsiteY99" fmla="*/ 3968727 h 6680790"/>
              <a:gd name="connsiteX100" fmla="*/ 5873483 w 8636594"/>
              <a:gd name="connsiteY100" fmla="*/ 3783989 h 6680790"/>
              <a:gd name="connsiteX101" fmla="*/ 6203209 w 8636594"/>
              <a:gd name="connsiteY101" fmla="*/ 3258640 h 6680790"/>
              <a:gd name="connsiteX102" fmla="*/ 6299430 w 8636594"/>
              <a:gd name="connsiteY102" fmla="*/ 3107321 h 6680790"/>
              <a:gd name="connsiteX103" fmla="*/ 6372650 w 8636594"/>
              <a:gd name="connsiteY103" fmla="*/ 2993735 h 6680790"/>
              <a:gd name="connsiteX104" fmla="*/ 6453197 w 8636594"/>
              <a:gd name="connsiteY104" fmla="*/ 2869788 h 6680790"/>
              <a:gd name="connsiteX105" fmla="*/ 6564167 w 8636594"/>
              <a:gd name="connsiteY105" fmla="*/ 2696807 h 6680790"/>
              <a:gd name="connsiteX106" fmla="*/ 6976233 w 8636594"/>
              <a:gd name="connsiteY106" fmla="*/ 2045274 h 6680790"/>
              <a:gd name="connsiteX107" fmla="*/ 7086755 w 8636594"/>
              <a:gd name="connsiteY107" fmla="*/ 1872743 h 6680790"/>
              <a:gd name="connsiteX108" fmla="*/ 7170279 w 8636594"/>
              <a:gd name="connsiteY108" fmla="*/ 1744202 h 6680790"/>
              <a:gd name="connsiteX109" fmla="*/ 7226351 w 8636594"/>
              <a:gd name="connsiteY109" fmla="*/ 1659017 h 6680790"/>
              <a:gd name="connsiteX110" fmla="*/ 7282789 w 8636594"/>
              <a:gd name="connsiteY110" fmla="*/ 1574303 h 6680790"/>
              <a:gd name="connsiteX111" fmla="*/ 7339643 w 8636594"/>
              <a:gd name="connsiteY111" fmla="*/ 1490113 h 6680790"/>
              <a:gd name="connsiteX112" fmla="*/ 7396957 w 8636594"/>
              <a:gd name="connsiteY112" fmla="*/ 1406503 h 6680790"/>
              <a:gd name="connsiteX113" fmla="*/ 7454781 w 8636594"/>
              <a:gd name="connsiteY113" fmla="*/ 1323526 h 6680790"/>
              <a:gd name="connsiteX114" fmla="*/ 7513161 w 8636594"/>
              <a:gd name="connsiteY114" fmla="*/ 1241237 h 6680790"/>
              <a:gd name="connsiteX115" fmla="*/ 7572144 w 8636594"/>
              <a:gd name="connsiteY115" fmla="*/ 1159689 h 6680790"/>
              <a:gd name="connsiteX116" fmla="*/ 7601877 w 8636594"/>
              <a:gd name="connsiteY116" fmla="*/ 1119210 h 6680790"/>
              <a:gd name="connsiteX117" fmla="*/ 7631779 w 8636594"/>
              <a:gd name="connsiteY117" fmla="*/ 1078937 h 6680790"/>
              <a:gd name="connsiteX118" fmla="*/ 7661855 w 8636594"/>
              <a:gd name="connsiteY118" fmla="*/ 1038876 h 6680790"/>
              <a:gd name="connsiteX119" fmla="*/ 7692111 w 8636594"/>
              <a:gd name="connsiteY119" fmla="*/ 999035 h 6680790"/>
              <a:gd name="connsiteX120" fmla="*/ 7722554 w 8636594"/>
              <a:gd name="connsiteY120" fmla="*/ 959419 h 6680790"/>
              <a:gd name="connsiteX121" fmla="*/ 7753190 w 8636594"/>
              <a:gd name="connsiteY121" fmla="*/ 920037 h 6680790"/>
              <a:gd name="connsiteX122" fmla="*/ 7784023 w 8636594"/>
              <a:gd name="connsiteY122" fmla="*/ 880894 h 6680790"/>
              <a:gd name="connsiteX123" fmla="*/ 7815061 w 8636594"/>
              <a:gd name="connsiteY123" fmla="*/ 841997 h 6680790"/>
              <a:gd name="connsiteX124" fmla="*/ 7846308 w 8636594"/>
              <a:gd name="connsiteY124" fmla="*/ 803354 h 6680790"/>
              <a:gd name="connsiteX125" fmla="*/ 7877772 w 8636594"/>
              <a:gd name="connsiteY125" fmla="*/ 764970 h 6680790"/>
              <a:gd name="connsiteX126" fmla="*/ 7909458 w 8636594"/>
              <a:gd name="connsiteY126" fmla="*/ 726853 h 6680790"/>
              <a:gd name="connsiteX127" fmla="*/ 7941371 w 8636594"/>
              <a:gd name="connsiteY127" fmla="*/ 689010 h 6680790"/>
              <a:gd name="connsiteX128" fmla="*/ 7973518 w 8636594"/>
              <a:gd name="connsiteY128" fmla="*/ 651447 h 6680790"/>
              <a:gd name="connsiteX129" fmla="*/ 8005905 w 8636594"/>
              <a:gd name="connsiteY129" fmla="*/ 614171 h 6680790"/>
              <a:gd name="connsiteX130" fmla="*/ 8038538 w 8636594"/>
              <a:gd name="connsiteY130" fmla="*/ 577189 h 6680790"/>
              <a:gd name="connsiteX131" fmla="*/ 8071421 w 8636594"/>
              <a:gd name="connsiteY131" fmla="*/ 540507 h 6680790"/>
              <a:gd name="connsiteX132" fmla="*/ 8104563 w 8636594"/>
              <a:gd name="connsiteY132" fmla="*/ 504132 h 6680790"/>
              <a:gd name="connsiteX133" fmla="*/ 8137967 w 8636594"/>
              <a:gd name="connsiteY133" fmla="*/ 468072 h 6680790"/>
              <a:gd name="connsiteX134" fmla="*/ 8171641 w 8636594"/>
              <a:gd name="connsiteY134" fmla="*/ 432332 h 6680790"/>
              <a:gd name="connsiteX135" fmla="*/ 8205590 w 8636594"/>
              <a:gd name="connsiteY135" fmla="*/ 396920 h 6680790"/>
              <a:gd name="connsiteX136" fmla="*/ 8239820 w 8636594"/>
              <a:gd name="connsiteY136" fmla="*/ 361843 h 6680790"/>
              <a:gd name="connsiteX137" fmla="*/ 8274337 w 8636594"/>
              <a:gd name="connsiteY137" fmla="*/ 327107 h 6680790"/>
              <a:gd name="connsiteX138" fmla="*/ 8309147 w 8636594"/>
              <a:gd name="connsiteY138" fmla="*/ 292718 h 6680790"/>
              <a:gd name="connsiteX139" fmla="*/ 8344256 w 8636594"/>
              <a:gd name="connsiteY139" fmla="*/ 258685 h 6680790"/>
              <a:gd name="connsiteX140" fmla="*/ 8379669 w 8636594"/>
              <a:gd name="connsiteY140" fmla="*/ 225013 h 6680790"/>
              <a:gd name="connsiteX141" fmla="*/ 8415394 w 8636594"/>
              <a:gd name="connsiteY141" fmla="*/ 191709 h 6680790"/>
              <a:gd name="connsiteX142" fmla="*/ 8451434 w 8636594"/>
              <a:gd name="connsiteY142" fmla="*/ 158780 h 6680790"/>
              <a:gd name="connsiteX143" fmla="*/ 8487798 w 8636594"/>
              <a:gd name="connsiteY143" fmla="*/ 126233 h 6680790"/>
              <a:gd name="connsiteX144" fmla="*/ 8524489 w 8636594"/>
              <a:gd name="connsiteY144" fmla="*/ 94075 h 6680790"/>
              <a:gd name="connsiteX145" fmla="*/ 8561515 w 8636594"/>
              <a:gd name="connsiteY145" fmla="*/ 62312 h 6680790"/>
              <a:gd name="connsiteX146" fmla="*/ 8598881 w 8636594"/>
              <a:gd name="connsiteY146" fmla="*/ 30951 h 6680790"/>
              <a:gd name="connsiteX147" fmla="*/ 8636594 w 8636594"/>
              <a:gd name="connsiteY147" fmla="*/ 0 h 6680790"/>
              <a:gd name="connsiteX0" fmla="*/ 8636594 w 8636594"/>
              <a:gd name="connsiteY0" fmla="*/ 0 h 6673902"/>
              <a:gd name="connsiteX1" fmla="*/ 5293 w 8636594"/>
              <a:gd name="connsiteY1" fmla="*/ 0 h 6673902"/>
              <a:gd name="connsiteX2" fmla="*/ 0 w 8636594"/>
              <a:gd name="connsiteY2" fmla="*/ 5587843 h 6673902"/>
              <a:gd name="connsiteX3" fmla="*/ 1594033 w 8636594"/>
              <a:gd name="connsiteY3" fmla="*/ 5600057 h 6673902"/>
              <a:gd name="connsiteX4" fmla="*/ 1686068 w 8636594"/>
              <a:gd name="connsiteY4" fmla="*/ 5599745 h 6673902"/>
              <a:gd name="connsiteX5" fmla="*/ 1692688 w 8636594"/>
              <a:gd name="connsiteY5" fmla="*/ 6673902 h 6673902"/>
              <a:gd name="connsiteX6" fmla="*/ 1756810 w 8636594"/>
              <a:gd name="connsiteY6" fmla="*/ 6666549 h 6673902"/>
              <a:gd name="connsiteX7" fmla="*/ 1820216 w 8636594"/>
              <a:gd name="connsiteY7" fmla="*/ 6658735 h 6673902"/>
              <a:gd name="connsiteX8" fmla="*/ 1882914 w 8636594"/>
              <a:gd name="connsiteY8" fmla="*/ 6650463 h 6673902"/>
              <a:gd name="connsiteX9" fmla="*/ 1944909 w 8636594"/>
              <a:gd name="connsiteY9" fmla="*/ 6641737 h 6673902"/>
              <a:gd name="connsiteX10" fmla="*/ 2006208 w 8636594"/>
              <a:gd name="connsiteY10" fmla="*/ 6632561 h 6673902"/>
              <a:gd name="connsiteX11" fmla="*/ 2066817 w 8636594"/>
              <a:gd name="connsiteY11" fmla="*/ 6622937 h 6673902"/>
              <a:gd name="connsiteX12" fmla="*/ 2126742 w 8636594"/>
              <a:gd name="connsiteY12" fmla="*/ 6612869 h 6673902"/>
              <a:gd name="connsiteX13" fmla="*/ 2185991 w 8636594"/>
              <a:gd name="connsiteY13" fmla="*/ 6602362 h 6673902"/>
              <a:gd name="connsiteX14" fmla="*/ 2244569 w 8636594"/>
              <a:gd name="connsiteY14" fmla="*/ 6591417 h 6673902"/>
              <a:gd name="connsiteX15" fmla="*/ 2302482 w 8636594"/>
              <a:gd name="connsiteY15" fmla="*/ 6580040 h 6673902"/>
              <a:gd name="connsiteX16" fmla="*/ 2359737 w 8636594"/>
              <a:gd name="connsiteY16" fmla="*/ 6568233 h 6673902"/>
              <a:gd name="connsiteX17" fmla="*/ 2416341 w 8636594"/>
              <a:gd name="connsiteY17" fmla="*/ 6555999 h 6673902"/>
              <a:gd name="connsiteX18" fmla="*/ 2472299 w 8636594"/>
              <a:gd name="connsiteY18" fmla="*/ 6543344 h 6673902"/>
              <a:gd name="connsiteX19" fmla="*/ 2527618 w 8636594"/>
              <a:gd name="connsiteY19" fmla="*/ 6530269 h 6673902"/>
              <a:gd name="connsiteX20" fmla="*/ 2582304 w 8636594"/>
              <a:gd name="connsiteY20" fmla="*/ 6516778 h 6673902"/>
              <a:gd name="connsiteX21" fmla="*/ 2636364 w 8636594"/>
              <a:gd name="connsiteY21" fmla="*/ 6502876 h 6673902"/>
              <a:gd name="connsiteX22" fmla="*/ 2689804 w 8636594"/>
              <a:gd name="connsiteY22" fmla="*/ 6488565 h 6673902"/>
              <a:gd name="connsiteX23" fmla="*/ 2742629 w 8636594"/>
              <a:gd name="connsiteY23" fmla="*/ 6473849 h 6673902"/>
              <a:gd name="connsiteX24" fmla="*/ 2794848 w 8636594"/>
              <a:gd name="connsiteY24" fmla="*/ 6458731 h 6673902"/>
              <a:gd name="connsiteX25" fmla="*/ 2846466 w 8636594"/>
              <a:gd name="connsiteY25" fmla="*/ 6443216 h 6673902"/>
              <a:gd name="connsiteX26" fmla="*/ 2897488 w 8636594"/>
              <a:gd name="connsiteY26" fmla="*/ 6427305 h 6673902"/>
              <a:gd name="connsiteX27" fmla="*/ 2947923 w 8636594"/>
              <a:gd name="connsiteY27" fmla="*/ 6411004 h 6673902"/>
              <a:gd name="connsiteX28" fmla="*/ 2997775 w 8636594"/>
              <a:gd name="connsiteY28" fmla="*/ 6394316 h 6673902"/>
              <a:gd name="connsiteX29" fmla="*/ 3047052 w 8636594"/>
              <a:gd name="connsiteY29" fmla="*/ 6377243 h 6673902"/>
              <a:gd name="connsiteX30" fmla="*/ 3095759 w 8636594"/>
              <a:gd name="connsiteY30" fmla="*/ 6359791 h 6673902"/>
              <a:gd name="connsiteX31" fmla="*/ 3143903 w 8636594"/>
              <a:gd name="connsiteY31" fmla="*/ 6341961 h 6673902"/>
              <a:gd name="connsiteX32" fmla="*/ 3191491 w 8636594"/>
              <a:gd name="connsiteY32" fmla="*/ 6323757 h 6673902"/>
              <a:gd name="connsiteX33" fmla="*/ 3238528 w 8636594"/>
              <a:gd name="connsiteY33" fmla="*/ 6305184 h 6673902"/>
              <a:gd name="connsiteX34" fmla="*/ 3285021 w 8636594"/>
              <a:gd name="connsiteY34" fmla="*/ 6286245 h 6673902"/>
              <a:gd name="connsiteX35" fmla="*/ 3330977 w 8636594"/>
              <a:gd name="connsiteY35" fmla="*/ 6266942 h 6673902"/>
              <a:gd name="connsiteX36" fmla="*/ 3376401 w 8636594"/>
              <a:gd name="connsiteY36" fmla="*/ 6247281 h 6673902"/>
              <a:gd name="connsiteX37" fmla="*/ 3421300 w 8636594"/>
              <a:gd name="connsiteY37" fmla="*/ 6227263 h 6673902"/>
              <a:gd name="connsiteX38" fmla="*/ 3465680 w 8636594"/>
              <a:gd name="connsiteY38" fmla="*/ 6206893 h 6673902"/>
              <a:gd name="connsiteX39" fmla="*/ 3509548 w 8636594"/>
              <a:gd name="connsiteY39" fmla="*/ 6186174 h 6673902"/>
              <a:gd name="connsiteX40" fmla="*/ 3552910 w 8636594"/>
              <a:gd name="connsiteY40" fmla="*/ 6165110 h 6673902"/>
              <a:gd name="connsiteX41" fmla="*/ 3595773 w 8636594"/>
              <a:gd name="connsiteY41" fmla="*/ 6143704 h 6673902"/>
              <a:gd name="connsiteX42" fmla="*/ 3638142 w 8636594"/>
              <a:gd name="connsiteY42" fmla="*/ 6121960 h 6673902"/>
              <a:gd name="connsiteX43" fmla="*/ 3680024 w 8636594"/>
              <a:gd name="connsiteY43" fmla="*/ 6099881 h 6673902"/>
              <a:gd name="connsiteX44" fmla="*/ 3721426 w 8636594"/>
              <a:gd name="connsiteY44" fmla="*/ 6077471 h 6673902"/>
              <a:gd name="connsiteX45" fmla="*/ 3762353 w 8636594"/>
              <a:gd name="connsiteY45" fmla="*/ 6054733 h 6673902"/>
              <a:gd name="connsiteX46" fmla="*/ 3802812 w 8636594"/>
              <a:gd name="connsiteY46" fmla="*/ 6031671 h 6673902"/>
              <a:gd name="connsiteX47" fmla="*/ 3842810 w 8636594"/>
              <a:gd name="connsiteY47" fmla="*/ 6008288 h 6673902"/>
              <a:gd name="connsiteX48" fmla="*/ 3882352 w 8636594"/>
              <a:gd name="connsiteY48" fmla="*/ 5984588 h 6673902"/>
              <a:gd name="connsiteX49" fmla="*/ 3921445 w 8636594"/>
              <a:gd name="connsiteY49" fmla="*/ 5960574 h 6673902"/>
              <a:gd name="connsiteX50" fmla="*/ 3960096 w 8636594"/>
              <a:gd name="connsiteY50" fmla="*/ 5936250 h 6673902"/>
              <a:gd name="connsiteX51" fmla="*/ 3998311 w 8636594"/>
              <a:gd name="connsiteY51" fmla="*/ 5911619 h 6673902"/>
              <a:gd name="connsiteX52" fmla="*/ 4036095 w 8636594"/>
              <a:gd name="connsiteY52" fmla="*/ 5886685 h 6673902"/>
              <a:gd name="connsiteX53" fmla="*/ 4073456 w 8636594"/>
              <a:gd name="connsiteY53" fmla="*/ 5861452 h 6673902"/>
              <a:gd name="connsiteX54" fmla="*/ 4110400 w 8636594"/>
              <a:gd name="connsiteY54" fmla="*/ 5835922 h 6673902"/>
              <a:gd name="connsiteX55" fmla="*/ 4146933 w 8636594"/>
              <a:gd name="connsiteY55" fmla="*/ 5810100 h 6673902"/>
              <a:gd name="connsiteX56" fmla="*/ 4183061 w 8636594"/>
              <a:gd name="connsiteY56" fmla="*/ 5783988 h 6673902"/>
              <a:gd name="connsiteX57" fmla="*/ 4218791 w 8636594"/>
              <a:gd name="connsiteY57" fmla="*/ 5757591 h 6673902"/>
              <a:gd name="connsiteX58" fmla="*/ 4254129 w 8636594"/>
              <a:gd name="connsiteY58" fmla="*/ 5730912 h 6673902"/>
              <a:gd name="connsiteX59" fmla="*/ 4289081 w 8636594"/>
              <a:gd name="connsiteY59" fmla="*/ 5703955 h 6673902"/>
              <a:gd name="connsiteX60" fmla="*/ 4323654 w 8636594"/>
              <a:gd name="connsiteY60" fmla="*/ 5676722 h 6673902"/>
              <a:gd name="connsiteX61" fmla="*/ 4357854 w 8636594"/>
              <a:gd name="connsiteY61" fmla="*/ 5649218 h 6673902"/>
              <a:gd name="connsiteX62" fmla="*/ 4391688 w 8636594"/>
              <a:gd name="connsiteY62" fmla="*/ 5621446 h 6673902"/>
              <a:gd name="connsiteX63" fmla="*/ 4425162 w 8636594"/>
              <a:gd name="connsiteY63" fmla="*/ 5593409 h 6673902"/>
              <a:gd name="connsiteX64" fmla="*/ 4458281 w 8636594"/>
              <a:gd name="connsiteY64" fmla="*/ 5565111 h 6673902"/>
              <a:gd name="connsiteX65" fmla="*/ 4491053 w 8636594"/>
              <a:gd name="connsiteY65" fmla="*/ 5536556 h 6673902"/>
              <a:gd name="connsiteX66" fmla="*/ 4523484 w 8636594"/>
              <a:gd name="connsiteY66" fmla="*/ 5507747 h 6673902"/>
              <a:gd name="connsiteX67" fmla="*/ 4555580 w 8636594"/>
              <a:gd name="connsiteY67" fmla="*/ 5478687 h 6673902"/>
              <a:gd name="connsiteX68" fmla="*/ 4587347 w 8636594"/>
              <a:gd name="connsiteY68" fmla="*/ 5449380 h 6673902"/>
              <a:gd name="connsiteX69" fmla="*/ 4618793 w 8636594"/>
              <a:gd name="connsiteY69" fmla="*/ 5419830 h 6673902"/>
              <a:gd name="connsiteX70" fmla="*/ 4649922 w 8636594"/>
              <a:gd name="connsiteY70" fmla="*/ 5390040 h 6673902"/>
              <a:gd name="connsiteX71" fmla="*/ 4680742 w 8636594"/>
              <a:gd name="connsiteY71" fmla="*/ 5360014 h 6673902"/>
              <a:gd name="connsiteX72" fmla="*/ 4711259 w 8636594"/>
              <a:gd name="connsiteY72" fmla="*/ 5329755 h 6673902"/>
              <a:gd name="connsiteX73" fmla="*/ 4741478 w 8636594"/>
              <a:gd name="connsiteY73" fmla="*/ 5299266 h 6673902"/>
              <a:gd name="connsiteX74" fmla="*/ 4771408 w 8636594"/>
              <a:gd name="connsiteY74" fmla="*/ 5268551 h 6673902"/>
              <a:gd name="connsiteX75" fmla="*/ 4801053 w 8636594"/>
              <a:gd name="connsiteY75" fmla="*/ 5237614 h 6673902"/>
              <a:gd name="connsiteX76" fmla="*/ 4830420 w 8636594"/>
              <a:gd name="connsiteY76" fmla="*/ 5206458 h 6673902"/>
              <a:gd name="connsiteX77" fmla="*/ 4859516 w 8636594"/>
              <a:gd name="connsiteY77" fmla="*/ 5175087 h 6673902"/>
              <a:gd name="connsiteX78" fmla="*/ 4888347 w 8636594"/>
              <a:gd name="connsiteY78" fmla="*/ 5143504 h 6673902"/>
              <a:gd name="connsiteX79" fmla="*/ 4916919 w 8636594"/>
              <a:gd name="connsiteY79" fmla="*/ 5111713 h 6673902"/>
              <a:gd name="connsiteX80" fmla="*/ 4945238 w 8636594"/>
              <a:gd name="connsiteY80" fmla="*/ 5079717 h 6673902"/>
              <a:gd name="connsiteX81" fmla="*/ 4973311 w 8636594"/>
              <a:gd name="connsiteY81" fmla="*/ 5047519 h 6673902"/>
              <a:gd name="connsiteX82" fmla="*/ 5001145 w 8636594"/>
              <a:gd name="connsiteY82" fmla="*/ 5015124 h 6673902"/>
              <a:gd name="connsiteX83" fmla="*/ 5028745 w 8636594"/>
              <a:gd name="connsiteY83" fmla="*/ 4982535 h 6673902"/>
              <a:gd name="connsiteX84" fmla="*/ 5056117 w 8636594"/>
              <a:gd name="connsiteY84" fmla="*/ 4949755 h 6673902"/>
              <a:gd name="connsiteX85" fmla="*/ 5083269 w 8636594"/>
              <a:gd name="connsiteY85" fmla="*/ 4916787 h 6673902"/>
              <a:gd name="connsiteX86" fmla="*/ 5110207 w 8636594"/>
              <a:gd name="connsiteY86" fmla="*/ 4883636 h 6673902"/>
              <a:gd name="connsiteX87" fmla="*/ 5136937 w 8636594"/>
              <a:gd name="connsiteY87" fmla="*/ 4850305 h 6673902"/>
              <a:gd name="connsiteX88" fmla="*/ 5163464 w 8636594"/>
              <a:gd name="connsiteY88" fmla="*/ 4816797 h 6673902"/>
              <a:gd name="connsiteX89" fmla="*/ 5215940 w 8636594"/>
              <a:gd name="connsiteY89" fmla="*/ 4749265 h 6673902"/>
              <a:gd name="connsiteX90" fmla="*/ 5267684 w 8636594"/>
              <a:gd name="connsiteY90" fmla="*/ 4681068 h 6673902"/>
              <a:gd name="connsiteX91" fmla="*/ 5318748 w 8636594"/>
              <a:gd name="connsiteY91" fmla="*/ 4612234 h 6673902"/>
              <a:gd name="connsiteX92" fmla="*/ 5369182 w 8636594"/>
              <a:gd name="connsiteY92" fmla="*/ 4542793 h 6673902"/>
              <a:gd name="connsiteX93" fmla="*/ 5419038 w 8636594"/>
              <a:gd name="connsiteY93" fmla="*/ 4472771 h 6673902"/>
              <a:gd name="connsiteX94" fmla="*/ 5468365 w 8636594"/>
              <a:gd name="connsiteY94" fmla="*/ 4402196 h 6673902"/>
              <a:gd name="connsiteX95" fmla="*/ 5517215 w 8636594"/>
              <a:gd name="connsiteY95" fmla="*/ 4331098 h 6673902"/>
              <a:gd name="connsiteX96" fmla="*/ 5565637 w 8636594"/>
              <a:gd name="connsiteY96" fmla="*/ 4259503 h 6673902"/>
              <a:gd name="connsiteX97" fmla="*/ 5613684 w 8636594"/>
              <a:gd name="connsiteY97" fmla="*/ 4187441 h 6673902"/>
              <a:gd name="connsiteX98" fmla="*/ 5685160 w 8636594"/>
              <a:gd name="connsiteY98" fmla="*/ 4078531 h 6673902"/>
              <a:gd name="connsiteX99" fmla="*/ 5756074 w 8636594"/>
              <a:gd name="connsiteY99" fmla="*/ 3968727 h 6673902"/>
              <a:gd name="connsiteX100" fmla="*/ 5873483 w 8636594"/>
              <a:gd name="connsiteY100" fmla="*/ 3783989 h 6673902"/>
              <a:gd name="connsiteX101" fmla="*/ 6203209 w 8636594"/>
              <a:gd name="connsiteY101" fmla="*/ 3258640 h 6673902"/>
              <a:gd name="connsiteX102" fmla="*/ 6299430 w 8636594"/>
              <a:gd name="connsiteY102" fmla="*/ 3107321 h 6673902"/>
              <a:gd name="connsiteX103" fmla="*/ 6372650 w 8636594"/>
              <a:gd name="connsiteY103" fmla="*/ 2993735 h 6673902"/>
              <a:gd name="connsiteX104" fmla="*/ 6453197 w 8636594"/>
              <a:gd name="connsiteY104" fmla="*/ 2869788 h 6673902"/>
              <a:gd name="connsiteX105" fmla="*/ 6564167 w 8636594"/>
              <a:gd name="connsiteY105" fmla="*/ 2696807 h 6673902"/>
              <a:gd name="connsiteX106" fmla="*/ 6976233 w 8636594"/>
              <a:gd name="connsiteY106" fmla="*/ 2045274 h 6673902"/>
              <a:gd name="connsiteX107" fmla="*/ 7086755 w 8636594"/>
              <a:gd name="connsiteY107" fmla="*/ 1872743 h 6673902"/>
              <a:gd name="connsiteX108" fmla="*/ 7170279 w 8636594"/>
              <a:gd name="connsiteY108" fmla="*/ 1744202 h 6673902"/>
              <a:gd name="connsiteX109" fmla="*/ 7226351 w 8636594"/>
              <a:gd name="connsiteY109" fmla="*/ 1659017 h 6673902"/>
              <a:gd name="connsiteX110" fmla="*/ 7282789 w 8636594"/>
              <a:gd name="connsiteY110" fmla="*/ 1574303 h 6673902"/>
              <a:gd name="connsiteX111" fmla="*/ 7339643 w 8636594"/>
              <a:gd name="connsiteY111" fmla="*/ 1490113 h 6673902"/>
              <a:gd name="connsiteX112" fmla="*/ 7396957 w 8636594"/>
              <a:gd name="connsiteY112" fmla="*/ 1406503 h 6673902"/>
              <a:gd name="connsiteX113" fmla="*/ 7454781 w 8636594"/>
              <a:gd name="connsiteY113" fmla="*/ 1323526 h 6673902"/>
              <a:gd name="connsiteX114" fmla="*/ 7513161 w 8636594"/>
              <a:gd name="connsiteY114" fmla="*/ 1241237 h 6673902"/>
              <a:gd name="connsiteX115" fmla="*/ 7572144 w 8636594"/>
              <a:gd name="connsiteY115" fmla="*/ 1159689 h 6673902"/>
              <a:gd name="connsiteX116" fmla="*/ 7601877 w 8636594"/>
              <a:gd name="connsiteY116" fmla="*/ 1119210 h 6673902"/>
              <a:gd name="connsiteX117" fmla="*/ 7631779 w 8636594"/>
              <a:gd name="connsiteY117" fmla="*/ 1078937 h 6673902"/>
              <a:gd name="connsiteX118" fmla="*/ 7661855 w 8636594"/>
              <a:gd name="connsiteY118" fmla="*/ 1038876 h 6673902"/>
              <a:gd name="connsiteX119" fmla="*/ 7692111 w 8636594"/>
              <a:gd name="connsiteY119" fmla="*/ 999035 h 6673902"/>
              <a:gd name="connsiteX120" fmla="*/ 7722554 w 8636594"/>
              <a:gd name="connsiteY120" fmla="*/ 959419 h 6673902"/>
              <a:gd name="connsiteX121" fmla="*/ 7753190 w 8636594"/>
              <a:gd name="connsiteY121" fmla="*/ 920037 h 6673902"/>
              <a:gd name="connsiteX122" fmla="*/ 7784023 w 8636594"/>
              <a:gd name="connsiteY122" fmla="*/ 880894 h 6673902"/>
              <a:gd name="connsiteX123" fmla="*/ 7815061 w 8636594"/>
              <a:gd name="connsiteY123" fmla="*/ 841997 h 6673902"/>
              <a:gd name="connsiteX124" fmla="*/ 7846308 w 8636594"/>
              <a:gd name="connsiteY124" fmla="*/ 803354 h 6673902"/>
              <a:gd name="connsiteX125" fmla="*/ 7877772 w 8636594"/>
              <a:gd name="connsiteY125" fmla="*/ 764970 h 6673902"/>
              <a:gd name="connsiteX126" fmla="*/ 7909458 w 8636594"/>
              <a:gd name="connsiteY126" fmla="*/ 726853 h 6673902"/>
              <a:gd name="connsiteX127" fmla="*/ 7941371 w 8636594"/>
              <a:gd name="connsiteY127" fmla="*/ 689010 h 6673902"/>
              <a:gd name="connsiteX128" fmla="*/ 7973518 w 8636594"/>
              <a:gd name="connsiteY128" fmla="*/ 651447 h 6673902"/>
              <a:gd name="connsiteX129" fmla="*/ 8005905 w 8636594"/>
              <a:gd name="connsiteY129" fmla="*/ 614171 h 6673902"/>
              <a:gd name="connsiteX130" fmla="*/ 8038538 w 8636594"/>
              <a:gd name="connsiteY130" fmla="*/ 577189 h 6673902"/>
              <a:gd name="connsiteX131" fmla="*/ 8071421 w 8636594"/>
              <a:gd name="connsiteY131" fmla="*/ 540507 h 6673902"/>
              <a:gd name="connsiteX132" fmla="*/ 8104563 w 8636594"/>
              <a:gd name="connsiteY132" fmla="*/ 504132 h 6673902"/>
              <a:gd name="connsiteX133" fmla="*/ 8137967 w 8636594"/>
              <a:gd name="connsiteY133" fmla="*/ 468072 h 6673902"/>
              <a:gd name="connsiteX134" fmla="*/ 8171641 w 8636594"/>
              <a:gd name="connsiteY134" fmla="*/ 432332 h 6673902"/>
              <a:gd name="connsiteX135" fmla="*/ 8205590 w 8636594"/>
              <a:gd name="connsiteY135" fmla="*/ 396920 h 6673902"/>
              <a:gd name="connsiteX136" fmla="*/ 8239820 w 8636594"/>
              <a:gd name="connsiteY136" fmla="*/ 361843 h 6673902"/>
              <a:gd name="connsiteX137" fmla="*/ 8274337 w 8636594"/>
              <a:gd name="connsiteY137" fmla="*/ 327107 h 6673902"/>
              <a:gd name="connsiteX138" fmla="*/ 8309147 w 8636594"/>
              <a:gd name="connsiteY138" fmla="*/ 292718 h 6673902"/>
              <a:gd name="connsiteX139" fmla="*/ 8344256 w 8636594"/>
              <a:gd name="connsiteY139" fmla="*/ 258685 h 6673902"/>
              <a:gd name="connsiteX140" fmla="*/ 8379669 w 8636594"/>
              <a:gd name="connsiteY140" fmla="*/ 225013 h 6673902"/>
              <a:gd name="connsiteX141" fmla="*/ 8415394 w 8636594"/>
              <a:gd name="connsiteY141" fmla="*/ 191709 h 6673902"/>
              <a:gd name="connsiteX142" fmla="*/ 8451434 w 8636594"/>
              <a:gd name="connsiteY142" fmla="*/ 158780 h 6673902"/>
              <a:gd name="connsiteX143" fmla="*/ 8487798 w 8636594"/>
              <a:gd name="connsiteY143" fmla="*/ 126233 h 6673902"/>
              <a:gd name="connsiteX144" fmla="*/ 8524489 w 8636594"/>
              <a:gd name="connsiteY144" fmla="*/ 94075 h 6673902"/>
              <a:gd name="connsiteX145" fmla="*/ 8561515 w 8636594"/>
              <a:gd name="connsiteY145" fmla="*/ 62312 h 6673902"/>
              <a:gd name="connsiteX146" fmla="*/ 8598881 w 8636594"/>
              <a:gd name="connsiteY146" fmla="*/ 30951 h 6673902"/>
              <a:gd name="connsiteX147" fmla="*/ 8636594 w 8636594"/>
              <a:gd name="connsiteY147" fmla="*/ 0 h 6673902"/>
              <a:gd name="connsiteX0" fmla="*/ 8636594 w 8636594"/>
              <a:gd name="connsiteY0" fmla="*/ 0 h 6666549"/>
              <a:gd name="connsiteX1" fmla="*/ 5293 w 8636594"/>
              <a:gd name="connsiteY1" fmla="*/ 0 h 6666549"/>
              <a:gd name="connsiteX2" fmla="*/ 0 w 8636594"/>
              <a:gd name="connsiteY2" fmla="*/ 5587843 h 6666549"/>
              <a:gd name="connsiteX3" fmla="*/ 1594033 w 8636594"/>
              <a:gd name="connsiteY3" fmla="*/ 5600057 h 6666549"/>
              <a:gd name="connsiteX4" fmla="*/ 1686068 w 8636594"/>
              <a:gd name="connsiteY4" fmla="*/ 5599745 h 6666549"/>
              <a:gd name="connsiteX5" fmla="*/ 1883237 w 8636594"/>
              <a:gd name="connsiteY5" fmla="*/ 5855484 h 6666549"/>
              <a:gd name="connsiteX6" fmla="*/ 1756810 w 8636594"/>
              <a:gd name="connsiteY6" fmla="*/ 6666549 h 6666549"/>
              <a:gd name="connsiteX7" fmla="*/ 1820216 w 8636594"/>
              <a:gd name="connsiteY7" fmla="*/ 6658735 h 6666549"/>
              <a:gd name="connsiteX8" fmla="*/ 1882914 w 8636594"/>
              <a:gd name="connsiteY8" fmla="*/ 6650463 h 6666549"/>
              <a:gd name="connsiteX9" fmla="*/ 1944909 w 8636594"/>
              <a:gd name="connsiteY9" fmla="*/ 6641737 h 6666549"/>
              <a:gd name="connsiteX10" fmla="*/ 2006208 w 8636594"/>
              <a:gd name="connsiteY10" fmla="*/ 6632561 h 6666549"/>
              <a:gd name="connsiteX11" fmla="*/ 2066817 w 8636594"/>
              <a:gd name="connsiteY11" fmla="*/ 6622937 h 6666549"/>
              <a:gd name="connsiteX12" fmla="*/ 2126742 w 8636594"/>
              <a:gd name="connsiteY12" fmla="*/ 6612869 h 6666549"/>
              <a:gd name="connsiteX13" fmla="*/ 2185991 w 8636594"/>
              <a:gd name="connsiteY13" fmla="*/ 6602362 h 6666549"/>
              <a:gd name="connsiteX14" fmla="*/ 2244569 w 8636594"/>
              <a:gd name="connsiteY14" fmla="*/ 6591417 h 6666549"/>
              <a:gd name="connsiteX15" fmla="*/ 2302482 w 8636594"/>
              <a:gd name="connsiteY15" fmla="*/ 6580040 h 6666549"/>
              <a:gd name="connsiteX16" fmla="*/ 2359737 w 8636594"/>
              <a:gd name="connsiteY16" fmla="*/ 6568233 h 6666549"/>
              <a:gd name="connsiteX17" fmla="*/ 2416341 w 8636594"/>
              <a:gd name="connsiteY17" fmla="*/ 6555999 h 6666549"/>
              <a:gd name="connsiteX18" fmla="*/ 2472299 w 8636594"/>
              <a:gd name="connsiteY18" fmla="*/ 6543344 h 6666549"/>
              <a:gd name="connsiteX19" fmla="*/ 2527618 w 8636594"/>
              <a:gd name="connsiteY19" fmla="*/ 6530269 h 6666549"/>
              <a:gd name="connsiteX20" fmla="*/ 2582304 w 8636594"/>
              <a:gd name="connsiteY20" fmla="*/ 6516778 h 6666549"/>
              <a:gd name="connsiteX21" fmla="*/ 2636364 w 8636594"/>
              <a:gd name="connsiteY21" fmla="*/ 6502876 h 6666549"/>
              <a:gd name="connsiteX22" fmla="*/ 2689804 w 8636594"/>
              <a:gd name="connsiteY22" fmla="*/ 6488565 h 6666549"/>
              <a:gd name="connsiteX23" fmla="*/ 2742629 w 8636594"/>
              <a:gd name="connsiteY23" fmla="*/ 6473849 h 6666549"/>
              <a:gd name="connsiteX24" fmla="*/ 2794848 w 8636594"/>
              <a:gd name="connsiteY24" fmla="*/ 6458731 h 6666549"/>
              <a:gd name="connsiteX25" fmla="*/ 2846466 w 8636594"/>
              <a:gd name="connsiteY25" fmla="*/ 6443216 h 6666549"/>
              <a:gd name="connsiteX26" fmla="*/ 2897488 w 8636594"/>
              <a:gd name="connsiteY26" fmla="*/ 6427305 h 6666549"/>
              <a:gd name="connsiteX27" fmla="*/ 2947923 w 8636594"/>
              <a:gd name="connsiteY27" fmla="*/ 6411004 h 6666549"/>
              <a:gd name="connsiteX28" fmla="*/ 2997775 w 8636594"/>
              <a:gd name="connsiteY28" fmla="*/ 6394316 h 6666549"/>
              <a:gd name="connsiteX29" fmla="*/ 3047052 w 8636594"/>
              <a:gd name="connsiteY29" fmla="*/ 6377243 h 6666549"/>
              <a:gd name="connsiteX30" fmla="*/ 3095759 w 8636594"/>
              <a:gd name="connsiteY30" fmla="*/ 6359791 h 6666549"/>
              <a:gd name="connsiteX31" fmla="*/ 3143903 w 8636594"/>
              <a:gd name="connsiteY31" fmla="*/ 6341961 h 6666549"/>
              <a:gd name="connsiteX32" fmla="*/ 3191491 w 8636594"/>
              <a:gd name="connsiteY32" fmla="*/ 6323757 h 6666549"/>
              <a:gd name="connsiteX33" fmla="*/ 3238528 w 8636594"/>
              <a:gd name="connsiteY33" fmla="*/ 6305184 h 6666549"/>
              <a:gd name="connsiteX34" fmla="*/ 3285021 w 8636594"/>
              <a:gd name="connsiteY34" fmla="*/ 6286245 h 6666549"/>
              <a:gd name="connsiteX35" fmla="*/ 3330977 w 8636594"/>
              <a:gd name="connsiteY35" fmla="*/ 6266942 h 6666549"/>
              <a:gd name="connsiteX36" fmla="*/ 3376401 w 8636594"/>
              <a:gd name="connsiteY36" fmla="*/ 6247281 h 6666549"/>
              <a:gd name="connsiteX37" fmla="*/ 3421300 w 8636594"/>
              <a:gd name="connsiteY37" fmla="*/ 6227263 h 6666549"/>
              <a:gd name="connsiteX38" fmla="*/ 3465680 w 8636594"/>
              <a:gd name="connsiteY38" fmla="*/ 6206893 h 6666549"/>
              <a:gd name="connsiteX39" fmla="*/ 3509548 w 8636594"/>
              <a:gd name="connsiteY39" fmla="*/ 6186174 h 6666549"/>
              <a:gd name="connsiteX40" fmla="*/ 3552910 w 8636594"/>
              <a:gd name="connsiteY40" fmla="*/ 6165110 h 6666549"/>
              <a:gd name="connsiteX41" fmla="*/ 3595773 w 8636594"/>
              <a:gd name="connsiteY41" fmla="*/ 6143704 h 6666549"/>
              <a:gd name="connsiteX42" fmla="*/ 3638142 w 8636594"/>
              <a:gd name="connsiteY42" fmla="*/ 6121960 h 6666549"/>
              <a:gd name="connsiteX43" fmla="*/ 3680024 w 8636594"/>
              <a:gd name="connsiteY43" fmla="*/ 6099881 h 6666549"/>
              <a:gd name="connsiteX44" fmla="*/ 3721426 w 8636594"/>
              <a:gd name="connsiteY44" fmla="*/ 6077471 h 6666549"/>
              <a:gd name="connsiteX45" fmla="*/ 3762353 w 8636594"/>
              <a:gd name="connsiteY45" fmla="*/ 6054733 h 6666549"/>
              <a:gd name="connsiteX46" fmla="*/ 3802812 w 8636594"/>
              <a:gd name="connsiteY46" fmla="*/ 6031671 h 6666549"/>
              <a:gd name="connsiteX47" fmla="*/ 3842810 w 8636594"/>
              <a:gd name="connsiteY47" fmla="*/ 6008288 h 6666549"/>
              <a:gd name="connsiteX48" fmla="*/ 3882352 w 8636594"/>
              <a:gd name="connsiteY48" fmla="*/ 5984588 h 6666549"/>
              <a:gd name="connsiteX49" fmla="*/ 3921445 w 8636594"/>
              <a:gd name="connsiteY49" fmla="*/ 5960574 h 6666549"/>
              <a:gd name="connsiteX50" fmla="*/ 3960096 w 8636594"/>
              <a:gd name="connsiteY50" fmla="*/ 5936250 h 6666549"/>
              <a:gd name="connsiteX51" fmla="*/ 3998311 w 8636594"/>
              <a:gd name="connsiteY51" fmla="*/ 5911619 h 6666549"/>
              <a:gd name="connsiteX52" fmla="*/ 4036095 w 8636594"/>
              <a:gd name="connsiteY52" fmla="*/ 5886685 h 6666549"/>
              <a:gd name="connsiteX53" fmla="*/ 4073456 w 8636594"/>
              <a:gd name="connsiteY53" fmla="*/ 5861452 h 6666549"/>
              <a:gd name="connsiteX54" fmla="*/ 4110400 w 8636594"/>
              <a:gd name="connsiteY54" fmla="*/ 5835922 h 6666549"/>
              <a:gd name="connsiteX55" fmla="*/ 4146933 w 8636594"/>
              <a:gd name="connsiteY55" fmla="*/ 5810100 h 6666549"/>
              <a:gd name="connsiteX56" fmla="*/ 4183061 w 8636594"/>
              <a:gd name="connsiteY56" fmla="*/ 5783988 h 6666549"/>
              <a:gd name="connsiteX57" fmla="*/ 4218791 w 8636594"/>
              <a:gd name="connsiteY57" fmla="*/ 5757591 h 6666549"/>
              <a:gd name="connsiteX58" fmla="*/ 4254129 w 8636594"/>
              <a:gd name="connsiteY58" fmla="*/ 5730912 h 6666549"/>
              <a:gd name="connsiteX59" fmla="*/ 4289081 w 8636594"/>
              <a:gd name="connsiteY59" fmla="*/ 5703955 h 6666549"/>
              <a:gd name="connsiteX60" fmla="*/ 4323654 w 8636594"/>
              <a:gd name="connsiteY60" fmla="*/ 5676722 h 6666549"/>
              <a:gd name="connsiteX61" fmla="*/ 4357854 w 8636594"/>
              <a:gd name="connsiteY61" fmla="*/ 5649218 h 6666549"/>
              <a:gd name="connsiteX62" fmla="*/ 4391688 w 8636594"/>
              <a:gd name="connsiteY62" fmla="*/ 5621446 h 6666549"/>
              <a:gd name="connsiteX63" fmla="*/ 4425162 w 8636594"/>
              <a:gd name="connsiteY63" fmla="*/ 5593409 h 6666549"/>
              <a:gd name="connsiteX64" fmla="*/ 4458281 w 8636594"/>
              <a:gd name="connsiteY64" fmla="*/ 5565111 h 6666549"/>
              <a:gd name="connsiteX65" fmla="*/ 4491053 w 8636594"/>
              <a:gd name="connsiteY65" fmla="*/ 5536556 h 6666549"/>
              <a:gd name="connsiteX66" fmla="*/ 4523484 w 8636594"/>
              <a:gd name="connsiteY66" fmla="*/ 5507747 h 6666549"/>
              <a:gd name="connsiteX67" fmla="*/ 4555580 w 8636594"/>
              <a:gd name="connsiteY67" fmla="*/ 5478687 h 6666549"/>
              <a:gd name="connsiteX68" fmla="*/ 4587347 w 8636594"/>
              <a:gd name="connsiteY68" fmla="*/ 5449380 h 6666549"/>
              <a:gd name="connsiteX69" fmla="*/ 4618793 w 8636594"/>
              <a:gd name="connsiteY69" fmla="*/ 5419830 h 6666549"/>
              <a:gd name="connsiteX70" fmla="*/ 4649922 w 8636594"/>
              <a:gd name="connsiteY70" fmla="*/ 5390040 h 6666549"/>
              <a:gd name="connsiteX71" fmla="*/ 4680742 w 8636594"/>
              <a:gd name="connsiteY71" fmla="*/ 5360014 h 6666549"/>
              <a:gd name="connsiteX72" fmla="*/ 4711259 w 8636594"/>
              <a:gd name="connsiteY72" fmla="*/ 5329755 h 6666549"/>
              <a:gd name="connsiteX73" fmla="*/ 4741478 w 8636594"/>
              <a:gd name="connsiteY73" fmla="*/ 5299266 h 6666549"/>
              <a:gd name="connsiteX74" fmla="*/ 4771408 w 8636594"/>
              <a:gd name="connsiteY74" fmla="*/ 5268551 h 6666549"/>
              <a:gd name="connsiteX75" fmla="*/ 4801053 w 8636594"/>
              <a:gd name="connsiteY75" fmla="*/ 5237614 h 6666549"/>
              <a:gd name="connsiteX76" fmla="*/ 4830420 w 8636594"/>
              <a:gd name="connsiteY76" fmla="*/ 5206458 h 6666549"/>
              <a:gd name="connsiteX77" fmla="*/ 4859516 w 8636594"/>
              <a:gd name="connsiteY77" fmla="*/ 5175087 h 6666549"/>
              <a:gd name="connsiteX78" fmla="*/ 4888347 w 8636594"/>
              <a:gd name="connsiteY78" fmla="*/ 5143504 h 6666549"/>
              <a:gd name="connsiteX79" fmla="*/ 4916919 w 8636594"/>
              <a:gd name="connsiteY79" fmla="*/ 5111713 h 6666549"/>
              <a:gd name="connsiteX80" fmla="*/ 4945238 w 8636594"/>
              <a:gd name="connsiteY80" fmla="*/ 5079717 h 6666549"/>
              <a:gd name="connsiteX81" fmla="*/ 4973311 w 8636594"/>
              <a:gd name="connsiteY81" fmla="*/ 5047519 h 6666549"/>
              <a:gd name="connsiteX82" fmla="*/ 5001145 w 8636594"/>
              <a:gd name="connsiteY82" fmla="*/ 5015124 h 6666549"/>
              <a:gd name="connsiteX83" fmla="*/ 5028745 w 8636594"/>
              <a:gd name="connsiteY83" fmla="*/ 4982535 h 6666549"/>
              <a:gd name="connsiteX84" fmla="*/ 5056117 w 8636594"/>
              <a:gd name="connsiteY84" fmla="*/ 4949755 h 6666549"/>
              <a:gd name="connsiteX85" fmla="*/ 5083269 w 8636594"/>
              <a:gd name="connsiteY85" fmla="*/ 4916787 h 6666549"/>
              <a:gd name="connsiteX86" fmla="*/ 5110207 w 8636594"/>
              <a:gd name="connsiteY86" fmla="*/ 4883636 h 6666549"/>
              <a:gd name="connsiteX87" fmla="*/ 5136937 w 8636594"/>
              <a:gd name="connsiteY87" fmla="*/ 4850305 h 6666549"/>
              <a:gd name="connsiteX88" fmla="*/ 5163464 w 8636594"/>
              <a:gd name="connsiteY88" fmla="*/ 4816797 h 6666549"/>
              <a:gd name="connsiteX89" fmla="*/ 5215940 w 8636594"/>
              <a:gd name="connsiteY89" fmla="*/ 4749265 h 6666549"/>
              <a:gd name="connsiteX90" fmla="*/ 5267684 w 8636594"/>
              <a:gd name="connsiteY90" fmla="*/ 4681068 h 6666549"/>
              <a:gd name="connsiteX91" fmla="*/ 5318748 w 8636594"/>
              <a:gd name="connsiteY91" fmla="*/ 4612234 h 6666549"/>
              <a:gd name="connsiteX92" fmla="*/ 5369182 w 8636594"/>
              <a:gd name="connsiteY92" fmla="*/ 4542793 h 6666549"/>
              <a:gd name="connsiteX93" fmla="*/ 5419038 w 8636594"/>
              <a:gd name="connsiteY93" fmla="*/ 4472771 h 6666549"/>
              <a:gd name="connsiteX94" fmla="*/ 5468365 w 8636594"/>
              <a:gd name="connsiteY94" fmla="*/ 4402196 h 6666549"/>
              <a:gd name="connsiteX95" fmla="*/ 5517215 w 8636594"/>
              <a:gd name="connsiteY95" fmla="*/ 4331098 h 6666549"/>
              <a:gd name="connsiteX96" fmla="*/ 5565637 w 8636594"/>
              <a:gd name="connsiteY96" fmla="*/ 4259503 h 6666549"/>
              <a:gd name="connsiteX97" fmla="*/ 5613684 w 8636594"/>
              <a:gd name="connsiteY97" fmla="*/ 4187441 h 6666549"/>
              <a:gd name="connsiteX98" fmla="*/ 5685160 w 8636594"/>
              <a:gd name="connsiteY98" fmla="*/ 4078531 h 6666549"/>
              <a:gd name="connsiteX99" fmla="*/ 5756074 w 8636594"/>
              <a:gd name="connsiteY99" fmla="*/ 3968727 h 6666549"/>
              <a:gd name="connsiteX100" fmla="*/ 5873483 w 8636594"/>
              <a:gd name="connsiteY100" fmla="*/ 3783989 h 6666549"/>
              <a:gd name="connsiteX101" fmla="*/ 6203209 w 8636594"/>
              <a:gd name="connsiteY101" fmla="*/ 3258640 h 6666549"/>
              <a:gd name="connsiteX102" fmla="*/ 6299430 w 8636594"/>
              <a:gd name="connsiteY102" fmla="*/ 3107321 h 6666549"/>
              <a:gd name="connsiteX103" fmla="*/ 6372650 w 8636594"/>
              <a:gd name="connsiteY103" fmla="*/ 2993735 h 6666549"/>
              <a:gd name="connsiteX104" fmla="*/ 6453197 w 8636594"/>
              <a:gd name="connsiteY104" fmla="*/ 2869788 h 6666549"/>
              <a:gd name="connsiteX105" fmla="*/ 6564167 w 8636594"/>
              <a:gd name="connsiteY105" fmla="*/ 2696807 h 6666549"/>
              <a:gd name="connsiteX106" fmla="*/ 6976233 w 8636594"/>
              <a:gd name="connsiteY106" fmla="*/ 2045274 h 6666549"/>
              <a:gd name="connsiteX107" fmla="*/ 7086755 w 8636594"/>
              <a:gd name="connsiteY107" fmla="*/ 1872743 h 6666549"/>
              <a:gd name="connsiteX108" fmla="*/ 7170279 w 8636594"/>
              <a:gd name="connsiteY108" fmla="*/ 1744202 h 6666549"/>
              <a:gd name="connsiteX109" fmla="*/ 7226351 w 8636594"/>
              <a:gd name="connsiteY109" fmla="*/ 1659017 h 6666549"/>
              <a:gd name="connsiteX110" fmla="*/ 7282789 w 8636594"/>
              <a:gd name="connsiteY110" fmla="*/ 1574303 h 6666549"/>
              <a:gd name="connsiteX111" fmla="*/ 7339643 w 8636594"/>
              <a:gd name="connsiteY111" fmla="*/ 1490113 h 6666549"/>
              <a:gd name="connsiteX112" fmla="*/ 7396957 w 8636594"/>
              <a:gd name="connsiteY112" fmla="*/ 1406503 h 6666549"/>
              <a:gd name="connsiteX113" fmla="*/ 7454781 w 8636594"/>
              <a:gd name="connsiteY113" fmla="*/ 1323526 h 6666549"/>
              <a:gd name="connsiteX114" fmla="*/ 7513161 w 8636594"/>
              <a:gd name="connsiteY114" fmla="*/ 1241237 h 6666549"/>
              <a:gd name="connsiteX115" fmla="*/ 7572144 w 8636594"/>
              <a:gd name="connsiteY115" fmla="*/ 1159689 h 6666549"/>
              <a:gd name="connsiteX116" fmla="*/ 7601877 w 8636594"/>
              <a:gd name="connsiteY116" fmla="*/ 1119210 h 6666549"/>
              <a:gd name="connsiteX117" fmla="*/ 7631779 w 8636594"/>
              <a:gd name="connsiteY117" fmla="*/ 1078937 h 6666549"/>
              <a:gd name="connsiteX118" fmla="*/ 7661855 w 8636594"/>
              <a:gd name="connsiteY118" fmla="*/ 1038876 h 6666549"/>
              <a:gd name="connsiteX119" fmla="*/ 7692111 w 8636594"/>
              <a:gd name="connsiteY119" fmla="*/ 999035 h 6666549"/>
              <a:gd name="connsiteX120" fmla="*/ 7722554 w 8636594"/>
              <a:gd name="connsiteY120" fmla="*/ 959419 h 6666549"/>
              <a:gd name="connsiteX121" fmla="*/ 7753190 w 8636594"/>
              <a:gd name="connsiteY121" fmla="*/ 920037 h 6666549"/>
              <a:gd name="connsiteX122" fmla="*/ 7784023 w 8636594"/>
              <a:gd name="connsiteY122" fmla="*/ 880894 h 6666549"/>
              <a:gd name="connsiteX123" fmla="*/ 7815061 w 8636594"/>
              <a:gd name="connsiteY123" fmla="*/ 841997 h 6666549"/>
              <a:gd name="connsiteX124" fmla="*/ 7846308 w 8636594"/>
              <a:gd name="connsiteY124" fmla="*/ 803354 h 6666549"/>
              <a:gd name="connsiteX125" fmla="*/ 7877772 w 8636594"/>
              <a:gd name="connsiteY125" fmla="*/ 764970 h 6666549"/>
              <a:gd name="connsiteX126" fmla="*/ 7909458 w 8636594"/>
              <a:gd name="connsiteY126" fmla="*/ 726853 h 6666549"/>
              <a:gd name="connsiteX127" fmla="*/ 7941371 w 8636594"/>
              <a:gd name="connsiteY127" fmla="*/ 689010 h 6666549"/>
              <a:gd name="connsiteX128" fmla="*/ 7973518 w 8636594"/>
              <a:gd name="connsiteY128" fmla="*/ 651447 h 6666549"/>
              <a:gd name="connsiteX129" fmla="*/ 8005905 w 8636594"/>
              <a:gd name="connsiteY129" fmla="*/ 614171 h 6666549"/>
              <a:gd name="connsiteX130" fmla="*/ 8038538 w 8636594"/>
              <a:gd name="connsiteY130" fmla="*/ 577189 h 6666549"/>
              <a:gd name="connsiteX131" fmla="*/ 8071421 w 8636594"/>
              <a:gd name="connsiteY131" fmla="*/ 540507 h 6666549"/>
              <a:gd name="connsiteX132" fmla="*/ 8104563 w 8636594"/>
              <a:gd name="connsiteY132" fmla="*/ 504132 h 6666549"/>
              <a:gd name="connsiteX133" fmla="*/ 8137967 w 8636594"/>
              <a:gd name="connsiteY133" fmla="*/ 468072 h 6666549"/>
              <a:gd name="connsiteX134" fmla="*/ 8171641 w 8636594"/>
              <a:gd name="connsiteY134" fmla="*/ 432332 h 6666549"/>
              <a:gd name="connsiteX135" fmla="*/ 8205590 w 8636594"/>
              <a:gd name="connsiteY135" fmla="*/ 396920 h 6666549"/>
              <a:gd name="connsiteX136" fmla="*/ 8239820 w 8636594"/>
              <a:gd name="connsiteY136" fmla="*/ 361843 h 6666549"/>
              <a:gd name="connsiteX137" fmla="*/ 8274337 w 8636594"/>
              <a:gd name="connsiteY137" fmla="*/ 327107 h 6666549"/>
              <a:gd name="connsiteX138" fmla="*/ 8309147 w 8636594"/>
              <a:gd name="connsiteY138" fmla="*/ 292718 h 6666549"/>
              <a:gd name="connsiteX139" fmla="*/ 8344256 w 8636594"/>
              <a:gd name="connsiteY139" fmla="*/ 258685 h 6666549"/>
              <a:gd name="connsiteX140" fmla="*/ 8379669 w 8636594"/>
              <a:gd name="connsiteY140" fmla="*/ 225013 h 6666549"/>
              <a:gd name="connsiteX141" fmla="*/ 8415394 w 8636594"/>
              <a:gd name="connsiteY141" fmla="*/ 191709 h 6666549"/>
              <a:gd name="connsiteX142" fmla="*/ 8451434 w 8636594"/>
              <a:gd name="connsiteY142" fmla="*/ 158780 h 6666549"/>
              <a:gd name="connsiteX143" fmla="*/ 8487798 w 8636594"/>
              <a:gd name="connsiteY143" fmla="*/ 126233 h 6666549"/>
              <a:gd name="connsiteX144" fmla="*/ 8524489 w 8636594"/>
              <a:gd name="connsiteY144" fmla="*/ 94075 h 6666549"/>
              <a:gd name="connsiteX145" fmla="*/ 8561515 w 8636594"/>
              <a:gd name="connsiteY145" fmla="*/ 62312 h 6666549"/>
              <a:gd name="connsiteX146" fmla="*/ 8598881 w 8636594"/>
              <a:gd name="connsiteY146" fmla="*/ 30951 h 6666549"/>
              <a:gd name="connsiteX147" fmla="*/ 8636594 w 8636594"/>
              <a:gd name="connsiteY147" fmla="*/ 0 h 6666549"/>
              <a:gd name="connsiteX0" fmla="*/ 8636594 w 8636594"/>
              <a:gd name="connsiteY0" fmla="*/ 0 h 6658735"/>
              <a:gd name="connsiteX1" fmla="*/ 5293 w 8636594"/>
              <a:gd name="connsiteY1" fmla="*/ 0 h 6658735"/>
              <a:gd name="connsiteX2" fmla="*/ 0 w 8636594"/>
              <a:gd name="connsiteY2" fmla="*/ 5587843 h 6658735"/>
              <a:gd name="connsiteX3" fmla="*/ 1594033 w 8636594"/>
              <a:gd name="connsiteY3" fmla="*/ 5600057 h 6658735"/>
              <a:gd name="connsiteX4" fmla="*/ 1686068 w 8636594"/>
              <a:gd name="connsiteY4" fmla="*/ 5599745 h 6658735"/>
              <a:gd name="connsiteX5" fmla="*/ 1883237 w 8636594"/>
              <a:gd name="connsiteY5" fmla="*/ 5855484 h 6658735"/>
              <a:gd name="connsiteX6" fmla="*/ 2084977 w 8636594"/>
              <a:gd name="connsiteY6" fmla="*/ 5695440 h 6658735"/>
              <a:gd name="connsiteX7" fmla="*/ 1820216 w 8636594"/>
              <a:gd name="connsiteY7" fmla="*/ 6658735 h 6658735"/>
              <a:gd name="connsiteX8" fmla="*/ 1882914 w 8636594"/>
              <a:gd name="connsiteY8" fmla="*/ 6650463 h 6658735"/>
              <a:gd name="connsiteX9" fmla="*/ 1944909 w 8636594"/>
              <a:gd name="connsiteY9" fmla="*/ 6641737 h 6658735"/>
              <a:gd name="connsiteX10" fmla="*/ 2006208 w 8636594"/>
              <a:gd name="connsiteY10" fmla="*/ 6632561 h 6658735"/>
              <a:gd name="connsiteX11" fmla="*/ 2066817 w 8636594"/>
              <a:gd name="connsiteY11" fmla="*/ 6622937 h 6658735"/>
              <a:gd name="connsiteX12" fmla="*/ 2126742 w 8636594"/>
              <a:gd name="connsiteY12" fmla="*/ 6612869 h 6658735"/>
              <a:gd name="connsiteX13" fmla="*/ 2185991 w 8636594"/>
              <a:gd name="connsiteY13" fmla="*/ 6602362 h 6658735"/>
              <a:gd name="connsiteX14" fmla="*/ 2244569 w 8636594"/>
              <a:gd name="connsiteY14" fmla="*/ 6591417 h 6658735"/>
              <a:gd name="connsiteX15" fmla="*/ 2302482 w 8636594"/>
              <a:gd name="connsiteY15" fmla="*/ 6580040 h 6658735"/>
              <a:gd name="connsiteX16" fmla="*/ 2359737 w 8636594"/>
              <a:gd name="connsiteY16" fmla="*/ 6568233 h 6658735"/>
              <a:gd name="connsiteX17" fmla="*/ 2416341 w 8636594"/>
              <a:gd name="connsiteY17" fmla="*/ 6555999 h 6658735"/>
              <a:gd name="connsiteX18" fmla="*/ 2472299 w 8636594"/>
              <a:gd name="connsiteY18" fmla="*/ 6543344 h 6658735"/>
              <a:gd name="connsiteX19" fmla="*/ 2527618 w 8636594"/>
              <a:gd name="connsiteY19" fmla="*/ 6530269 h 6658735"/>
              <a:gd name="connsiteX20" fmla="*/ 2582304 w 8636594"/>
              <a:gd name="connsiteY20" fmla="*/ 6516778 h 6658735"/>
              <a:gd name="connsiteX21" fmla="*/ 2636364 w 8636594"/>
              <a:gd name="connsiteY21" fmla="*/ 6502876 h 6658735"/>
              <a:gd name="connsiteX22" fmla="*/ 2689804 w 8636594"/>
              <a:gd name="connsiteY22" fmla="*/ 6488565 h 6658735"/>
              <a:gd name="connsiteX23" fmla="*/ 2742629 w 8636594"/>
              <a:gd name="connsiteY23" fmla="*/ 6473849 h 6658735"/>
              <a:gd name="connsiteX24" fmla="*/ 2794848 w 8636594"/>
              <a:gd name="connsiteY24" fmla="*/ 6458731 h 6658735"/>
              <a:gd name="connsiteX25" fmla="*/ 2846466 w 8636594"/>
              <a:gd name="connsiteY25" fmla="*/ 6443216 h 6658735"/>
              <a:gd name="connsiteX26" fmla="*/ 2897488 w 8636594"/>
              <a:gd name="connsiteY26" fmla="*/ 6427305 h 6658735"/>
              <a:gd name="connsiteX27" fmla="*/ 2947923 w 8636594"/>
              <a:gd name="connsiteY27" fmla="*/ 6411004 h 6658735"/>
              <a:gd name="connsiteX28" fmla="*/ 2997775 w 8636594"/>
              <a:gd name="connsiteY28" fmla="*/ 6394316 h 6658735"/>
              <a:gd name="connsiteX29" fmla="*/ 3047052 w 8636594"/>
              <a:gd name="connsiteY29" fmla="*/ 6377243 h 6658735"/>
              <a:gd name="connsiteX30" fmla="*/ 3095759 w 8636594"/>
              <a:gd name="connsiteY30" fmla="*/ 6359791 h 6658735"/>
              <a:gd name="connsiteX31" fmla="*/ 3143903 w 8636594"/>
              <a:gd name="connsiteY31" fmla="*/ 6341961 h 6658735"/>
              <a:gd name="connsiteX32" fmla="*/ 3191491 w 8636594"/>
              <a:gd name="connsiteY32" fmla="*/ 6323757 h 6658735"/>
              <a:gd name="connsiteX33" fmla="*/ 3238528 w 8636594"/>
              <a:gd name="connsiteY33" fmla="*/ 6305184 h 6658735"/>
              <a:gd name="connsiteX34" fmla="*/ 3285021 w 8636594"/>
              <a:gd name="connsiteY34" fmla="*/ 6286245 h 6658735"/>
              <a:gd name="connsiteX35" fmla="*/ 3330977 w 8636594"/>
              <a:gd name="connsiteY35" fmla="*/ 6266942 h 6658735"/>
              <a:gd name="connsiteX36" fmla="*/ 3376401 w 8636594"/>
              <a:gd name="connsiteY36" fmla="*/ 6247281 h 6658735"/>
              <a:gd name="connsiteX37" fmla="*/ 3421300 w 8636594"/>
              <a:gd name="connsiteY37" fmla="*/ 6227263 h 6658735"/>
              <a:gd name="connsiteX38" fmla="*/ 3465680 w 8636594"/>
              <a:gd name="connsiteY38" fmla="*/ 6206893 h 6658735"/>
              <a:gd name="connsiteX39" fmla="*/ 3509548 w 8636594"/>
              <a:gd name="connsiteY39" fmla="*/ 6186174 h 6658735"/>
              <a:gd name="connsiteX40" fmla="*/ 3552910 w 8636594"/>
              <a:gd name="connsiteY40" fmla="*/ 6165110 h 6658735"/>
              <a:gd name="connsiteX41" fmla="*/ 3595773 w 8636594"/>
              <a:gd name="connsiteY41" fmla="*/ 6143704 h 6658735"/>
              <a:gd name="connsiteX42" fmla="*/ 3638142 w 8636594"/>
              <a:gd name="connsiteY42" fmla="*/ 6121960 h 6658735"/>
              <a:gd name="connsiteX43" fmla="*/ 3680024 w 8636594"/>
              <a:gd name="connsiteY43" fmla="*/ 6099881 h 6658735"/>
              <a:gd name="connsiteX44" fmla="*/ 3721426 w 8636594"/>
              <a:gd name="connsiteY44" fmla="*/ 6077471 h 6658735"/>
              <a:gd name="connsiteX45" fmla="*/ 3762353 w 8636594"/>
              <a:gd name="connsiteY45" fmla="*/ 6054733 h 6658735"/>
              <a:gd name="connsiteX46" fmla="*/ 3802812 w 8636594"/>
              <a:gd name="connsiteY46" fmla="*/ 6031671 h 6658735"/>
              <a:gd name="connsiteX47" fmla="*/ 3842810 w 8636594"/>
              <a:gd name="connsiteY47" fmla="*/ 6008288 h 6658735"/>
              <a:gd name="connsiteX48" fmla="*/ 3882352 w 8636594"/>
              <a:gd name="connsiteY48" fmla="*/ 5984588 h 6658735"/>
              <a:gd name="connsiteX49" fmla="*/ 3921445 w 8636594"/>
              <a:gd name="connsiteY49" fmla="*/ 5960574 h 6658735"/>
              <a:gd name="connsiteX50" fmla="*/ 3960096 w 8636594"/>
              <a:gd name="connsiteY50" fmla="*/ 5936250 h 6658735"/>
              <a:gd name="connsiteX51" fmla="*/ 3998311 w 8636594"/>
              <a:gd name="connsiteY51" fmla="*/ 5911619 h 6658735"/>
              <a:gd name="connsiteX52" fmla="*/ 4036095 w 8636594"/>
              <a:gd name="connsiteY52" fmla="*/ 5886685 h 6658735"/>
              <a:gd name="connsiteX53" fmla="*/ 4073456 w 8636594"/>
              <a:gd name="connsiteY53" fmla="*/ 5861452 h 6658735"/>
              <a:gd name="connsiteX54" fmla="*/ 4110400 w 8636594"/>
              <a:gd name="connsiteY54" fmla="*/ 5835922 h 6658735"/>
              <a:gd name="connsiteX55" fmla="*/ 4146933 w 8636594"/>
              <a:gd name="connsiteY55" fmla="*/ 5810100 h 6658735"/>
              <a:gd name="connsiteX56" fmla="*/ 4183061 w 8636594"/>
              <a:gd name="connsiteY56" fmla="*/ 5783988 h 6658735"/>
              <a:gd name="connsiteX57" fmla="*/ 4218791 w 8636594"/>
              <a:gd name="connsiteY57" fmla="*/ 5757591 h 6658735"/>
              <a:gd name="connsiteX58" fmla="*/ 4254129 w 8636594"/>
              <a:gd name="connsiteY58" fmla="*/ 5730912 h 6658735"/>
              <a:gd name="connsiteX59" fmla="*/ 4289081 w 8636594"/>
              <a:gd name="connsiteY59" fmla="*/ 5703955 h 6658735"/>
              <a:gd name="connsiteX60" fmla="*/ 4323654 w 8636594"/>
              <a:gd name="connsiteY60" fmla="*/ 5676722 h 6658735"/>
              <a:gd name="connsiteX61" fmla="*/ 4357854 w 8636594"/>
              <a:gd name="connsiteY61" fmla="*/ 5649218 h 6658735"/>
              <a:gd name="connsiteX62" fmla="*/ 4391688 w 8636594"/>
              <a:gd name="connsiteY62" fmla="*/ 5621446 h 6658735"/>
              <a:gd name="connsiteX63" fmla="*/ 4425162 w 8636594"/>
              <a:gd name="connsiteY63" fmla="*/ 5593409 h 6658735"/>
              <a:gd name="connsiteX64" fmla="*/ 4458281 w 8636594"/>
              <a:gd name="connsiteY64" fmla="*/ 5565111 h 6658735"/>
              <a:gd name="connsiteX65" fmla="*/ 4491053 w 8636594"/>
              <a:gd name="connsiteY65" fmla="*/ 5536556 h 6658735"/>
              <a:gd name="connsiteX66" fmla="*/ 4523484 w 8636594"/>
              <a:gd name="connsiteY66" fmla="*/ 5507747 h 6658735"/>
              <a:gd name="connsiteX67" fmla="*/ 4555580 w 8636594"/>
              <a:gd name="connsiteY67" fmla="*/ 5478687 h 6658735"/>
              <a:gd name="connsiteX68" fmla="*/ 4587347 w 8636594"/>
              <a:gd name="connsiteY68" fmla="*/ 5449380 h 6658735"/>
              <a:gd name="connsiteX69" fmla="*/ 4618793 w 8636594"/>
              <a:gd name="connsiteY69" fmla="*/ 5419830 h 6658735"/>
              <a:gd name="connsiteX70" fmla="*/ 4649922 w 8636594"/>
              <a:gd name="connsiteY70" fmla="*/ 5390040 h 6658735"/>
              <a:gd name="connsiteX71" fmla="*/ 4680742 w 8636594"/>
              <a:gd name="connsiteY71" fmla="*/ 5360014 h 6658735"/>
              <a:gd name="connsiteX72" fmla="*/ 4711259 w 8636594"/>
              <a:gd name="connsiteY72" fmla="*/ 5329755 h 6658735"/>
              <a:gd name="connsiteX73" fmla="*/ 4741478 w 8636594"/>
              <a:gd name="connsiteY73" fmla="*/ 5299266 h 6658735"/>
              <a:gd name="connsiteX74" fmla="*/ 4771408 w 8636594"/>
              <a:gd name="connsiteY74" fmla="*/ 5268551 h 6658735"/>
              <a:gd name="connsiteX75" fmla="*/ 4801053 w 8636594"/>
              <a:gd name="connsiteY75" fmla="*/ 5237614 h 6658735"/>
              <a:gd name="connsiteX76" fmla="*/ 4830420 w 8636594"/>
              <a:gd name="connsiteY76" fmla="*/ 5206458 h 6658735"/>
              <a:gd name="connsiteX77" fmla="*/ 4859516 w 8636594"/>
              <a:gd name="connsiteY77" fmla="*/ 5175087 h 6658735"/>
              <a:gd name="connsiteX78" fmla="*/ 4888347 w 8636594"/>
              <a:gd name="connsiteY78" fmla="*/ 5143504 h 6658735"/>
              <a:gd name="connsiteX79" fmla="*/ 4916919 w 8636594"/>
              <a:gd name="connsiteY79" fmla="*/ 5111713 h 6658735"/>
              <a:gd name="connsiteX80" fmla="*/ 4945238 w 8636594"/>
              <a:gd name="connsiteY80" fmla="*/ 5079717 h 6658735"/>
              <a:gd name="connsiteX81" fmla="*/ 4973311 w 8636594"/>
              <a:gd name="connsiteY81" fmla="*/ 5047519 h 6658735"/>
              <a:gd name="connsiteX82" fmla="*/ 5001145 w 8636594"/>
              <a:gd name="connsiteY82" fmla="*/ 5015124 h 6658735"/>
              <a:gd name="connsiteX83" fmla="*/ 5028745 w 8636594"/>
              <a:gd name="connsiteY83" fmla="*/ 4982535 h 6658735"/>
              <a:gd name="connsiteX84" fmla="*/ 5056117 w 8636594"/>
              <a:gd name="connsiteY84" fmla="*/ 4949755 h 6658735"/>
              <a:gd name="connsiteX85" fmla="*/ 5083269 w 8636594"/>
              <a:gd name="connsiteY85" fmla="*/ 4916787 h 6658735"/>
              <a:gd name="connsiteX86" fmla="*/ 5110207 w 8636594"/>
              <a:gd name="connsiteY86" fmla="*/ 4883636 h 6658735"/>
              <a:gd name="connsiteX87" fmla="*/ 5136937 w 8636594"/>
              <a:gd name="connsiteY87" fmla="*/ 4850305 h 6658735"/>
              <a:gd name="connsiteX88" fmla="*/ 5163464 w 8636594"/>
              <a:gd name="connsiteY88" fmla="*/ 4816797 h 6658735"/>
              <a:gd name="connsiteX89" fmla="*/ 5215940 w 8636594"/>
              <a:gd name="connsiteY89" fmla="*/ 4749265 h 6658735"/>
              <a:gd name="connsiteX90" fmla="*/ 5267684 w 8636594"/>
              <a:gd name="connsiteY90" fmla="*/ 4681068 h 6658735"/>
              <a:gd name="connsiteX91" fmla="*/ 5318748 w 8636594"/>
              <a:gd name="connsiteY91" fmla="*/ 4612234 h 6658735"/>
              <a:gd name="connsiteX92" fmla="*/ 5369182 w 8636594"/>
              <a:gd name="connsiteY92" fmla="*/ 4542793 h 6658735"/>
              <a:gd name="connsiteX93" fmla="*/ 5419038 w 8636594"/>
              <a:gd name="connsiteY93" fmla="*/ 4472771 h 6658735"/>
              <a:gd name="connsiteX94" fmla="*/ 5468365 w 8636594"/>
              <a:gd name="connsiteY94" fmla="*/ 4402196 h 6658735"/>
              <a:gd name="connsiteX95" fmla="*/ 5517215 w 8636594"/>
              <a:gd name="connsiteY95" fmla="*/ 4331098 h 6658735"/>
              <a:gd name="connsiteX96" fmla="*/ 5565637 w 8636594"/>
              <a:gd name="connsiteY96" fmla="*/ 4259503 h 6658735"/>
              <a:gd name="connsiteX97" fmla="*/ 5613684 w 8636594"/>
              <a:gd name="connsiteY97" fmla="*/ 4187441 h 6658735"/>
              <a:gd name="connsiteX98" fmla="*/ 5685160 w 8636594"/>
              <a:gd name="connsiteY98" fmla="*/ 4078531 h 6658735"/>
              <a:gd name="connsiteX99" fmla="*/ 5756074 w 8636594"/>
              <a:gd name="connsiteY99" fmla="*/ 3968727 h 6658735"/>
              <a:gd name="connsiteX100" fmla="*/ 5873483 w 8636594"/>
              <a:gd name="connsiteY100" fmla="*/ 3783989 h 6658735"/>
              <a:gd name="connsiteX101" fmla="*/ 6203209 w 8636594"/>
              <a:gd name="connsiteY101" fmla="*/ 3258640 h 6658735"/>
              <a:gd name="connsiteX102" fmla="*/ 6299430 w 8636594"/>
              <a:gd name="connsiteY102" fmla="*/ 3107321 h 6658735"/>
              <a:gd name="connsiteX103" fmla="*/ 6372650 w 8636594"/>
              <a:gd name="connsiteY103" fmla="*/ 2993735 h 6658735"/>
              <a:gd name="connsiteX104" fmla="*/ 6453197 w 8636594"/>
              <a:gd name="connsiteY104" fmla="*/ 2869788 h 6658735"/>
              <a:gd name="connsiteX105" fmla="*/ 6564167 w 8636594"/>
              <a:gd name="connsiteY105" fmla="*/ 2696807 h 6658735"/>
              <a:gd name="connsiteX106" fmla="*/ 6976233 w 8636594"/>
              <a:gd name="connsiteY106" fmla="*/ 2045274 h 6658735"/>
              <a:gd name="connsiteX107" fmla="*/ 7086755 w 8636594"/>
              <a:gd name="connsiteY107" fmla="*/ 1872743 h 6658735"/>
              <a:gd name="connsiteX108" fmla="*/ 7170279 w 8636594"/>
              <a:gd name="connsiteY108" fmla="*/ 1744202 h 6658735"/>
              <a:gd name="connsiteX109" fmla="*/ 7226351 w 8636594"/>
              <a:gd name="connsiteY109" fmla="*/ 1659017 h 6658735"/>
              <a:gd name="connsiteX110" fmla="*/ 7282789 w 8636594"/>
              <a:gd name="connsiteY110" fmla="*/ 1574303 h 6658735"/>
              <a:gd name="connsiteX111" fmla="*/ 7339643 w 8636594"/>
              <a:gd name="connsiteY111" fmla="*/ 1490113 h 6658735"/>
              <a:gd name="connsiteX112" fmla="*/ 7396957 w 8636594"/>
              <a:gd name="connsiteY112" fmla="*/ 1406503 h 6658735"/>
              <a:gd name="connsiteX113" fmla="*/ 7454781 w 8636594"/>
              <a:gd name="connsiteY113" fmla="*/ 1323526 h 6658735"/>
              <a:gd name="connsiteX114" fmla="*/ 7513161 w 8636594"/>
              <a:gd name="connsiteY114" fmla="*/ 1241237 h 6658735"/>
              <a:gd name="connsiteX115" fmla="*/ 7572144 w 8636594"/>
              <a:gd name="connsiteY115" fmla="*/ 1159689 h 6658735"/>
              <a:gd name="connsiteX116" fmla="*/ 7601877 w 8636594"/>
              <a:gd name="connsiteY116" fmla="*/ 1119210 h 6658735"/>
              <a:gd name="connsiteX117" fmla="*/ 7631779 w 8636594"/>
              <a:gd name="connsiteY117" fmla="*/ 1078937 h 6658735"/>
              <a:gd name="connsiteX118" fmla="*/ 7661855 w 8636594"/>
              <a:gd name="connsiteY118" fmla="*/ 1038876 h 6658735"/>
              <a:gd name="connsiteX119" fmla="*/ 7692111 w 8636594"/>
              <a:gd name="connsiteY119" fmla="*/ 999035 h 6658735"/>
              <a:gd name="connsiteX120" fmla="*/ 7722554 w 8636594"/>
              <a:gd name="connsiteY120" fmla="*/ 959419 h 6658735"/>
              <a:gd name="connsiteX121" fmla="*/ 7753190 w 8636594"/>
              <a:gd name="connsiteY121" fmla="*/ 920037 h 6658735"/>
              <a:gd name="connsiteX122" fmla="*/ 7784023 w 8636594"/>
              <a:gd name="connsiteY122" fmla="*/ 880894 h 6658735"/>
              <a:gd name="connsiteX123" fmla="*/ 7815061 w 8636594"/>
              <a:gd name="connsiteY123" fmla="*/ 841997 h 6658735"/>
              <a:gd name="connsiteX124" fmla="*/ 7846308 w 8636594"/>
              <a:gd name="connsiteY124" fmla="*/ 803354 h 6658735"/>
              <a:gd name="connsiteX125" fmla="*/ 7877772 w 8636594"/>
              <a:gd name="connsiteY125" fmla="*/ 764970 h 6658735"/>
              <a:gd name="connsiteX126" fmla="*/ 7909458 w 8636594"/>
              <a:gd name="connsiteY126" fmla="*/ 726853 h 6658735"/>
              <a:gd name="connsiteX127" fmla="*/ 7941371 w 8636594"/>
              <a:gd name="connsiteY127" fmla="*/ 689010 h 6658735"/>
              <a:gd name="connsiteX128" fmla="*/ 7973518 w 8636594"/>
              <a:gd name="connsiteY128" fmla="*/ 651447 h 6658735"/>
              <a:gd name="connsiteX129" fmla="*/ 8005905 w 8636594"/>
              <a:gd name="connsiteY129" fmla="*/ 614171 h 6658735"/>
              <a:gd name="connsiteX130" fmla="*/ 8038538 w 8636594"/>
              <a:gd name="connsiteY130" fmla="*/ 577189 h 6658735"/>
              <a:gd name="connsiteX131" fmla="*/ 8071421 w 8636594"/>
              <a:gd name="connsiteY131" fmla="*/ 540507 h 6658735"/>
              <a:gd name="connsiteX132" fmla="*/ 8104563 w 8636594"/>
              <a:gd name="connsiteY132" fmla="*/ 504132 h 6658735"/>
              <a:gd name="connsiteX133" fmla="*/ 8137967 w 8636594"/>
              <a:gd name="connsiteY133" fmla="*/ 468072 h 6658735"/>
              <a:gd name="connsiteX134" fmla="*/ 8171641 w 8636594"/>
              <a:gd name="connsiteY134" fmla="*/ 432332 h 6658735"/>
              <a:gd name="connsiteX135" fmla="*/ 8205590 w 8636594"/>
              <a:gd name="connsiteY135" fmla="*/ 396920 h 6658735"/>
              <a:gd name="connsiteX136" fmla="*/ 8239820 w 8636594"/>
              <a:gd name="connsiteY136" fmla="*/ 361843 h 6658735"/>
              <a:gd name="connsiteX137" fmla="*/ 8274337 w 8636594"/>
              <a:gd name="connsiteY137" fmla="*/ 327107 h 6658735"/>
              <a:gd name="connsiteX138" fmla="*/ 8309147 w 8636594"/>
              <a:gd name="connsiteY138" fmla="*/ 292718 h 6658735"/>
              <a:gd name="connsiteX139" fmla="*/ 8344256 w 8636594"/>
              <a:gd name="connsiteY139" fmla="*/ 258685 h 6658735"/>
              <a:gd name="connsiteX140" fmla="*/ 8379669 w 8636594"/>
              <a:gd name="connsiteY140" fmla="*/ 225013 h 6658735"/>
              <a:gd name="connsiteX141" fmla="*/ 8415394 w 8636594"/>
              <a:gd name="connsiteY141" fmla="*/ 191709 h 6658735"/>
              <a:gd name="connsiteX142" fmla="*/ 8451434 w 8636594"/>
              <a:gd name="connsiteY142" fmla="*/ 158780 h 6658735"/>
              <a:gd name="connsiteX143" fmla="*/ 8487798 w 8636594"/>
              <a:gd name="connsiteY143" fmla="*/ 126233 h 6658735"/>
              <a:gd name="connsiteX144" fmla="*/ 8524489 w 8636594"/>
              <a:gd name="connsiteY144" fmla="*/ 94075 h 6658735"/>
              <a:gd name="connsiteX145" fmla="*/ 8561515 w 8636594"/>
              <a:gd name="connsiteY145" fmla="*/ 62312 h 6658735"/>
              <a:gd name="connsiteX146" fmla="*/ 8598881 w 8636594"/>
              <a:gd name="connsiteY146" fmla="*/ 30951 h 6658735"/>
              <a:gd name="connsiteX147" fmla="*/ 8636594 w 8636594"/>
              <a:gd name="connsiteY147" fmla="*/ 0 h 6658735"/>
              <a:gd name="connsiteX0" fmla="*/ 8636594 w 8636594"/>
              <a:gd name="connsiteY0" fmla="*/ 0 h 6650463"/>
              <a:gd name="connsiteX1" fmla="*/ 5293 w 8636594"/>
              <a:gd name="connsiteY1" fmla="*/ 0 h 6650463"/>
              <a:gd name="connsiteX2" fmla="*/ 0 w 8636594"/>
              <a:gd name="connsiteY2" fmla="*/ 5587843 h 6650463"/>
              <a:gd name="connsiteX3" fmla="*/ 1594033 w 8636594"/>
              <a:gd name="connsiteY3" fmla="*/ 5600057 h 6650463"/>
              <a:gd name="connsiteX4" fmla="*/ 1686068 w 8636594"/>
              <a:gd name="connsiteY4" fmla="*/ 5599745 h 6650463"/>
              <a:gd name="connsiteX5" fmla="*/ 1883237 w 8636594"/>
              <a:gd name="connsiteY5" fmla="*/ 5855484 h 6650463"/>
              <a:gd name="connsiteX6" fmla="*/ 2084977 w 8636594"/>
              <a:gd name="connsiteY6" fmla="*/ 5695440 h 6650463"/>
              <a:gd name="connsiteX7" fmla="*/ 2222486 w 8636594"/>
              <a:gd name="connsiteY7" fmla="*/ 5687627 h 6650463"/>
              <a:gd name="connsiteX8" fmla="*/ 1882914 w 8636594"/>
              <a:gd name="connsiteY8" fmla="*/ 6650463 h 6650463"/>
              <a:gd name="connsiteX9" fmla="*/ 1944909 w 8636594"/>
              <a:gd name="connsiteY9" fmla="*/ 6641737 h 6650463"/>
              <a:gd name="connsiteX10" fmla="*/ 2006208 w 8636594"/>
              <a:gd name="connsiteY10" fmla="*/ 6632561 h 6650463"/>
              <a:gd name="connsiteX11" fmla="*/ 2066817 w 8636594"/>
              <a:gd name="connsiteY11" fmla="*/ 6622937 h 6650463"/>
              <a:gd name="connsiteX12" fmla="*/ 2126742 w 8636594"/>
              <a:gd name="connsiteY12" fmla="*/ 6612869 h 6650463"/>
              <a:gd name="connsiteX13" fmla="*/ 2185991 w 8636594"/>
              <a:gd name="connsiteY13" fmla="*/ 6602362 h 6650463"/>
              <a:gd name="connsiteX14" fmla="*/ 2244569 w 8636594"/>
              <a:gd name="connsiteY14" fmla="*/ 6591417 h 6650463"/>
              <a:gd name="connsiteX15" fmla="*/ 2302482 w 8636594"/>
              <a:gd name="connsiteY15" fmla="*/ 6580040 h 6650463"/>
              <a:gd name="connsiteX16" fmla="*/ 2359737 w 8636594"/>
              <a:gd name="connsiteY16" fmla="*/ 6568233 h 6650463"/>
              <a:gd name="connsiteX17" fmla="*/ 2416341 w 8636594"/>
              <a:gd name="connsiteY17" fmla="*/ 6555999 h 6650463"/>
              <a:gd name="connsiteX18" fmla="*/ 2472299 w 8636594"/>
              <a:gd name="connsiteY18" fmla="*/ 6543344 h 6650463"/>
              <a:gd name="connsiteX19" fmla="*/ 2527618 w 8636594"/>
              <a:gd name="connsiteY19" fmla="*/ 6530269 h 6650463"/>
              <a:gd name="connsiteX20" fmla="*/ 2582304 w 8636594"/>
              <a:gd name="connsiteY20" fmla="*/ 6516778 h 6650463"/>
              <a:gd name="connsiteX21" fmla="*/ 2636364 w 8636594"/>
              <a:gd name="connsiteY21" fmla="*/ 6502876 h 6650463"/>
              <a:gd name="connsiteX22" fmla="*/ 2689804 w 8636594"/>
              <a:gd name="connsiteY22" fmla="*/ 6488565 h 6650463"/>
              <a:gd name="connsiteX23" fmla="*/ 2742629 w 8636594"/>
              <a:gd name="connsiteY23" fmla="*/ 6473849 h 6650463"/>
              <a:gd name="connsiteX24" fmla="*/ 2794848 w 8636594"/>
              <a:gd name="connsiteY24" fmla="*/ 6458731 h 6650463"/>
              <a:gd name="connsiteX25" fmla="*/ 2846466 w 8636594"/>
              <a:gd name="connsiteY25" fmla="*/ 6443216 h 6650463"/>
              <a:gd name="connsiteX26" fmla="*/ 2897488 w 8636594"/>
              <a:gd name="connsiteY26" fmla="*/ 6427305 h 6650463"/>
              <a:gd name="connsiteX27" fmla="*/ 2947923 w 8636594"/>
              <a:gd name="connsiteY27" fmla="*/ 6411004 h 6650463"/>
              <a:gd name="connsiteX28" fmla="*/ 2997775 w 8636594"/>
              <a:gd name="connsiteY28" fmla="*/ 6394316 h 6650463"/>
              <a:gd name="connsiteX29" fmla="*/ 3047052 w 8636594"/>
              <a:gd name="connsiteY29" fmla="*/ 6377243 h 6650463"/>
              <a:gd name="connsiteX30" fmla="*/ 3095759 w 8636594"/>
              <a:gd name="connsiteY30" fmla="*/ 6359791 h 6650463"/>
              <a:gd name="connsiteX31" fmla="*/ 3143903 w 8636594"/>
              <a:gd name="connsiteY31" fmla="*/ 6341961 h 6650463"/>
              <a:gd name="connsiteX32" fmla="*/ 3191491 w 8636594"/>
              <a:gd name="connsiteY32" fmla="*/ 6323757 h 6650463"/>
              <a:gd name="connsiteX33" fmla="*/ 3238528 w 8636594"/>
              <a:gd name="connsiteY33" fmla="*/ 6305184 h 6650463"/>
              <a:gd name="connsiteX34" fmla="*/ 3285021 w 8636594"/>
              <a:gd name="connsiteY34" fmla="*/ 6286245 h 6650463"/>
              <a:gd name="connsiteX35" fmla="*/ 3330977 w 8636594"/>
              <a:gd name="connsiteY35" fmla="*/ 6266942 h 6650463"/>
              <a:gd name="connsiteX36" fmla="*/ 3376401 w 8636594"/>
              <a:gd name="connsiteY36" fmla="*/ 6247281 h 6650463"/>
              <a:gd name="connsiteX37" fmla="*/ 3421300 w 8636594"/>
              <a:gd name="connsiteY37" fmla="*/ 6227263 h 6650463"/>
              <a:gd name="connsiteX38" fmla="*/ 3465680 w 8636594"/>
              <a:gd name="connsiteY38" fmla="*/ 6206893 h 6650463"/>
              <a:gd name="connsiteX39" fmla="*/ 3509548 w 8636594"/>
              <a:gd name="connsiteY39" fmla="*/ 6186174 h 6650463"/>
              <a:gd name="connsiteX40" fmla="*/ 3552910 w 8636594"/>
              <a:gd name="connsiteY40" fmla="*/ 6165110 h 6650463"/>
              <a:gd name="connsiteX41" fmla="*/ 3595773 w 8636594"/>
              <a:gd name="connsiteY41" fmla="*/ 6143704 h 6650463"/>
              <a:gd name="connsiteX42" fmla="*/ 3638142 w 8636594"/>
              <a:gd name="connsiteY42" fmla="*/ 6121960 h 6650463"/>
              <a:gd name="connsiteX43" fmla="*/ 3680024 w 8636594"/>
              <a:gd name="connsiteY43" fmla="*/ 6099881 h 6650463"/>
              <a:gd name="connsiteX44" fmla="*/ 3721426 w 8636594"/>
              <a:gd name="connsiteY44" fmla="*/ 6077471 h 6650463"/>
              <a:gd name="connsiteX45" fmla="*/ 3762353 w 8636594"/>
              <a:gd name="connsiteY45" fmla="*/ 6054733 h 6650463"/>
              <a:gd name="connsiteX46" fmla="*/ 3802812 w 8636594"/>
              <a:gd name="connsiteY46" fmla="*/ 6031671 h 6650463"/>
              <a:gd name="connsiteX47" fmla="*/ 3842810 w 8636594"/>
              <a:gd name="connsiteY47" fmla="*/ 6008288 h 6650463"/>
              <a:gd name="connsiteX48" fmla="*/ 3882352 w 8636594"/>
              <a:gd name="connsiteY48" fmla="*/ 5984588 h 6650463"/>
              <a:gd name="connsiteX49" fmla="*/ 3921445 w 8636594"/>
              <a:gd name="connsiteY49" fmla="*/ 5960574 h 6650463"/>
              <a:gd name="connsiteX50" fmla="*/ 3960096 w 8636594"/>
              <a:gd name="connsiteY50" fmla="*/ 5936250 h 6650463"/>
              <a:gd name="connsiteX51" fmla="*/ 3998311 w 8636594"/>
              <a:gd name="connsiteY51" fmla="*/ 5911619 h 6650463"/>
              <a:gd name="connsiteX52" fmla="*/ 4036095 w 8636594"/>
              <a:gd name="connsiteY52" fmla="*/ 5886685 h 6650463"/>
              <a:gd name="connsiteX53" fmla="*/ 4073456 w 8636594"/>
              <a:gd name="connsiteY53" fmla="*/ 5861452 h 6650463"/>
              <a:gd name="connsiteX54" fmla="*/ 4110400 w 8636594"/>
              <a:gd name="connsiteY54" fmla="*/ 5835922 h 6650463"/>
              <a:gd name="connsiteX55" fmla="*/ 4146933 w 8636594"/>
              <a:gd name="connsiteY55" fmla="*/ 5810100 h 6650463"/>
              <a:gd name="connsiteX56" fmla="*/ 4183061 w 8636594"/>
              <a:gd name="connsiteY56" fmla="*/ 5783988 h 6650463"/>
              <a:gd name="connsiteX57" fmla="*/ 4218791 w 8636594"/>
              <a:gd name="connsiteY57" fmla="*/ 5757591 h 6650463"/>
              <a:gd name="connsiteX58" fmla="*/ 4254129 w 8636594"/>
              <a:gd name="connsiteY58" fmla="*/ 5730912 h 6650463"/>
              <a:gd name="connsiteX59" fmla="*/ 4289081 w 8636594"/>
              <a:gd name="connsiteY59" fmla="*/ 5703955 h 6650463"/>
              <a:gd name="connsiteX60" fmla="*/ 4323654 w 8636594"/>
              <a:gd name="connsiteY60" fmla="*/ 5676722 h 6650463"/>
              <a:gd name="connsiteX61" fmla="*/ 4357854 w 8636594"/>
              <a:gd name="connsiteY61" fmla="*/ 5649218 h 6650463"/>
              <a:gd name="connsiteX62" fmla="*/ 4391688 w 8636594"/>
              <a:gd name="connsiteY62" fmla="*/ 5621446 h 6650463"/>
              <a:gd name="connsiteX63" fmla="*/ 4425162 w 8636594"/>
              <a:gd name="connsiteY63" fmla="*/ 5593409 h 6650463"/>
              <a:gd name="connsiteX64" fmla="*/ 4458281 w 8636594"/>
              <a:gd name="connsiteY64" fmla="*/ 5565111 h 6650463"/>
              <a:gd name="connsiteX65" fmla="*/ 4491053 w 8636594"/>
              <a:gd name="connsiteY65" fmla="*/ 5536556 h 6650463"/>
              <a:gd name="connsiteX66" fmla="*/ 4523484 w 8636594"/>
              <a:gd name="connsiteY66" fmla="*/ 5507747 h 6650463"/>
              <a:gd name="connsiteX67" fmla="*/ 4555580 w 8636594"/>
              <a:gd name="connsiteY67" fmla="*/ 5478687 h 6650463"/>
              <a:gd name="connsiteX68" fmla="*/ 4587347 w 8636594"/>
              <a:gd name="connsiteY68" fmla="*/ 5449380 h 6650463"/>
              <a:gd name="connsiteX69" fmla="*/ 4618793 w 8636594"/>
              <a:gd name="connsiteY69" fmla="*/ 5419830 h 6650463"/>
              <a:gd name="connsiteX70" fmla="*/ 4649922 w 8636594"/>
              <a:gd name="connsiteY70" fmla="*/ 5390040 h 6650463"/>
              <a:gd name="connsiteX71" fmla="*/ 4680742 w 8636594"/>
              <a:gd name="connsiteY71" fmla="*/ 5360014 h 6650463"/>
              <a:gd name="connsiteX72" fmla="*/ 4711259 w 8636594"/>
              <a:gd name="connsiteY72" fmla="*/ 5329755 h 6650463"/>
              <a:gd name="connsiteX73" fmla="*/ 4741478 w 8636594"/>
              <a:gd name="connsiteY73" fmla="*/ 5299266 h 6650463"/>
              <a:gd name="connsiteX74" fmla="*/ 4771408 w 8636594"/>
              <a:gd name="connsiteY74" fmla="*/ 5268551 h 6650463"/>
              <a:gd name="connsiteX75" fmla="*/ 4801053 w 8636594"/>
              <a:gd name="connsiteY75" fmla="*/ 5237614 h 6650463"/>
              <a:gd name="connsiteX76" fmla="*/ 4830420 w 8636594"/>
              <a:gd name="connsiteY76" fmla="*/ 5206458 h 6650463"/>
              <a:gd name="connsiteX77" fmla="*/ 4859516 w 8636594"/>
              <a:gd name="connsiteY77" fmla="*/ 5175087 h 6650463"/>
              <a:gd name="connsiteX78" fmla="*/ 4888347 w 8636594"/>
              <a:gd name="connsiteY78" fmla="*/ 5143504 h 6650463"/>
              <a:gd name="connsiteX79" fmla="*/ 4916919 w 8636594"/>
              <a:gd name="connsiteY79" fmla="*/ 5111713 h 6650463"/>
              <a:gd name="connsiteX80" fmla="*/ 4945238 w 8636594"/>
              <a:gd name="connsiteY80" fmla="*/ 5079717 h 6650463"/>
              <a:gd name="connsiteX81" fmla="*/ 4973311 w 8636594"/>
              <a:gd name="connsiteY81" fmla="*/ 5047519 h 6650463"/>
              <a:gd name="connsiteX82" fmla="*/ 5001145 w 8636594"/>
              <a:gd name="connsiteY82" fmla="*/ 5015124 h 6650463"/>
              <a:gd name="connsiteX83" fmla="*/ 5028745 w 8636594"/>
              <a:gd name="connsiteY83" fmla="*/ 4982535 h 6650463"/>
              <a:gd name="connsiteX84" fmla="*/ 5056117 w 8636594"/>
              <a:gd name="connsiteY84" fmla="*/ 4949755 h 6650463"/>
              <a:gd name="connsiteX85" fmla="*/ 5083269 w 8636594"/>
              <a:gd name="connsiteY85" fmla="*/ 4916787 h 6650463"/>
              <a:gd name="connsiteX86" fmla="*/ 5110207 w 8636594"/>
              <a:gd name="connsiteY86" fmla="*/ 4883636 h 6650463"/>
              <a:gd name="connsiteX87" fmla="*/ 5136937 w 8636594"/>
              <a:gd name="connsiteY87" fmla="*/ 4850305 h 6650463"/>
              <a:gd name="connsiteX88" fmla="*/ 5163464 w 8636594"/>
              <a:gd name="connsiteY88" fmla="*/ 4816797 h 6650463"/>
              <a:gd name="connsiteX89" fmla="*/ 5215940 w 8636594"/>
              <a:gd name="connsiteY89" fmla="*/ 4749265 h 6650463"/>
              <a:gd name="connsiteX90" fmla="*/ 5267684 w 8636594"/>
              <a:gd name="connsiteY90" fmla="*/ 4681068 h 6650463"/>
              <a:gd name="connsiteX91" fmla="*/ 5318748 w 8636594"/>
              <a:gd name="connsiteY91" fmla="*/ 4612234 h 6650463"/>
              <a:gd name="connsiteX92" fmla="*/ 5369182 w 8636594"/>
              <a:gd name="connsiteY92" fmla="*/ 4542793 h 6650463"/>
              <a:gd name="connsiteX93" fmla="*/ 5419038 w 8636594"/>
              <a:gd name="connsiteY93" fmla="*/ 4472771 h 6650463"/>
              <a:gd name="connsiteX94" fmla="*/ 5468365 w 8636594"/>
              <a:gd name="connsiteY94" fmla="*/ 4402196 h 6650463"/>
              <a:gd name="connsiteX95" fmla="*/ 5517215 w 8636594"/>
              <a:gd name="connsiteY95" fmla="*/ 4331098 h 6650463"/>
              <a:gd name="connsiteX96" fmla="*/ 5565637 w 8636594"/>
              <a:gd name="connsiteY96" fmla="*/ 4259503 h 6650463"/>
              <a:gd name="connsiteX97" fmla="*/ 5613684 w 8636594"/>
              <a:gd name="connsiteY97" fmla="*/ 4187441 h 6650463"/>
              <a:gd name="connsiteX98" fmla="*/ 5685160 w 8636594"/>
              <a:gd name="connsiteY98" fmla="*/ 4078531 h 6650463"/>
              <a:gd name="connsiteX99" fmla="*/ 5756074 w 8636594"/>
              <a:gd name="connsiteY99" fmla="*/ 3968727 h 6650463"/>
              <a:gd name="connsiteX100" fmla="*/ 5873483 w 8636594"/>
              <a:gd name="connsiteY100" fmla="*/ 3783989 h 6650463"/>
              <a:gd name="connsiteX101" fmla="*/ 6203209 w 8636594"/>
              <a:gd name="connsiteY101" fmla="*/ 3258640 h 6650463"/>
              <a:gd name="connsiteX102" fmla="*/ 6299430 w 8636594"/>
              <a:gd name="connsiteY102" fmla="*/ 3107321 h 6650463"/>
              <a:gd name="connsiteX103" fmla="*/ 6372650 w 8636594"/>
              <a:gd name="connsiteY103" fmla="*/ 2993735 h 6650463"/>
              <a:gd name="connsiteX104" fmla="*/ 6453197 w 8636594"/>
              <a:gd name="connsiteY104" fmla="*/ 2869788 h 6650463"/>
              <a:gd name="connsiteX105" fmla="*/ 6564167 w 8636594"/>
              <a:gd name="connsiteY105" fmla="*/ 2696807 h 6650463"/>
              <a:gd name="connsiteX106" fmla="*/ 6976233 w 8636594"/>
              <a:gd name="connsiteY106" fmla="*/ 2045274 h 6650463"/>
              <a:gd name="connsiteX107" fmla="*/ 7086755 w 8636594"/>
              <a:gd name="connsiteY107" fmla="*/ 1872743 h 6650463"/>
              <a:gd name="connsiteX108" fmla="*/ 7170279 w 8636594"/>
              <a:gd name="connsiteY108" fmla="*/ 1744202 h 6650463"/>
              <a:gd name="connsiteX109" fmla="*/ 7226351 w 8636594"/>
              <a:gd name="connsiteY109" fmla="*/ 1659017 h 6650463"/>
              <a:gd name="connsiteX110" fmla="*/ 7282789 w 8636594"/>
              <a:gd name="connsiteY110" fmla="*/ 1574303 h 6650463"/>
              <a:gd name="connsiteX111" fmla="*/ 7339643 w 8636594"/>
              <a:gd name="connsiteY111" fmla="*/ 1490113 h 6650463"/>
              <a:gd name="connsiteX112" fmla="*/ 7396957 w 8636594"/>
              <a:gd name="connsiteY112" fmla="*/ 1406503 h 6650463"/>
              <a:gd name="connsiteX113" fmla="*/ 7454781 w 8636594"/>
              <a:gd name="connsiteY113" fmla="*/ 1323526 h 6650463"/>
              <a:gd name="connsiteX114" fmla="*/ 7513161 w 8636594"/>
              <a:gd name="connsiteY114" fmla="*/ 1241237 h 6650463"/>
              <a:gd name="connsiteX115" fmla="*/ 7572144 w 8636594"/>
              <a:gd name="connsiteY115" fmla="*/ 1159689 h 6650463"/>
              <a:gd name="connsiteX116" fmla="*/ 7601877 w 8636594"/>
              <a:gd name="connsiteY116" fmla="*/ 1119210 h 6650463"/>
              <a:gd name="connsiteX117" fmla="*/ 7631779 w 8636594"/>
              <a:gd name="connsiteY117" fmla="*/ 1078937 h 6650463"/>
              <a:gd name="connsiteX118" fmla="*/ 7661855 w 8636594"/>
              <a:gd name="connsiteY118" fmla="*/ 1038876 h 6650463"/>
              <a:gd name="connsiteX119" fmla="*/ 7692111 w 8636594"/>
              <a:gd name="connsiteY119" fmla="*/ 999035 h 6650463"/>
              <a:gd name="connsiteX120" fmla="*/ 7722554 w 8636594"/>
              <a:gd name="connsiteY120" fmla="*/ 959419 h 6650463"/>
              <a:gd name="connsiteX121" fmla="*/ 7753190 w 8636594"/>
              <a:gd name="connsiteY121" fmla="*/ 920037 h 6650463"/>
              <a:gd name="connsiteX122" fmla="*/ 7784023 w 8636594"/>
              <a:gd name="connsiteY122" fmla="*/ 880894 h 6650463"/>
              <a:gd name="connsiteX123" fmla="*/ 7815061 w 8636594"/>
              <a:gd name="connsiteY123" fmla="*/ 841997 h 6650463"/>
              <a:gd name="connsiteX124" fmla="*/ 7846308 w 8636594"/>
              <a:gd name="connsiteY124" fmla="*/ 803354 h 6650463"/>
              <a:gd name="connsiteX125" fmla="*/ 7877772 w 8636594"/>
              <a:gd name="connsiteY125" fmla="*/ 764970 h 6650463"/>
              <a:gd name="connsiteX126" fmla="*/ 7909458 w 8636594"/>
              <a:gd name="connsiteY126" fmla="*/ 726853 h 6650463"/>
              <a:gd name="connsiteX127" fmla="*/ 7941371 w 8636594"/>
              <a:gd name="connsiteY127" fmla="*/ 689010 h 6650463"/>
              <a:gd name="connsiteX128" fmla="*/ 7973518 w 8636594"/>
              <a:gd name="connsiteY128" fmla="*/ 651447 h 6650463"/>
              <a:gd name="connsiteX129" fmla="*/ 8005905 w 8636594"/>
              <a:gd name="connsiteY129" fmla="*/ 614171 h 6650463"/>
              <a:gd name="connsiteX130" fmla="*/ 8038538 w 8636594"/>
              <a:gd name="connsiteY130" fmla="*/ 577189 h 6650463"/>
              <a:gd name="connsiteX131" fmla="*/ 8071421 w 8636594"/>
              <a:gd name="connsiteY131" fmla="*/ 540507 h 6650463"/>
              <a:gd name="connsiteX132" fmla="*/ 8104563 w 8636594"/>
              <a:gd name="connsiteY132" fmla="*/ 504132 h 6650463"/>
              <a:gd name="connsiteX133" fmla="*/ 8137967 w 8636594"/>
              <a:gd name="connsiteY133" fmla="*/ 468072 h 6650463"/>
              <a:gd name="connsiteX134" fmla="*/ 8171641 w 8636594"/>
              <a:gd name="connsiteY134" fmla="*/ 432332 h 6650463"/>
              <a:gd name="connsiteX135" fmla="*/ 8205590 w 8636594"/>
              <a:gd name="connsiteY135" fmla="*/ 396920 h 6650463"/>
              <a:gd name="connsiteX136" fmla="*/ 8239820 w 8636594"/>
              <a:gd name="connsiteY136" fmla="*/ 361843 h 6650463"/>
              <a:gd name="connsiteX137" fmla="*/ 8274337 w 8636594"/>
              <a:gd name="connsiteY137" fmla="*/ 327107 h 6650463"/>
              <a:gd name="connsiteX138" fmla="*/ 8309147 w 8636594"/>
              <a:gd name="connsiteY138" fmla="*/ 292718 h 6650463"/>
              <a:gd name="connsiteX139" fmla="*/ 8344256 w 8636594"/>
              <a:gd name="connsiteY139" fmla="*/ 258685 h 6650463"/>
              <a:gd name="connsiteX140" fmla="*/ 8379669 w 8636594"/>
              <a:gd name="connsiteY140" fmla="*/ 225013 h 6650463"/>
              <a:gd name="connsiteX141" fmla="*/ 8415394 w 8636594"/>
              <a:gd name="connsiteY141" fmla="*/ 191709 h 6650463"/>
              <a:gd name="connsiteX142" fmla="*/ 8451434 w 8636594"/>
              <a:gd name="connsiteY142" fmla="*/ 158780 h 6650463"/>
              <a:gd name="connsiteX143" fmla="*/ 8487798 w 8636594"/>
              <a:gd name="connsiteY143" fmla="*/ 126233 h 6650463"/>
              <a:gd name="connsiteX144" fmla="*/ 8524489 w 8636594"/>
              <a:gd name="connsiteY144" fmla="*/ 94075 h 6650463"/>
              <a:gd name="connsiteX145" fmla="*/ 8561515 w 8636594"/>
              <a:gd name="connsiteY145" fmla="*/ 62312 h 6650463"/>
              <a:gd name="connsiteX146" fmla="*/ 8598881 w 8636594"/>
              <a:gd name="connsiteY146" fmla="*/ 30951 h 6650463"/>
              <a:gd name="connsiteX147" fmla="*/ 8636594 w 8636594"/>
              <a:gd name="connsiteY147" fmla="*/ 0 h 6650463"/>
              <a:gd name="connsiteX0" fmla="*/ 8636594 w 8636594"/>
              <a:gd name="connsiteY0" fmla="*/ 0 h 6641737"/>
              <a:gd name="connsiteX1" fmla="*/ 5293 w 8636594"/>
              <a:gd name="connsiteY1" fmla="*/ 0 h 6641737"/>
              <a:gd name="connsiteX2" fmla="*/ 0 w 8636594"/>
              <a:gd name="connsiteY2" fmla="*/ 5587843 h 6641737"/>
              <a:gd name="connsiteX3" fmla="*/ 1594033 w 8636594"/>
              <a:gd name="connsiteY3" fmla="*/ 5600057 h 6641737"/>
              <a:gd name="connsiteX4" fmla="*/ 1686068 w 8636594"/>
              <a:gd name="connsiteY4" fmla="*/ 5599745 h 6641737"/>
              <a:gd name="connsiteX5" fmla="*/ 1883237 w 8636594"/>
              <a:gd name="connsiteY5" fmla="*/ 5855484 h 6641737"/>
              <a:gd name="connsiteX6" fmla="*/ 2084977 w 8636594"/>
              <a:gd name="connsiteY6" fmla="*/ 5695440 h 6641737"/>
              <a:gd name="connsiteX7" fmla="*/ 2222486 w 8636594"/>
              <a:gd name="connsiteY7" fmla="*/ 5687627 h 6641737"/>
              <a:gd name="connsiteX8" fmla="*/ 2412216 w 8636594"/>
              <a:gd name="connsiteY8" fmla="*/ 5587741 h 6641737"/>
              <a:gd name="connsiteX9" fmla="*/ 1944909 w 8636594"/>
              <a:gd name="connsiteY9" fmla="*/ 6641737 h 6641737"/>
              <a:gd name="connsiteX10" fmla="*/ 2006208 w 8636594"/>
              <a:gd name="connsiteY10" fmla="*/ 6632561 h 6641737"/>
              <a:gd name="connsiteX11" fmla="*/ 2066817 w 8636594"/>
              <a:gd name="connsiteY11" fmla="*/ 6622937 h 6641737"/>
              <a:gd name="connsiteX12" fmla="*/ 2126742 w 8636594"/>
              <a:gd name="connsiteY12" fmla="*/ 6612869 h 6641737"/>
              <a:gd name="connsiteX13" fmla="*/ 2185991 w 8636594"/>
              <a:gd name="connsiteY13" fmla="*/ 6602362 h 6641737"/>
              <a:gd name="connsiteX14" fmla="*/ 2244569 w 8636594"/>
              <a:gd name="connsiteY14" fmla="*/ 6591417 h 6641737"/>
              <a:gd name="connsiteX15" fmla="*/ 2302482 w 8636594"/>
              <a:gd name="connsiteY15" fmla="*/ 6580040 h 6641737"/>
              <a:gd name="connsiteX16" fmla="*/ 2359737 w 8636594"/>
              <a:gd name="connsiteY16" fmla="*/ 6568233 h 6641737"/>
              <a:gd name="connsiteX17" fmla="*/ 2416341 w 8636594"/>
              <a:gd name="connsiteY17" fmla="*/ 6555999 h 6641737"/>
              <a:gd name="connsiteX18" fmla="*/ 2472299 w 8636594"/>
              <a:gd name="connsiteY18" fmla="*/ 6543344 h 6641737"/>
              <a:gd name="connsiteX19" fmla="*/ 2527618 w 8636594"/>
              <a:gd name="connsiteY19" fmla="*/ 6530269 h 6641737"/>
              <a:gd name="connsiteX20" fmla="*/ 2582304 w 8636594"/>
              <a:gd name="connsiteY20" fmla="*/ 6516778 h 6641737"/>
              <a:gd name="connsiteX21" fmla="*/ 2636364 w 8636594"/>
              <a:gd name="connsiteY21" fmla="*/ 6502876 h 6641737"/>
              <a:gd name="connsiteX22" fmla="*/ 2689804 w 8636594"/>
              <a:gd name="connsiteY22" fmla="*/ 6488565 h 6641737"/>
              <a:gd name="connsiteX23" fmla="*/ 2742629 w 8636594"/>
              <a:gd name="connsiteY23" fmla="*/ 6473849 h 6641737"/>
              <a:gd name="connsiteX24" fmla="*/ 2794848 w 8636594"/>
              <a:gd name="connsiteY24" fmla="*/ 6458731 h 6641737"/>
              <a:gd name="connsiteX25" fmla="*/ 2846466 w 8636594"/>
              <a:gd name="connsiteY25" fmla="*/ 6443216 h 6641737"/>
              <a:gd name="connsiteX26" fmla="*/ 2897488 w 8636594"/>
              <a:gd name="connsiteY26" fmla="*/ 6427305 h 6641737"/>
              <a:gd name="connsiteX27" fmla="*/ 2947923 w 8636594"/>
              <a:gd name="connsiteY27" fmla="*/ 6411004 h 6641737"/>
              <a:gd name="connsiteX28" fmla="*/ 2997775 w 8636594"/>
              <a:gd name="connsiteY28" fmla="*/ 6394316 h 6641737"/>
              <a:gd name="connsiteX29" fmla="*/ 3047052 w 8636594"/>
              <a:gd name="connsiteY29" fmla="*/ 6377243 h 6641737"/>
              <a:gd name="connsiteX30" fmla="*/ 3095759 w 8636594"/>
              <a:gd name="connsiteY30" fmla="*/ 6359791 h 6641737"/>
              <a:gd name="connsiteX31" fmla="*/ 3143903 w 8636594"/>
              <a:gd name="connsiteY31" fmla="*/ 6341961 h 6641737"/>
              <a:gd name="connsiteX32" fmla="*/ 3191491 w 8636594"/>
              <a:gd name="connsiteY32" fmla="*/ 6323757 h 6641737"/>
              <a:gd name="connsiteX33" fmla="*/ 3238528 w 8636594"/>
              <a:gd name="connsiteY33" fmla="*/ 6305184 h 6641737"/>
              <a:gd name="connsiteX34" fmla="*/ 3285021 w 8636594"/>
              <a:gd name="connsiteY34" fmla="*/ 6286245 h 6641737"/>
              <a:gd name="connsiteX35" fmla="*/ 3330977 w 8636594"/>
              <a:gd name="connsiteY35" fmla="*/ 6266942 h 6641737"/>
              <a:gd name="connsiteX36" fmla="*/ 3376401 w 8636594"/>
              <a:gd name="connsiteY36" fmla="*/ 6247281 h 6641737"/>
              <a:gd name="connsiteX37" fmla="*/ 3421300 w 8636594"/>
              <a:gd name="connsiteY37" fmla="*/ 6227263 h 6641737"/>
              <a:gd name="connsiteX38" fmla="*/ 3465680 w 8636594"/>
              <a:gd name="connsiteY38" fmla="*/ 6206893 h 6641737"/>
              <a:gd name="connsiteX39" fmla="*/ 3509548 w 8636594"/>
              <a:gd name="connsiteY39" fmla="*/ 6186174 h 6641737"/>
              <a:gd name="connsiteX40" fmla="*/ 3552910 w 8636594"/>
              <a:gd name="connsiteY40" fmla="*/ 6165110 h 6641737"/>
              <a:gd name="connsiteX41" fmla="*/ 3595773 w 8636594"/>
              <a:gd name="connsiteY41" fmla="*/ 6143704 h 6641737"/>
              <a:gd name="connsiteX42" fmla="*/ 3638142 w 8636594"/>
              <a:gd name="connsiteY42" fmla="*/ 6121960 h 6641737"/>
              <a:gd name="connsiteX43" fmla="*/ 3680024 w 8636594"/>
              <a:gd name="connsiteY43" fmla="*/ 6099881 h 6641737"/>
              <a:gd name="connsiteX44" fmla="*/ 3721426 w 8636594"/>
              <a:gd name="connsiteY44" fmla="*/ 6077471 h 6641737"/>
              <a:gd name="connsiteX45" fmla="*/ 3762353 w 8636594"/>
              <a:gd name="connsiteY45" fmla="*/ 6054733 h 6641737"/>
              <a:gd name="connsiteX46" fmla="*/ 3802812 w 8636594"/>
              <a:gd name="connsiteY46" fmla="*/ 6031671 h 6641737"/>
              <a:gd name="connsiteX47" fmla="*/ 3842810 w 8636594"/>
              <a:gd name="connsiteY47" fmla="*/ 6008288 h 6641737"/>
              <a:gd name="connsiteX48" fmla="*/ 3882352 w 8636594"/>
              <a:gd name="connsiteY48" fmla="*/ 5984588 h 6641737"/>
              <a:gd name="connsiteX49" fmla="*/ 3921445 w 8636594"/>
              <a:gd name="connsiteY49" fmla="*/ 5960574 h 6641737"/>
              <a:gd name="connsiteX50" fmla="*/ 3960096 w 8636594"/>
              <a:gd name="connsiteY50" fmla="*/ 5936250 h 6641737"/>
              <a:gd name="connsiteX51" fmla="*/ 3998311 w 8636594"/>
              <a:gd name="connsiteY51" fmla="*/ 5911619 h 6641737"/>
              <a:gd name="connsiteX52" fmla="*/ 4036095 w 8636594"/>
              <a:gd name="connsiteY52" fmla="*/ 5886685 h 6641737"/>
              <a:gd name="connsiteX53" fmla="*/ 4073456 w 8636594"/>
              <a:gd name="connsiteY53" fmla="*/ 5861452 h 6641737"/>
              <a:gd name="connsiteX54" fmla="*/ 4110400 w 8636594"/>
              <a:gd name="connsiteY54" fmla="*/ 5835922 h 6641737"/>
              <a:gd name="connsiteX55" fmla="*/ 4146933 w 8636594"/>
              <a:gd name="connsiteY55" fmla="*/ 5810100 h 6641737"/>
              <a:gd name="connsiteX56" fmla="*/ 4183061 w 8636594"/>
              <a:gd name="connsiteY56" fmla="*/ 5783988 h 6641737"/>
              <a:gd name="connsiteX57" fmla="*/ 4218791 w 8636594"/>
              <a:gd name="connsiteY57" fmla="*/ 5757591 h 6641737"/>
              <a:gd name="connsiteX58" fmla="*/ 4254129 w 8636594"/>
              <a:gd name="connsiteY58" fmla="*/ 5730912 h 6641737"/>
              <a:gd name="connsiteX59" fmla="*/ 4289081 w 8636594"/>
              <a:gd name="connsiteY59" fmla="*/ 5703955 h 6641737"/>
              <a:gd name="connsiteX60" fmla="*/ 4323654 w 8636594"/>
              <a:gd name="connsiteY60" fmla="*/ 5676722 h 6641737"/>
              <a:gd name="connsiteX61" fmla="*/ 4357854 w 8636594"/>
              <a:gd name="connsiteY61" fmla="*/ 5649218 h 6641737"/>
              <a:gd name="connsiteX62" fmla="*/ 4391688 w 8636594"/>
              <a:gd name="connsiteY62" fmla="*/ 5621446 h 6641737"/>
              <a:gd name="connsiteX63" fmla="*/ 4425162 w 8636594"/>
              <a:gd name="connsiteY63" fmla="*/ 5593409 h 6641737"/>
              <a:gd name="connsiteX64" fmla="*/ 4458281 w 8636594"/>
              <a:gd name="connsiteY64" fmla="*/ 5565111 h 6641737"/>
              <a:gd name="connsiteX65" fmla="*/ 4491053 w 8636594"/>
              <a:gd name="connsiteY65" fmla="*/ 5536556 h 6641737"/>
              <a:gd name="connsiteX66" fmla="*/ 4523484 w 8636594"/>
              <a:gd name="connsiteY66" fmla="*/ 5507747 h 6641737"/>
              <a:gd name="connsiteX67" fmla="*/ 4555580 w 8636594"/>
              <a:gd name="connsiteY67" fmla="*/ 5478687 h 6641737"/>
              <a:gd name="connsiteX68" fmla="*/ 4587347 w 8636594"/>
              <a:gd name="connsiteY68" fmla="*/ 5449380 h 6641737"/>
              <a:gd name="connsiteX69" fmla="*/ 4618793 w 8636594"/>
              <a:gd name="connsiteY69" fmla="*/ 5419830 h 6641737"/>
              <a:gd name="connsiteX70" fmla="*/ 4649922 w 8636594"/>
              <a:gd name="connsiteY70" fmla="*/ 5390040 h 6641737"/>
              <a:gd name="connsiteX71" fmla="*/ 4680742 w 8636594"/>
              <a:gd name="connsiteY71" fmla="*/ 5360014 h 6641737"/>
              <a:gd name="connsiteX72" fmla="*/ 4711259 w 8636594"/>
              <a:gd name="connsiteY72" fmla="*/ 5329755 h 6641737"/>
              <a:gd name="connsiteX73" fmla="*/ 4741478 w 8636594"/>
              <a:gd name="connsiteY73" fmla="*/ 5299266 h 6641737"/>
              <a:gd name="connsiteX74" fmla="*/ 4771408 w 8636594"/>
              <a:gd name="connsiteY74" fmla="*/ 5268551 h 6641737"/>
              <a:gd name="connsiteX75" fmla="*/ 4801053 w 8636594"/>
              <a:gd name="connsiteY75" fmla="*/ 5237614 h 6641737"/>
              <a:gd name="connsiteX76" fmla="*/ 4830420 w 8636594"/>
              <a:gd name="connsiteY76" fmla="*/ 5206458 h 6641737"/>
              <a:gd name="connsiteX77" fmla="*/ 4859516 w 8636594"/>
              <a:gd name="connsiteY77" fmla="*/ 5175087 h 6641737"/>
              <a:gd name="connsiteX78" fmla="*/ 4888347 w 8636594"/>
              <a:gd name="connsiteY78" fmla="*/ 5143504 h 6641737"/>
              <a:gd name="connsiteX79" fmla="*/ 4916919 w 8636594"/>
              <a:gd name="connsiteY79" fmla="*/ 5111713 h 6641737"/>
              <a:gd name="connsiteX80" fmla="*/ 4945238 w 8636594"/>
              <a:gd name="connsiteY80" fmla="*/ 5079717 h 6641737"/>
              <a:gd name="connsiteX81" fmla="*/ 4973311 w 8636594"/>
              <a:gd name="connsiteY81" fmla="*/ 5047519 h 6641737"/>
              <a:gd name="connsiteX82" fmla="*/ 5001145 w 8636594"/>
              <a:gd name="connsiteY82" fmla="*/ 5015124 h 6641737"/>
              <a:gd name="connsiteX83" fmla="*/ 5028745 w 8636594"/>
              <a:gd name="connsiteY83" fmla="*/ 4982535 h 6641737"/>
              <a:gd name="connsiteX84" fmla="*/ 5056117 w 8636594"/>
              <a:gd name="connsiteY84" fmla="*/ 4949755 h 6641737"/>
              <a:gd name="connsiteX85" fmla="*/ 5083269 w 8636594"/>
              <a:gd name="connsiteY85" fmla="*/ 4916787 h 6641737"/>
              <a:gd name="connsiteX86" fmla="*/ 5110207 w 8636594"/>
              <a:gd name="connsiteY86" fmla="*/ 4883636 h 6641737"/>
              <a:gd name="connsiteX87" fmla="*/ 5136937 w 8636594"/>
              <a:gd name="connsiteY87" fmla="*/ 4850305 h 6641737"/>
              <a:gd name="connsiteX88" fmla="*/ 5163464 w 8636594"/>
              <a:gd name="connsiteY88" fmla="*/ 4816797 h 6641737"/>
              <a:gd name="connsiteX89" fmla="*/ 5215940 w 8636594"/>
              <a:gd name="connsiteY89" fmla="*/ 4749265 h 6641737"/>
              <a:gd name="connsiteX90" fmla="*/ 5267684 w 8636594"/>
              <a:gd name="connsiteY90" fmla="*/ 4681068 h 6641737"/>
              <a:gd name="connsiteX91" fmla="*/ 5318748 w 8636594"/>
              <a:gd name="connsiteY91" fmla="*/ 4612234 h 6641737"/>
              <a:gd name="connsiteX92" fmla="*/ 5369182 w 8636594"/>
              <a:gd name="connsiteY92" fmla="*/ 4542793 h 6641737"/>
              <a:gd name="connsiteX93" fmla="*/ 5419038 w 8636594"/>
              <a:gd name="connsiteY93" fmla="*/ 4472771 h 6641737"/>
              <a:gd name="connsiteX94" fmla="*/ 5468365 w 8636594"/>
              <a:gd name="connsiteY94" fmla="*/ 4402196 h 6641737"/>
              <a:gd name="connsiteX95" fmla="*/ 5517215 w 8636594"/>
              <a:gd name="connsiteY95" fmla="*/ 4331098 h 6641737"/>
              <a:gd name="connsiteX96" fmla="*/ 5565637 w 8636594"/>
              <a:gd name="connsiteY96" fmla="*/ 4259503 h 6641737"/>
              <a:gd name="connsiteX97" fmla="*/ 5613684 w 8636594"/>
              <a:gd name="connsiteY97" fmla="*/ 4187441 h 6641737"/>
              <a:gd name="connsiteX98" fmla="*/ 5685160 w 8636594"/>
              <a:gd name="connsiteY98" fmla="*/ 4078531 h 6641737"/>
              <a:gd name="connsiteX99" fmla="*/ 5756074 w 8636594"/>
              <a:gd name="connsiteY99" fmla="*/ 3968727 h 6641737"/>
              <a:gd name="connsiteX100" fmla="*/ 5873483 w 8636594"/>
              <a:gd name="connsiteY100" fmla="*/ 3783989 h 6641737"/>
              <a:gd name="connsiteX101" fmla="*/ 6203209 w 8636594"/>
              <a:gd name="connsiteY101" fmla="*/ 3258640 h 6641737"/>
              <a:gd name="connsiteX102" fmla="*/ 6299430 w 8636594"/>
              <a:gd name="connsiteY102" fmla="*/ 3107321 h 6641737"/>
              <a:gd name="connsiteX103" fmla="*/ 6372650 w 8636594"/>
              <a:gd name="connsiteY103" fmla="*/ 2993735 h 6641737"/>
              <a:gd name="connsiteX104" fmla="*/ 6453197 w 8636594"/>
              <a:gd name="connsiteY104" fmla="*/ 2869788 h 6641737"/>
              <a:gd name="connsiteX105" fmla="*/ 6564167 w 8636594"/>
              <a:gd name="connsiteY105" fmla="*/ 2696807 h 6641737"/>
              <a:gd name="connsiteX106" fmla="*/ 6976233 w 8636594"/>
              <a:gd name="connsiteY106" fmla="*/ 2045274 h 6641737"/>
              <a:gd name="connsiteX107" fmla="*/ 7086755 w 8636594"/>
              <a:gd name="connsiteY107" fmla="*/ 1872743 h 6641737"/>
              <a:gd name="connsiteX108" fmla="*/ 7170279 w 8636594"/>
              <a:gd name="connsiteY108" fmla="*/ 1744202 h 6641737"/>
              <a:gd name="connsiteX109" fmla="*/ 7226351 w 8636594"/>
              <a:gd name="connsiteY109" fmla="*/ 1659017 h 6641737"/>
              <a:gd name="connsiteX110" fmla="*/ 7282789 w 8636594"/>
              <a:gd name="connsiteY110" fmla="*/ 1574303 h 6641737"/>
              <a:gd name="connsiteX111" fmla="*/ 7339643 w 8636594"/>
              <a:gd name="connsiteY111" fmla="*/ 1490113 h 6641737"/>
              <a:gd name="connsiteX112" fmla="*/ 7396957 w 8636594"/>
              <a:gd name="connsiteY112" fmla="*/ 1406503 h 6641737"/>
              <a:gd name="connsiteX113" fmla="*/ 7454781 w 8636594"/>
              <a:gd name="connsiteY113" fmla="*/ 1323526 h 6641737"/>
              <a:gd name="connsiteX114" fmla="*/ 7513161 w 8636594"/>
              <a:gd name="connsiteY114" fmla="*/ 1241237 h 6641737"/>
              <a:gd name="connsiteX115" fmla="*/ 7572144 w 8636594"/>
              <a:gd name="connsiteY115" fmla="*/ 1159689 h 6641737"/>
              <a:gd name="connsiteX116" fmla="*/ 7601877 w 8636594"/>
              <a:gd name="connsiteY116" fmla="*/ 1119210 h 6641737"/>
              <a:gd name="connsiteX117" fmla="*/ 7631779 w 8636594"/>
              <a:gd name="connsiteY117" fmla="*/ 1078937 h 6641737"/>
              <a:gd name="connsiteX118" fmla="*/ 7661855 w 8636594"/>
              <a:gd name="connsiteY118" fmla="*/ 1038876 h 6641737"/>
              <a:gd name="connsiteX119" fmla="*/ 7692111 w 8636594"/>
              <a:gd name="connsiteY119" fmla="*/ 999035 h 6641737"/>
              <a:gd name="connsiteX120" fmla="*/ 7722554 w 8636594"/>
              <a:gd name="connsiteY120" fmla="*/ 959419 h 6641737"/>
              <a:gd name="connsiteX121" fmla="*/ 7753190 w 8636594"/>
              <a:gd name="connsiteY121" fmla="*/ 920037 h 6641737"/>
              <a:gd name="connsiteX122" fmla="*/ 7784023 w 8636594"/>
              <a:gd name="connsiteY122" fmla="*/ 880894 h 6641737"/>
              <a:gd name="connsiteX123" fmla="*/ 7815061 w 8636594"/>
              <a:gd name="connsiteY123" fmla="*/ 841997 h 6641737"/>
              <a:gd name="connsiteX124" fmla="*/ 7846308 w 8636594"/>
              <a:gd name="connsiteY124" fmla="*/ 803354 h 6641737"/>
              <a:gd name="connsiteX125" fmla="*/ 7877772 w 8636594"/>
              <a:gd name="connsiteY125" fmla="*/ 764970 h 6641737"/>
              <a:gd name="connsiteX126" fmla="*/ 7909458 w 8636594"/>
              <a:gd name="connsiteY126" fmla="*/ 726853 h 6641737"/>
              <a:gd name="connsiteX127" fmla="*/ 7941371 w 8636594"/>
              <a:gd name="connsiteY127" fmla="*/ 689010 h 6641737"/>
              <a:gd name="connsiteX128" fmla="*/ 7973518 w 8636594"/>
              <a:gd name="connsiteY128" fmla="*/ 651447 h 6641737"/>
              <a:gd name="connsiteX129" fmla="*/ 8005905 w 8636594"/>
              <a:gd name="connsiteY129" fmla="*/ 614171 h 6641737"/>
              <a:gd name="connsiteX130" fmla="*/ 8038538 w 8636594"/>
              <a:gd name="connsiteY130" fmla="*/ 577189 h 6641737"/>
              <a:gd name="connsiteX131" fmla="*/ 8071421 w 8636594"/>
              <a:gd name="connsiteY131" fmla="*/ 540507 h 6641737"/>
              <a:gd name="connsiteX132" fmla="*/ 8104563 w 8636594"/>
              <a:gd name="connsiteY132" fmla="*/ 504132 h 6641737"/>
              <a:gd name="connsiteX133" fmla="*/ 8137967 w 8636594"/>
              <a:gd name="connsiteY133" fmla="*/ 468072 h 6641737"/>
              <a:gd name="connsiteX134" fmla="*/ 8171641 w 8636594"/>
              <a:gd name="connsiteY134" fmla="*/ 432332 h 6641737"/>
              <a:gd name="connsiteX135" fmla="*/ 8205590 w 8636594"/>
              <a:gd name="connsiteY135" fmla="*/ 396920 h 6641737"/>
              <a:gd name="connsiteX136" fmla="*/ 8239820 w 8636594"/>
              <a:gd name="connsiteY136" fmla="*/ 361843 h 6641737"/>
              <a:gd name="connsiteX137" fmla="*/ 8274337 w 8636594"/>
              <a:gd name="connsiteY137" fmla="*/ 327107 h 6641737"/>
              <a:gd name="connsiteX138" fmla="*/ 8309147 w 8636594"/>
              <a:gd name="connsiteY138" fmla="*/ 292718 h 6641737"/>
              <a:gd name="connsiteX139" fmla="*/ 8344256 w 8636594"/>
              <a:gd name="connsiteY139" fmla="*/ 258685 h 6641737"/>
              <a:gd name="connsiteX140" fmla="*/ 8379669 w 8636594"/>
              <a:gd name="connsiteY140" fmla="*/ 225013 h 6641737"/>
              <a:gd name="connsiteX141" fmla="*/ 8415394 w 8636594"/>
              <a:gd name="connsiteY141" fmla="*/ 191709 h 6641737"/>
              <a:gd name="connsiteX142" fmla="*/ 8451434 w 8636594"/>
              <a:gd name="connsiteY142" fmla="*/ 158780 h 6641737"/>
              <a:gd name="connsiteX143" fmla="*/ 8487798 w 8636594"/>
              <a:gd name="connsiteY143" fmla="*/ 126233 h 6641737"/>
              <a:gd name="connsiteX144" fmla="*/ 8524489 w 8636594"/>
              <a:gd name="connsiteY144" fmla="*/ 94075 h 6641737"/>
              <a:gd name="connsiteX145" fmla="*/ 8561515 w 8636594"/>
              <a:gd name="connsiteY145" fmla="*/ 62312 h 6641737"/>
              <a:gd name="connsiteX146" fmla="*/ 8598881 w 8636594"/>
              <a:gd name="connsiteY146" fmla="*/ 30951 h 6641737"/>
              <a:gd name="connsiteX147" fmla="*/ 8636594 w 8636594"/>
              <a:gd name="connsiteY147" fmla="*/ 0 h 6641737"/>
              <a:gd name="connsiteX0" fmla="*/ 8636594 w 8636594"/>
              <a:gd name="connsiteY0" fmla="*/ 0 h 6632561"/>
              <a:gd name="connsiteX1" fmla="*/ 5293 w 8636594"/>
              <a:gd name="connsiteY1" fmla="*/ 0 h 6632561"/>
              <a:gd name="connsiteX2" fmla="*/ 0 w 8636594"/>
              <a:gd name="connsiteY2" fmla="*/ 5587843 h 6632561"/>
              <a:gd name="connsiteX3" fmla="*/ 1594033 w 8636594"/>
              <a:gd name="connsiteY3" fmla="*/ 5600057 h 6632561"/>
              <a:gd name="connsiteX4" fmla="*/ 1686068 w 8636594"/>
              <a:gd name="connsiteY4" fmla="*/ 5599745 h 6632561"/>
              <a:gd name="connsiteX5" fmla="*/ 1883237 w 8636594"/>
              <a:gd name="connsiteY5" fmla="*/ 5855484 h 6632561"/>
              <a:gd name="connsiteX6" fmla="*/ 2084977 w 8636594"/>
              <a:gd name="connsiteY6" fmla="*/ 5695440 h 6632561"/>
              <a:gd name="connsiteX7" fmla="*/ 2222486 w 8636594"/>
              <a:gd name="connsiteY7" fmla="*/ 5687627 h 6632561"/>
              <a:gd name="connsiteX8" fmla="*/ 2412216 w 8636594"/>
              <a:gd name="connsiteY8" fmla="*/ 5587741 h 6632561"/>
              <a:gd name="connsiteX9" fmla="*/ 2490090 w 8636594"/>
              <a:gd name="connsiteY9" fmla="*/ 5591230 h 6632561"/>
              <a:gd name="connsiteX10" fmla="*/ 2006208 w 8636594"/>
              <a:gd name="connsiteY10" fmla="*/ 6632561 h 6632561"/>
              <a:gd name="connsiteX11" fmla="*/ 2066817 w 8636594"/>
              <a:gd name="connsiteY11" fmla="*/ 6622937 h 6632561"/>
              <a:gd name="connsiteX12" fmla="*/ 2126742 w 8636594"/>
              <a:gd name="connsiteY12" fmla="*/ 6612869 h 6632561"/>
              <a:gd name="connsiteX13" fmla="*/ 2185991 w 8636594"/>
              <a:gd name="connsiteY13" fmla="*/ 6602362 h 6632561"/>
              <a:gd name="connsiteX14" fmla="*/ 2244569 w 8636594"/>
              <a:gd name="connsiteY14" fmla="*/ 6591417 h 6632561"/>
              <a:gd name="connsiteX15" fmla="*/ 2302482 w 8636594"/>
              <a:gd name="connsiteY15" fmla="*/ 6580040 h 6632561"/>
              <a:gd name="connsiteX16" fmla="*/ 2359737 w 8636594"/>
              <a:gd name="connsiteY16" fmla="*/ 6568233 h 6632561"/>
              <a:gd name="connsiteX17" fmla="*/ 2416341 w 8636594"/>
              <a:gd name="connsiteY17" fmla="*/ 6555999 h 6632561"/>
              <a:gd name="connsiteX18" fmla="*/ 2472299 w 8636594"/>
              <a:gd name="connsiteY18" fmla="*/ 6543344 h 6632561"/>
              <a:gd name="connsiteX19" fmla="*/ 2527618 w 8636594"/>
              <a:gd name="connsiteY19" fmla="*/ 6530269 h 6632561"/>
              <a:gd name="connsiteX20" fmla="*/ 2582304 w 8636594"/>
              <a:gd name="connsiteY20" fmla="*/ 6516778 h 6632561"/>
              <a:gd name="connsiteX21" fmla="*/ 2636364 w 8636594"/>
              <a:gd name="connsiteY21" fmla="*/ 6502876 h 6632561"/>
              <a:gd name="connsiteX22" fmla="*/ 2689804 w 8636594"/>
              <a:gd name="connsiteY22" fmla="*/ 6488565 h 6632561"/>
              <a:gd name="connsiteX23" fmla="*/ 2742629 w 8636594"/>
              <a:gd name="connsiteY23" fmla="*/ 6473849 h 6632561"/>
              <a:gd name="connsiteX24" fmla="*/ 2794848 w 8636594"/>
              <a:gd name="connsiteY24" fmla="*/ 6458731 h 6632561"/>
              <a:gd name="connsiteX25" fmla="*/ 2846466 w 8636594"/>
              <a:gd name="connsiteY25" fmla="*/ 6443216 h 6632561"/>
              <a:gd name="connsiteX26" fmla="*/ 2897488 w 8636594"/>
              <a:gd name="connsiteY26" fmla="*/ 6427305 h 6632561"/>
              <a:gd name="connsiteX27" fmla="*/ 2947923 w 8636594"/>
              <a:gd name="connsiteY27" fmla="*/ 6411004 h 6632561"/>
              <a:gd name="connsiteX28" fmla="*/ 2997775 w 8636594"/>
              <a:gd name="connsiteY28" fmla="*/ 6394316 h 6632561"/>
              <a:gd name="connsiteX29" fmla="*/ 3047052 w 8636594"/>
              <a:gd name="connsiteY29" fmla="*/ 6377243 h 6632561"/>
              <a:gd name="connsiteX30" fmla="*/ 3095759 w 8636594"/>
              <a:gd name="connsiteY30" fmla="*/ 6359791 h 6632561"/>
              <a:gd name="connsiteX31" fmla="*/ 3143903 w 8636594"/>
              <a:gd name="connsiteY31" fmla="*/ 6341961 h 6632561"/>
              <a:gd name="connsiteX32" fmla="*/ 3191491 w 8636594"/>
              <a:gd name="connsiteY32" fmla="*/ 6323757 h 6632561"/>
              <a:gd name="connsiteX33" fmla="*/ 3238528 w 8636594"/>
              <a:gd name="connsiteY33" fmla="*/ 6305184 h 6632561"/>
              <a:gd name="connsiteX34" fmla="*/ 3285021 w 8636594"/>
              <a:gd name="connsiteY34" fmla="*/ 6286245 h 6632561"/>
              <a:gd name="connsiteX35" fmla="*/ 3330977 w 8636594"/>
              <a:gd name="connsiteY35" fmla="*/ 6266942 h 6632561"/>
              <a:gd name="connsiteX36" fmla="*/ 3376401 w 8636594"/>
              <a:gd name="connsiteY36" fmla="*/ 6247281 h 6632561"/>
              <a:gd name="connsiteX37" fmla="*/ 3421300 w 8636594"/>
              <a:gd name="connsiteY37" fmla="*/ 6227263 h 6632561"/>
              <a:gd name="connsiteX38" fmla="*/ 3465680 w 8636594"/>
              <a:gd name="connsiteY38" fmla="*/ 6206893 h 6632561"/>
              <a:gd name="connsiteX39" fmla="*/ 3509548 w 8636594"/>
              <a:gd name="connsiteY39" fmla="*/ 6186174 h 6632561"/>
              <a:gd name="connsiteX40" fmla="*/ 3552910 w 8636594"/>
              <a:gd name="connsiteY40" fmla="*/ 6165110 h 6632561"/>
              <a:gd name="connsiteX41" fmla="*/ 3595773 w 8636594"/>
              <a:gd name="connsiteY41" fmla="*/ 6143704 h 6632561"/>
              <a:gd name="connsiteX42" fmla="*/ 3638142 w 8636594"/>
              <a:gd name="connsiteY42" fmla="*/ 6121960 h 6632561"/>
              <a:gd name="connsiteX43" fmla="*/ 3680024 w 8636594"/>
              <a:gd name="connsiteY43" fmla="*/ 6099881 h 6632561"/>
              <a:gd name="connsiteX44" fmla="*/ 3721426 w 8636594"/>
              <a:gd name="connsiteY44" fmla="*/ 6077471 h 6632561"/>
              <a:gd name="connsiteX45" fmla="*/ 3762353 w 8636594"/>
              <a:gd name="connsiteY45" fmla="*/ 6054733 h 6632561"/>
              <a:gd name="connsiteX46" fmla="*/ 3802812 w 8636594"/>
              <a:gd name="connsiteY46" fmla="*/ 6031671 h 6632561"/>
              <a:gd name="connsiteX47" fmla="*/ 3842810 w 8636594"/>
              <a:gd name="connsiteY47" fmla="*/ 6008288 h 6632561"/>
              <a:gd name="connsiteX48" fmla="*/ 3882352 w 8636594"/>
              <a:gd name="connsiteY48" fmla="*/ 5984588 h 6632561"/>
              <a:gd name="connsiteX49" fmla="*/ 3921445 w 8636594"/>
              <a:gd name="connsiteY49" fmla="*/ 5960574 h 6632561"/>
              <a:gd name="connsiteX50" fmla="*/ 3960096 w 8636594"/>
              <a:gd name="connsiteY50" fmla="*/ 5936250 h 6632561"/>
              <a:gd name="connsiteX51" fmla="*/ 3998311 w 8636594"/>
              <a:gd name="connsiteY51" fmla="*/ 5911619 h 6632561"/>
              <a:gd name="connsiteX52" fmla="*/ 4036095 w 8636594"/>
              <a:gd name="connsiteY52" fmla="*/ 5886685 h 6632561"/>
              <a:gd name="connsiteX53" fmla="*/ 4073456 w 8636594"/>
              <a:gd name="connsiteY53" fmla="*/ 5861452 h 6632561"/>
              <a:gd name="connsiteX54" fmla="*/ 4110400 w 8636594"/>
              <a:gd name="connsiteY54" fmla="*/ 5835922 h 6632561"/>
              <a:gd name="connsiteX55" fmla="*/ 4146933 w 8636594"/>
              <a:gd name="connsiteY55" fmla="*/ 5810100 h 6632561"/>
              <a:gd name="connsiteX56" fmla="*/ 4183061 w 8636594"/>
              <a:gd name="connsiteY56" fmla="*/ 5783988 h 6632561"/>
              <a:gd name="connsiteX57" fmla="*/ 4218791 w 8636594"/>
              <a:gd name="connsiteY57" fmla="*/ 5757591 h 6632561"/>
              <a:gd name="connsiteX58" fmla="*/ 4254129 w 8636594"/>
              <a:gd name="connsiteY58" fmla="*/ 5730912 h 6632561"/>
              <a:gd name="connsiteX59" fmla="*/ 4289081 w 8636594"/>
              <a:gd name="connsiteY59" fmla="*/ 5703955 h 6632561"/>
              <a:gd name="connsiteX60" fmla="*/ 4323654 w 8636594"/>
              <a:gd name="connsiteY60" fmla="*/ 5676722 h 6632561"/>
              <a:gd name="connsiteX61" fmla="*/ 4357854 w 8636594"/>
              <a:gd name="connsiteY61" fmla="*/ 5649218 h 6632561"/>
              <a:gd name="connsiteX62" fmla="*/ 4391688 w 8636594"/>
              <a:gd name="connsiteY62" fmla="*/ 5621446 h 6632561"/>
              <a:gd name="connsiteX63" fmla="*/ 4425162 w 8636594"/>
              <a:gd name="connsiteY63" fmla="*/ 5593409 h 6632561"/>
              <a:gd name="connsiteX64" fmla="*/ 4458281 w 8636594"/>
              <a:gd name="connsiteY64" fmla="*/ 5565111 h 6632561"/>
              <a:gd name="connsiteX65" fmla="*/ 4491053 w 8636594"/>
              <a:gd name="connsiteY65" fmla="*/ 5536556 h 6632561"/>
              <a:gd name="connsiteX66" fmla="*/ 4523484 w 8636594"/>
              <a:gd name="connsiteY66" fmla="*/ 5507747 h 6632561"/>
              <a:gd name="connsiteX67" fmla="*/ 4555580 w 8636594"/>
              <a:gd name="connsiteY67" fmla="*/ 5478687 h 6632561"/>
              <a:gd name="connsiteX68" fmla="*/ 4587347 w 8636594"/>
              <a:gd name="connsiteY68" fmla="*/ 5449380 h 6632561"/>
              <a:gd name="connsiteX69" fmla="*/ 4618793 w 8636594"/>
              <a:gd name="connsiteY69" fmla="*/ 5419830 h 6632561"/>
              <a:gd name="connsiteX70" fmla="*/ 4649922 w 8636594"/>
              <a:gd name="connsiteY70" fmla="*/ 5390040 h 6632561"/>
              <a:gd name="connsiteX71" fmla="*/ 4680742 w 8636594"/>
              <a:gd name="connsiteY71" fmla="*/ 5360014 h 6632561"/>
              <a:gd name="connsiteX72" fmla="*/ 4711259 w 8636594"/>
              <a:gd name="connsiteY72" fmla="*/ 5329755 h 6632561"/>
              <a:gd name="connsiteX73" fmla="*/ 4741478 w 8636594"/>
              <a:gd name="connsiteY73" fmla="*/ 5299266 h 6632561"/>
              <a:gd name="connsiteX74" fmla="*/ 4771408 w 8636594"/>
              <a:gd name="connsiteY74" fmla="*/ 5268551 h 6632561"/>
              <a:gd name="connsiteX75" fmla="*/ 4801053 w 8636594"/>
              <a:gd name="connsiteY75" fmla="*/ 5237614 h 6632561"/>
              <a:gd name="connsiteX76" fmla="*/ 4830420 w 8636594"/>
              <a:gd name="connsiteY76" fmla="*/ 5206458 h 6632561"/>
              <a:gd name="connsiteX77" fmla="*/ 4859516 w 8636594"/>
              <a:gd name="connsiteY77" fmla="*/ 5175087 h 6632561"/>
              <a:gd name="connsiteX78" fmla="*/ 4888347 w 8636594"/>
              <a:gd name="connsiteY78" fmla="*/ 5143504 h 6632561"/>
              <a:gd name="connsiteX79" fmla="*/ 4916919 w 8636594"/>
              <a:gd name="connsiteY79" fmla="*/ 5111713 h 6632561"/>
              <a:gd name="connsiteX80" fmla="*/ 4945238 w 8636594"/>
              <a:gd name="connsiteY80" fmla="*/ 5079717 h 6632561"/>
              <a:gd name="connsiteX81" fmla="*/ 4973311 w 8636594"/>
              <a:gd name="connsiteY81" fmla="*/ 5047519 h 6632561"/>
              <a:gd name="connsiteX82" fmla="*/ 5001145 w 8636594"/>
              <a:gd name="connsiteY82" fmla="*/ 5015124 h 6632561"/>
              <a:gd name="connsiteX83" fmla="*/ 5028745 w 8636594"/>
              <a:gd name="connsiteY83" fmla="*/ 4982535 h 6632561"/>
              <a:gd name="connsiteX84" fmla="*/ 5056117 w 8636594"/>
              <a:gd name="connsiteY84" fmla="*/ 4949755 h 6632561"/>
              <a:gd name="connsiteX85" fmla="*/ 5083269 w 8636594"/>
              <a:gd name="connsiteY85" fmla="*/ 4916787 h 6632561"/>
              <a:gd name="connsiteX86" fmla="*/ 5110207 w 8636594"/>
              <a:gd name="connsiteY86" fmla="*/ 4883636 h 6632561"/>
              <a:gd name="connsiteX87" fmla="*/ 5136937 w 8636594"/>
              <a:gd name="connsiteY87" fmla="*/ 4850305 h 6632561"/>
              <a:gd name="connsiteX88" fmla="*/ 5163464 w 8636594"/>
              <a:gd name="connsiteY88" fmla="*/ 4816797 h 6632561"/>
              <a:gd name="connsiteX89" fmla="*/ 5215940 w 8636594"/>
              <a:gd name="connsiteY89" fmla="*/ 4749265 h 6632561"/>
              <a:gd name="connsiteX90" fmla="*/ 5267684 w 8636594"/>
              <a:gd name="connsiteY90" fmla="*/ 4681068 h 6632561"/>
              <a:gd name="connsiteX91" fmla="*/ 5318748 w 8636594"/>
              <a:gd name="connsiteY91" fmla="*/ 4612234 h 6632561"/>
              <a:gd name="connsiteX92" fmla="*/ 5369182 w 8636594"/>
              <a:gd name="connsiteY92" fmla="*/ 4542793 h 6632561"/>
              <a:gd name="connsiteX93" fmla="*/ 5419038 w 8636594"/>
              <a:gd name="connsiteY93" fmla="*/ 4472771 h 6632561"/>
              <a:gd name="connsiteX94" fmla="*/ 5468365 w 8636594"/>
              <a:gd name="connsiteY94" fmla="*/ 4402196 h 6632561"/>
              <a:gd name="connsiteX95" fmla="*/ 5517215 w 8636594"/>
              <a:gd name="connsiteY95" fmla="*/ 4331098 h 6632561"/>
              <a:gd name="connsiteX96" fmla="*/ 5565637 w 8636594"/>
              <a:gd name="connsiteY96" fmla="*/ 4259503 h 6632561"/>
              <a:gd name="connsiteX97" fmla="*/ 5613684 w 8636594"/>
              <a:gd name="connsiteY97" fmla="*/ 4187441 h 6632561"/>
              <a:gd name="connsiteX98" fmla="*/ 5685160 w 8636594"/>
              <a:gd name="connsiteY98" fmla="*/ 4078531 h 6632561"/>
              <a:gd name="connsiteX99" fmla="*/ 5756074 w 8636594"/>
              <a:gd name="connsiteY99" fmla="*/ 3968727 h 6632561"/>
              <a:gd name="connsiteX100" fmla="*/ 5873483 w 8636594"/>
              <a:gd name="connsiteY100" fmla="*/ 3783989 h 6632561"/>
              <a:gd name="connsiteX101" fmla="*/ 6203209 w 8636594"/>
              <a:gd name="connsiteY101" fmla="*/ 3258640 h 6632561"/>
              <a:gd name="connsiteX102" fmla="*/ 6299430 w 8636594"/>
              <a:gd name="connsiteY102" fmla="*/ 3107321 h 6632561"/>
              <a:gd name="connsiteX103" fmla="*/ 6372650 w 8636594"/>
              <a:gd name="connsiteY103" fmla="*/ 2993735 h 6632561"/>
              <a:gd name="connsiteX104" fmla="*/ 6453197 w 8636594"/>
              <a:gd name="connsiteY104" fmla="*/ 2869788 h 6632561"/>
              <a:gd name="connsiteX105" fmla="*/ 6564167 w 8636594"/>
              <a:gd name="connsiteY105" fmla="*/ 2696807 h 6632561"/>
              <a:gd name="connsiteX106" fmla="*/ 6976233 w 8636594"/>
              <a:gd name="connsiteY106" fmla="*/ 2045274 h 6632561"/>
              <a:gd name="connsiteX107" fmla="*/ 7086755 w 8636594"/>
              <a:gd name="connsiteY107" fmla="*/ 1872743 h 6632561"/>
              <a:gd name="connsiteX108" fmla="*/ 7170279 w 8636594"/>
              <a:gd name="connsiteY108" fmla="*/ 1744202 h 6632561"/>
              <a:gd name="connsiteX109" fmla="*/ 7226351 w 8636594"/>
              <a:gd name="connsiteY109" fmla="*/ 1659017 h 6632561"/>
              <a:gd name="connsiteX110" fmla="*/ 7282789 w 8636594"/>
              <a:gd name="connsiteY110" fmla="*/ 1574303 h 6632561"/>
              <a:gd name="connsiteX111" fmla="*/ 7339643 w 8636594"/>
              <a:gd name="connsiteY111" fmla="*/ 1490113 h 6632561"/>
              <a:gd name="connsiteX112" fmla="*/ 7396957 w 8636594"/>
              <a:gd name="connsiteY112" fmla="*/ 1406503 h 6632561"/>
              <a:gd name="connsiteX113" fmla="*/ 7454781 w 8636594"/>
              <a:gd name="connsiteY113" fmla="*/ 1323526 h 6632561"/>
              <a:gd name="connsiteX114" fmla="*/ 7513161 w 8636594"/>
              <a:gd name="connsiteY114" fmla="*/ 1241237 h 6632561"/>
              <a:gd name="connsiteX115" fmla="*/ 7572144 w 8636594"/>
              <a:gd name="connsiteY115" fmla="*/ 1159689 h 6632561"/>
              <a:gd name="connsiteX116" fmla="*/ 7601877 w 8636594"/>
              <a:gd name="connsiteY116" fmla="*/ 1119210 h 6632561"/>
              <a:gd name="connsiteX117" fmla="*/ 7631779 w 8636594"/>
              <a:gd name="connsiteY117" fmla="*/ 1078937 h 6632561"/>
              <a:gd name="connsiteX118" fmla="*/ 7661855 w 8636594"/>
              <a:gd name="connsiteY118" fmla="*/ 1038876 h 6632561"/>
              <a:gd name="connsiteX119" fmla="*/ 7692111 w 8636594"/>
              <a:gd name="connsiteY119" fmla="*/ 999035 h 6632561"/>
              <a:gd name="connsiteX120" fmla="*/ 7722554 w 8636594"/>
              <a:gd name="connsiteY120" fmla="*/ 959419 h 6632561"/>
              <a:gd name="connsiteX121" fmla="*/ 7753190 w 8636594"/>
              <a:gd name="connsiteY121" fmla="*/ 920037 h 6632561"/>
              <a:gd name="connsiteX122" fmla="*/ 7784023 w 8636594"/>
              <a:gd name="connsiteY122" fmla="*/ 880894 h 6632561"/>
              <a:gd name="connsiteX123" fmla="*/ 7815061 w 8636594"/>
              <a:gd name="connsiteY123" fmla="*/ 841997 h 6632561"/>
              <a:gd name="connsiteX124" fmla="*/ 7846308 w 8636594"/>
              <a:gd name="connsiteY124" fmla="*/ 803354 h 6632561"/>
              <a:gd name="connsiteX125" fmla="*/ 7877772 w 8636594"/>
              <a:gd name="connsiteY125" fmla="*/ 764970 h 6632561"/>
              <a:gd name="connsiteX126" fmla="*/ 7909458 w 8636594"/>
              <a:gd name="connsiteY126" fmla="*/ 726853 h 6632561"/>
              <a:gd name="connsiteX127" fmla="*/ 7941371 w 8636594"/>
              <a:gd name="connsiteY127" fmla="*/ 689010 h 6632561"/>
              <a:gd name="connsiteX128" fmla="*/ 7973518 w 8636594"/>
              <a:gd name="connsiteY128" fmla="*/ 651447 h 6632561"/>
              <a:gd name="connsiteX129" fmla="*/ 8005905 w 8636594"/>
              <a:gd name="connsiteY129" fmla="*/ 614171 h 6632561"/>
              <a:gd name="connsiteX130" fmla="*/ 8038538 w 8636594"/>
              <a:gd name="connsiteY130" fmla="*/ 577189 h 6632561"/>
              <a:gd name="connsiteX131" fmla="*/ 8071421 w 8636594"/>
              <a:gd name="connsiteY131" fmla="*/ 540507 h 6632561"/>
              <a:gd name="connsiteX132" fmla="*/ 8104563 w 8636594"/>
              <a:gd name="connsiteY132" fmla="*/ 504132 h 6632561"/>
              <a:gd name="connsiteX133" fmla="*/ 8137967 w 8636594"/>
              <a:gd name="connsiteY133" fmla="*/ 468072 h 6632561"/>
              <a:gd name="connsiteX134" fmla="*/ 8171641 w 8636594"/>
              <a:gd name="connsiteY134" fmla="*/ 432332 h 6632561"/>
              <a:gd name="connsiteX135" fmla="*/ 8205590 w 8636594"/>
              <a:gd name="connsiteY135" fmla="*/ 396920 h 6632561"/>
              <a:gd name="connsiteX136" fmla="*/ 8239820 w 8636594"/>
              <a:gd name="connsiteY136" fmla="*/ 361843 h 6632561"/>
              <a:gd name="connsiteX137" fmla="*/ 8274337 w 8636594"/>
              <a:gd name="connsiteY137" fmla="*/ 327107 h 6632561"/>
              <a:gd name="connsiteX138" fmla="*/ 8309147 w 8636594"/>
              <a:gd name="connsiteY138" fmla="*/ 292718 h 6632561"/>
              <a:gd name="connsiteX139" fmla="*/ 8344256 w 8636594"/>
              <a:gd name="connsiteY139" fmla="*/ 258685 h 6632561"/>
              <a:gd name="connsiteX140" fmla="*/ 8379669 w 8636594"/>
              <a:gd name="connsiteY140" fmla="*/ 225013 h 6632561"/>
              <a:gd name="connsiteX141" fmla="*/ 8415394 w 8636594"/>
              <a:gd name="connsiteY141" fmla="*/ 191709 h 6632561"/>
              <a:gd name="connsiteX142" fmla="*/ 8451434 w 8636594"/>
              <a:gd name="connsiteY142" fmla="*/ 158780 h 6632561"/>
              <a:gd name="connsiteX143" fmla="*/ 8487798 w 8636594"/>
              <a:gd name="connsiteY143" fmla="*/ 126233 h 6632561"/>
              <a:gd name="connsiteX144" fmla="*/ 8524489 w 8636594"/>
              <a:gd name="connsiteY144" fmla="*/ 94075 h 6632561"/>
              <a:gd name="connsiteX145" fmla="*/ 8561515 w 8636594"/>
              <a:gd name="connsiteY145" fmla="*/ 62312 h 6632561"/>
              <a:gd name="connsiteX146" fmla="*/ 8598881 w 8636594"/>
              <a:gd name="connsiteY146" fmla="*/ 30951 h 6632561"/>
              <a:gd name="connsiteX147" fmla="*/ 8636594 w 8636594"/>
              <a:gd name="connsiteY147" fmla="*/ 0 h 6632561"/>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222486 w 8636594"/>
              <a:gd name="connsiteY6" fmla="*/ 5687627 h 6622937"/>
              <a:gd name="connsiteX7" fmla="*/ 2412216 w 8636594"/>
              <a:gd name="connsiteY7" fmla="*/ 5587741 h 6622937"/>
              <a:gd name="connsiteX8" fmla="*/ 2490090 w 8636594"/>
              <a:gd name="connsiteY8" fmla="*/ 5591230 h 6622937"/>
              <a:gd name="connsiteX9" fmla="*/ 2561975 w 8636594"/>
              <a:gd name="connsiteY9" fmla="*/ 5533193 h 6622937"/>
              <a:gd name="connsiteX10" fmla="*/ 2066817 w 8636594"/>
              <a:gd name="connsiteY10" fmla="*/ 6622937 h 6622937"/>
              <a:gd name="connsiteX11" fmla="*/ 2126742 w 8636594"/>
              <a:gd name="connsiteY11" fmla="*/ 6612869 h 6622937"/>
              <a:gd name="connsiteX12" fmla="*/ 2185991 w 8636594"/>
              <a:gd name="connsiteY12" fmla="*/ 6602362 h 6622937"/>
              <a:gd name="connsiteX13" fmla="*/ 2244569 w 8636594"/>
              <a:gd name="connsiteY13" fmla="*/ 6591417 h 6622937"/>
              <a:gd name="connsiteX14" fmla="*/ 2302482 w 8636594"/>
              <a:gd name="connsiteY14" fmla="*/ 6580040 h 6622937"/>
              <a:gd name="connsiteX15" fmla="*/ 2359737 w 8636594"/>
              <a:gd name="connsiteY15" fmla="*/ 6568233 h 6622937"/>
              <a:gd name="connsiteX16" fmla="*/ 2416341 w 8636594"/>
              <a:gd name="connsiteY16" fmla="*/ 6555999 h 6622937"/>
              <a:gd name="connsiteX17" fmla="*/ 2472299 w 8636594"/>
              <a:gd name="connsiteY17" fmla="*/ 6543344 h 6622937"/>
              <a:gd name="connsiteX18" fmla="*/ 2527618 w 8636594"/>
              <a:gd name="connsiteY18" fmla="*/ 6530269 h 6622937"/>
              <a:gd name="connsiteX19" fmla="*/ 2582304 w 8636594"/>
              <a:gd name="connsiteY19" fmla="*/ 6516778 h 6622937"/>
              <a:gd name="connsiteX20" fmla="*/ 2636364 w 8636594"/>
              <a:gd name="connsiteY20" fmla="*/ 6502876 h 6622937"/>
              <a:gd name="connsiteX21" fmla="*/ 2689804 w 8636594"/>
              <a:gd name="connsiteY21" fmla="*/ 6488565 h 6622937"/>
              <a:gd name="connsiteX22" fmla="*/ 2742629 w 8636594"/>
              <a:gd name="connsiteY22" fmla="*/ 6473849 h 6622937"/>
              <a:gd name="connsiteX23" fmla="*/ 2794848 w 8636594"/>
              <a:gd name="connsiteY23" fmla="*/ 6458731 h 6622937"/>
              <a:gd name="connsiteX24" fmla="*/ 2846466 w 8636594"/>
              <a:gd name="connsiteY24" fmla="*/ 6443216 h 6622937"/>
              <a:gd name="connsiteX25" fmla="*/ 2897488 w 8636594"/>
              <a:gd name="connsiteY25" fmla="*/ 6427305 h 6622937"/>
              <a:gd name="connsiteX26" fmla="*/ 2947923 w 8636594"/>
              <a:gd name="connsiteY26" fmla="*/ 6411004 h 6622937"/>
              <a:gd name="connsiteX27" fmla="*/ 2997775 w 8636594"/>
              <a:gd name="connsiteY27" fmla="*/ 6394316 h 6622937"/>
              <a:gd name="connsiteX28" fmla="*/ 3047052 w 8636594"/>
              <a:gd name="connsiteY28" fmla="*/ 6377243 h 6622937"/>
              <a:gd name="connsiteX29" fmla="*/ 3095759 w 8636594"/>
              <a:gd name="connsiteY29" fmla="*/ 6359791 h 6622937"/>
              <a:gd name="connsiteX30" fmla="*/ 3143903 w 8636594"/>
              <a:gd name="connsiteY30" fmla="*/ 6341961 h 6622937"/>
              <a:gd name="connsiteX31" fmla="*/ 3191491 w 8636594"/>
              <a:gd name="connsiteY31" fmla="*/ 6323757 h 6622937"/>
              <a:gd name="connsiteX32" fmla="*/ 3238528 w 8636594"/>
              <a:gd name="connsiteY32" fmla="*/ 6305184 h 6622937"/>
              <a:gd name="connsiteX33" fmla="*/ 3285021 w 8636594"/>
              <a:gd name="connsiteY33" fmla="*/ 6286245 h 6622937"/>
              <a:gd name="connsiteX34" fmla="*/ 3330977 w 8636594"/>
              <a:gd name="connsiteY34" fmla="*/ 6266942 h 6622937"/>
              <a:gd name="connsiteX35" fmla="*/ 3376401 w 8636594"/>
              <a:gd name="connsiteY35" fmla="*/ 6247281 h 6622937"/>
              <a:gd name="connsiteX36" fmla="*/ 3421300 w 8636594"/>
              <a:gd name="connsiteY36" fmla="*/ 6227263 h 6622937"/>
              <a:gd name="connsiteX37" fmla="*/ 3465680 w 8636594"/>
              <a:gd name="connsiteY37" fmla="*/ 6206893 h 6622937"/>
              <a:gd name="connsiteX38" fmla="*/ 3509548 w 8636594"/>
              <a:gd name="connsiteY38" fmla="*/ 6186174 h 6622937"/>
              <a:gd name="connsiteX39" fmla="*/ 3552910 w 8636594"/>
              <a:gd name="connsiteY39" fmla="*/ 6165110 h 6622937"/>
              <a:gd name="connsiteX40" fmla="*/ 3595773 w 8636594"/>
              <a:gd name="connsiteY40" fmla="*/ 6143704 h 6622937"/>
              <a:gd name="connsiteX41" fmla="*/ 3638142 w 8636594"/>
              <a:gd name="connsiteY41" fmla="*/ 6121960 h 6622937"/>
              <a:gd name="connsiteX42" fmla="*/ 3680024 w 8636594"/>
              <a:gd name="connsiteY42" fmla="*/ 6099881 h 6622937"/>
              <a:gd name="connsiteX43" fmla="*/ 3721426 w 8636594"/>
              <a:gd name="connsiteY43" fmla="*/ 6077471 h 6622937"/>
              <a:gd name="connsiteX44" fmla="*/ 3762353 w 8636594"/>
              <a:gd name="connsiteY44" fmla="*/ 6054733 h 6622937"/>
              <a:gd name="connsiteX45" fmla="*/ 3802812 w 8636594"/>
              <a:gd name="connsiteY45" fmla="*/ 6031671 h 6622937"/>
              <a:gd name="connsiteX46" fmla="*/ 3842810 w 8636594"/>
              <a:gd name="connsiteY46" fmla="*/ 6008288 h 6622937"/>
              <a:gd name="connsiteX47" fmla="*/ 3882352 w 8636594"/>
              <a:gd name="connsiteY47" fmla="*/ 5984588 h 6622937"/>
              <a:gd name="connsiteX48" fmla="*/ 3921445 w 8636594"/>
              <a:gd name="connsiteY48" fmla="*/ 5960574 h 6622937"/>
              <a:gd name="connsiteX49" fmla="*/ 3960096 w 8636594"/>
              <a:gd name="connsiteY49" fmla="*/ 5936250 h 6622937"/>
              <a:gd name="connsiteX50" fmla="*/ 3998311 w 8636594"/>
              <a:gd name="connsiteY50" fmla="*/ 5911619 h 6622937"/>
              <a:gd name="connsiteX51" fmla="*/ 4036095 w 8636594"/>
              <a:gd name="connsiteY51" fmla="*/ 5886685 h 6622937"/>
              <a:gd name="connsiteX52" fmla="*/ 4073456 w 8636594"/>
              <a:gd name="connsiteY52" fmla="*/ 5861452 h 6622937"/>
              <a:gd name="connsiteX53" fmla="*/ 4110400 w 8636594"/>
              <a:gd name="connsiteY53" fmla="*/ 5835922 h 6622937"/>
              <a:gd name="connsiteX54" fmla="*/ 4146933 w 8636594"/>
              <a:gd name="connsiteY54" fmla="*/ 5810100 h 6622937"/>
              <a:gd name="connsiteX55" fmla="*/ 4183061 w 8636594"/>
              <a:gd name="connsiteY55" fmla="*/ 5783988 h 6622937"/>
              <a:gd name="connsiteX56" fmla="*/ 4218791 w 8636594"/>
              <a:gd name="connsiteY56" fmla="*/ 5757591 h 6622937"/>
              <a:gd name="connsiteX57" fmla="*/ 4254129 w 8636594"/>
              <a:gd name="connsiteY57" fmla="*/ 5730912 h 6622937"/>
              <a:gd name="connsiteX58" fmla="*/ 4289081 w 8636594"/>
              <a:gd name="connsiteY58" fmla="*/ 5703955 h 6622937"/>
              <a:gd name="connsiteX59" fmla="*/ 4323654 w 8636594"/>
              <a:gd name="connsiteY59" fmla="*/ 5676722 h 6622937"/>
              <a:gd name="connsiteX60" fmla="*/ 4357854 w 8636594"/>
              <a:gd name="connsiteY60" fmla="*/ 5649218 h 6622937"/>
              <a:gd name="connsiteX61" fmla="*/ 4391688 w 8636594"/>
              <a:gd name="connsiteY61" fmla="*/ 5621446 h 6622937"/>
              <a:gd name="connsiteX62" fmla="*/ 4425162 w 8636594"/>
              <a:gd name="connsiteY62" fmla="*/ 5593409 h 6622937"/>
              <a:gd name="connsiteX63" fmla="*/ 4458281 w 8636594"/>
              <a:gd name="connsiteY63" fmla="*/ 5565111 h 6622937"/>
              <a:gd name="connsiteX64" fmla="*/ 4491053 w 8636594"/>
              <a:gd name="connsiteY64" fmla="*/ 5536556 h 6622937"/>
              <a:gd name="connsiteX65" fmla="*/ 4523484 w 8636594"/>
              <a:gd name="connsiteY65" fmla="*/ 5507747 h 6622937"/>
              <a:gd name="connsiteX66" fmla="*/ 4555580 w 8636594"/>
              <a:gd name="connsiteY66" fmla="*/ 5478687 h 6622937"/>
              <a:gd name="connsiteX67" fmla="*/ 4587347 w 8636594"/>
              <a:gd name="connsiteY67" fmla="*/ 5449380 h 6622937"/>
              <a:gd name="connsiteX68" fmla="*/ 4618793 w 8636594"/>
              <a:gd name="connsiteY68" fmla="*/ 5419830 h 6622937"/>
              <a:gd name="connsiteX69" fmla="*/ 4649922 w 8636594"/>
              <a:gd name="connsiteY69" fmla="*/ 5390040 h 6622937"/>
              <a:gd name="connsiteX70" fmla="*/ 4680742 w 8636594"/>
              <a:gd name="connsiteY70" fmla="*/ 5360014 h 6622937"/>
              <a:gd name="connsiteX71" fmla="*/ 4711259 w 8636594"/>
              <a:gd name="connsiteY71" fmla="*/ 5329755 h 6622937"/>
              <a:gd name="connsiteX72" fmla="*/ 4741478 w 8636594"/>
              <a:gd name="connsiteY72" fmla="*/ 5299266 h 6622937"/>
              <a:gd name="connsiteX73" fmla="*/ 4771408 w 8636594"/>
              <a:gd name="connsiteY73" fmla="*/ 5268551 h 6622937"/>
              <a:gd name="connsiteX74" fmla="*/ 4801053 w 8636594"/>
              <a:gd name="connsiteY74" fmla="*/ 5237614 h 6622937"/>
              <a:gd name="connsiteX75" fmla="*/ 4830420 w 8636594"/>
              <a:gd name="connsiteY75" fmla="*/ 5206458 h 6622937"/>
              <a:gd name="connsiteX76" fmla="*/ 4859516 w 8636594"/>
              <a:gd name="connsiteY76" fmla="*/ 5175087 h 6622937"/>
              <a:gd name="connsiteX77" fmla="*/ 4888347 w 8636594"/>
              <a:gd name="connsiteY77" fmla="*/ 5143504 h 6622937"/>
              <a:gd name="connsiteX78" fmla="*/ 4916919 w 8636594"/>
              <a:gd name="connsiteY78" fmla="*/ 5111713 h 6622937"/>
              <a:gd name="connsiteX79" fmla="*/ 4945238 w 8636594"/>
              <a:gd name="connsiteY79" fmla="*/ 5079717 h 6622937"/>
              <a:gd name="connsiteX80" fmla="*/ 4973311 w 8636594"/>
              <a:gd name="connsiteY80" fmla="*/ 5047519 h 6622937"/>
              <a:gd name="connsiteX81" fmla="*/ 5001145 w 8636594"/>
              <a:gd name="connsiteY81" fmla="*/ 5015124 h 6622937"/>
              <a:gd name="connsiteX82" fmla="*/ 5028745 w 8636594"/>
              <a:gd name="connsiteY82" fmla="*/ 4982535 h 6622937"/>
              <a:gd name="connsiteX83" fmla="*/ 5056117 w 8636594"/>
              <a:gd name="connsiteY83" fmla="*/ 4949755 h 6622937"/>
              <a:gd name="connsiteX84" fmla="*/ 5083269 w 8636594"/>
              <a:gd name="connsiteY84" fmla="*/ 4916787 h 6622937"/>
              <a:gd name="connsiteX85" fmla="*/ 5110207 w 8636594"/>
              <a:gd name="connsiteY85" fmla="*/ 4883636 h 6622937"/>
              <a:gd name="connsiteX86" fmla="*/ 5136937 w 8636594"/>
              <a:gd name="connsiteY86" fmla="*/ 4850305 h 6622937"/>
              <a:gd name="connsiteX87" fmla="*/ 5163464 w 8636594"/>
              <a:gd name="connsiteY87" fmla="*/ 4816797 h 6622937"/>
              <a:gd name="connsiteX88" fmla="*/ 5215940 w 8636594"/>
              <a:gd name="connsiteY88" fmla="*/ 4749265 h 6622937"/>
              <a:gd name="connsiteX89" fmla="*/ 5267684 w 8636594"/>
              <a:gd name="connsiteY89" fmla="*/ 4681068 h 6622937"/>
              <a:gd name="connsiteX90" fmla="*/ 5318748 w 8636594"/>
              <a:gd name="connsiteY90" fmla="*/ 4612234 h 6622937"/>
              <a:gd name="connsiteX91" fmla="*/ 5369182 w 8636594"/>
              <a:gd name="connsiteY91" fmla="*/ 4542793 h 6622937"/>
              <a:gd name="connsiteX92" fmla="*/ 5419038 w 8636594"/>
              <a:gd name="connsiteY92" fmla="*/ 4472771 h 6622937"/>
              <a:gd name="connsiteX93" fmla="*/ 5468365 w 8636594"/>
              <a:gd name="connsiteY93" fmla="*/ 4402196 h 6622937"/>
              <a:gd name="connsiteX94" fmla="*/ 5517215 w 8636594"/>
              <a:gd name="connsiteY94" fmla="*/ 4331098 h 6622937"/>
              <a:gd name="connsiteX95" fmla="*/ 5565637 w 8636594"/>
              <a:gd name="connsiteY95" fmla="*/ 4259503 h 6622937"/>
              <a:gd name="connsiteX96" fmla="*/ 5613684 w 8636594"/>
              <a:gd name="connsiteY96" fmla="*/ 4187441 h 6622937"/>
              <a:gd name="connsiteX97" fmla="*/ 5685160 w 8636594"/>
              <a:gd name="connsiteY97" fmla="*/ 4078531 h 6622937"/>
              <a:gd name="connsiteX98" fmla="*/ 5756074 w 8636594"/>
              <a:gd name="connsiteY98" fmla="*/ 3968727 h 6622937"/>
              <a:gd name="connsiteX99" fmla="*/ 5873483 w 8636594"/>
              <a:gd name="connsiteY99" fmla="*/ 3783989 h 6622937"/>
              <a:gd name="connsiteX100" fmla="*/ 6203209 w 8636594"/>
              <a:gd name="connsiteY100" fmla="*/ 3258640 h 6622937"/>
              <a:gd name="connsiteX101" fmla="*/ 6299430 w 8636594"/>
              <a:gd name="connsiteY101" fmla="*/ 3107321 h 6622937"/>
              <a:gd name="connsiteX102" fmla="*/ 6372650 w 8636594"/>
              <a:gd name="connsiteY102" fmla="*/ 2993735 h 6622937"/>
              <a:gd name="connsiteX103" fmla="*/ 6453197 w 8636594"/>
              <a:gd name="connsiteY103" fmla="*/ 2869788 h 6622937"/>
              <a:gd name="connsiteX104" fmla="*/ 6564167 w 8636594"/>
              <a:gd name="connsiteY104" fmla="*/ 2696807 h 6622937"/>
              <a:gd name="connsiteX105" fmla="*/ 6976233 w 8636594"/>
              <a:gd name="connsiteY105" fmla="*/ 2045274 h 6622937"/>
              <a:gd name="connsiteX106" fmla="*/ 7086755 w 8636594"/>
              <a:gd name="connsiteY106" fmla="*/ 1872743 h 6622937"/>
              <a:gd name="connsiteX107" fmla="*/ 7170279 w 8636594"/>
              <a:gd name="connsiteY107" fmla="*/ 1744202 h 6622937"/>
              <a:gd name="connsiteX108" fmla="*/ 7226351 w 8636594"/>
              <a:gd name="connsiteY108" fmla="*/ 1659017 h 6622937"/>
              <a:gd name="connsiteX109" fmla="*/ 7282789 w 8636594"/>
              <a:gd name="connsiteY109" fmla="*/ 1574303 h 6622937"/>
              <a:gd name="connsiteX110" fmla="*/ 7339643 w 8636594"/>
              <a:gd name="connsiteY110" fmla="*/ 1490113 h 6622937"/>
              <a:gd name="connsiteX111" fmla="*/ 7396957 w 8636594"/>
              <a:gd name="connsiteY111" fmla="*/ 1406503 h 6622937"/>
              <a:gd name="connsiteX112" fmla="*/ 7454781 w 8636594"/>
              <a:gd name="connsiteY112" fmla="*/ 1323526 h 6622937"/>
              <a:gd name="connsiteX113" fmla="*/ 7513161 w 8636594"/>
              <a:gd name="connsiteY113" fmla="*/ 1241237 h 6622937"/>
              <a:gd name="connsiteX114" fmla="*/ 7572144 w 8636594"/>
              <a:gd name="connsiteY114" fmla="*/ 1159689 h 6622937"/>
              <a:gd name="connsiteX115" fmla="*/ 7601877 w 8636594"/>
              <a:gd name="connsiteY115" fmla="*/ 1119210 h 6622937"/>
              <a:gd name="connsiteX116" fmla="*/ 7631779 w 8636594"/>
              <a:gd name="connsiteY116" fmla="*/ 1078937 h 6622937"/>
              <a:gd name="connsiteX117" fmla="*/ 7661855 w 8636594"/>
              <a:gd name="connsiteY117" fmla="*/ 1038876 h 6622937"/>
              <a:gd name="connsiteX118" fmla="*/ 7692111 w 8636594"/>
              <a:gd name="connsiteY118" fmla="*/ 999035 h 6622937"/>
              <a:gd name="connsiteX119" fmla="*/ 7722554 w 8636594"/>
              <a:gd name="connsiteY119" fmla="*/ 959419 h 6622937"/>
              <a:gd name="connsiteX120" fmla="*/ 7753190 w 8636594"/>
              <a:gd name="connsiteY120" fmla="*/ 920037 h 6622937"/>
              <a:gd name="connsiteX121" fmla="*/ 7784023 w 8636594"/>
              <a:gd name="connsiteY121" fmla="*/ 880894 h 6622937"/>
              <a:gd name="connsiteX122" fmla="*/ 7815061 w 8636594"/>
              <a:gd name="connsiteY122" fmla="*/ 841997 h 6622937"/>
              <a:gd name="connsiteX123" fmla="*/ 7846308 w 8636594"/>
              <a:gd name="connsiteY123" fmla="*/ 803354 h 6622937"/>
              <a:gd name="connsiteX124" fmla="*/ 7877772 w 8636594"/>
              <a:gd name="connsiteY124" fmla="*/ 764970 h 6622937"/>
              <a:gd name="connsiteX125" fmla="*/ 7909458 w 8636594"/>
              <a:gd name="connsiteY125" fmla="*/ 726853 h 6622937"/>
              <a:gd name="connsiteX126" fmla="*/ 7941371 w 8636594"/>
              <a:gd name="connsiteY126" fmla="*/ 689010 h 6622937"/>
              <a:gd name="connsiteX127" fmla="*/ 7973518 w 8636594"/>
              <a:gd name="connsiteY127" fmla="*/ 651447 h 6622937"/>
              <a:gd name="connsiteX128" fmla="*/ 8005905 w 8636594"/>
              <a:gd name="connsiteY128" fmla="*/ 614171 h 6622937"/>
              <a:gd name="connsiteX129" fmla="*/ 8038538 w 8636594"/>
              <a:gd name="connsiteY129" fmla="*/ 577189 h 6622937"/>
              <a:gd name="connsiteX130" fmla="*/ 8071421 w 8636594"/>
              <a:gd name="connsiteY130" fmla="*/ 540507 h 6622937"/>
              <a:gd name="connsiteX131" fmla="*/ 8104563 w 8636594"/>
              <a:gd name="connsiteY131" fmla="*/ 504132 h 6622937"/>
              <a:gd name="connsiteX132" fmla="*/ 8137967 w 8636594"/>
              <a:gd name="connsiteY132" fmla="*/ 468072 h 6622937"/>
              <a:gd name="connsiteX133" fmla="*/ 8171641 w 8636594"/>
              <a:gd name="connsiteY133" fmla="*/ 432332 h 6622937"/>
              <a:gd name="connsiteX134" fmla="*/ 8205590 w 8636594"/>
              <a:gd name="connsiteY134" fmla="*/ 396920 h 6622937"/>
              <a:gd name="connsiteX135" fmla="*/ 8239820 w 8636594"/>
              <a:gd name="connsiteY135" fmla="*/ 361843 h 6622937"/>
              <a:gd name="connsiteX136" fmla="*/ 8274337 w 8636594"/>
              <a:gd name="connsiteY136" fmla="*/ 327107 h 6622937"/>
              <a:gd name="connsiteX137" fmla="*/ 8309147 w 8636594"/>
              <a:gd name="connsiteY137" fmla="*/ 292718 h 6622937"/>
              <a:gd name="connsiteX138" fmla="*/ 8344256 w 8636594"/>
              <a:gd name="connsiteY138" fmla="*/ 258685 h 6622937"/>
              <a:gd name="connsiteX139" fmla="*/ 8379669 w 8636594"/>
              <a:gd name="connsiteY139" fmla="*/ 225013 h 6622937"/>
              <a:gd name="connsiteX140" fmla="*/ 8415394 w 8636594"/>
              <a:gd name="connsiteY140" fmla="*/ 191709 h 6622937"/>
              <a:gd name="connsiteX141" fmla="*/ 8451434 w 8636594"/>
              <a:gd name="connsiteY141" fmla="*/ 158780 h 6622937"/>
              <a:gd name="connsiteX142" fmla="*/ 8487798 w 8636594"/>
              <a:gd name="connsiteY142" fmla="*/ 126233 h 6622937"/>
              <a:gd name="connsiteX143" fmla="*/ 8524489 w 8636594"/>
              <a:gd name="connsiteY143" fmla="*/ 94075 h 6622937"/>
              <a:gd name="connsiteX144" fmla="*/ 8561515 w 8636594"/>
              <a:gd name="connsiteY144" fmla="*/ 62312 h 6622937"/>
              <a:gd name="connsiteX145" fmla="*/ 8598881 w 8636594"/>
              <a:gd name="connsiteY145" fmla="*/ 30951 h 6622937"/>
              <a:gd name="connsiteX146" fmla="*/ 8636594 w 8636594"/>
              <a:gd name="connsiteY146"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222486 w 8636594"/>
              <a:gd name="connsiteY5" fmla="*/ 5687627 h 6622937"/>
              <a:gd name="connsiteX6" fmla="*/ 2412216 w 8636594"/>
              <a:gd name="connsiteY6" fmla="*/ 5587741 h 6622937"/>
              <a:gd name="connsiteX7" fmla="*/ 2490090 w 8636594"/>
              <a:gd name="connsiteY7" fmla="*/ 5591230 h 6622937"/>
              <a:gd name="connsiteX8" fmla="*/ 2561975 w 8636594"/>
              <a:gd name="connsiteY8" fmla="*/ 5533193 h 6622937"/>
              <a:gd name="connsiteX9" fmla="*/ 2066817 w 8636594"/>
              <a:gd name="connsiteY9" fmla="*/ 6622937 h 6622937"/>
              <a:gd name="connsiteX10" fmla="*/ 2126742 w 8636594"/>
              <a:gd name="connsiteY10" fmla="*/ 6612869 h 6622937"/>
              <a:gd name="connsiteX11" fmla="*/ 2185991 w 8636594"/>
              <a:gd name="connsiteY11" fmla="*/ 6602362 h 6622937"/>
              <a:gd name="connsiteX12" fmla="*/ 2244569 w 8636594"/>
              <a:gd name="connsiteY12" fmla="*/ 6591417 h 6622937"/>
              <a:gd name="connsiteX13" fmla="*/ 2302482 w 8636594"/>
              <a:gd name="connsiteY13" fmla="*/ 6580040 h 6622937"/>
              <a:gd name="connsiteX14" fmla="*/ 2359737 w 8636594"/>
              <a:gd name="connsiteY14" fmla="*/ 6568233 h 6622937"/>
              <a:gd name="connsiteX15" fmla="*/ 2416341 w 8636594"/>
              <a:gd name="connsiteY15" fmla="*/ 6555999 h 6622937"/>
              <a:gd name="connsiteX16" fmla="*/ 2472299 w 8636594"/>
              <a:gd name="connsiteY16" fmla="*/ 6543344 h 6622937"/>
              <a:gd name="connsiteX17" fmla="*/ 2527618 w 8636594"/>
              <a:gd name="connsiteY17" fmla="*/ 6530269 h 6622937"/>
              <a:gd name="connsiteX18" fmla="*/ 2582304 w 8636594"/>
              <a:gd name="connsiteY18" fmla="*/ 6516778 h 6622937"/>
              <a:gd name="connsiteX19" fmla="*/ 2636364 w 8636594"/>
              <a:gd name="connsiteY19" fmla="*/ 6502876 h 6622937"/>
              <a:gd name="connsiteX20" fmla="*/ 2689804 w 8636594"/>
              <a:gd name="connsiteY20" fmla="*/ 6488565 h 6622937"/>
              <a:gd name="connsiteX21" fmla="*/ 2742629 w 8636594"/>
              <a:gd name="connsiteY21" fmla="*/ 6473849 h 6622937"/>
              <a:gd name="connsiteX22" fmla="*/ 2794848 w 8636594"/>
              <a:gd name="connsiteY22" fmla="*/ 6458731 h 6622937"/>
              <a:gd name="connsiteX23" fmla="*/ 2846466 w 8636594"/>
              <a:gd name="connsiteY23" fmla="*/ 6443216 h 6622937"/>
              <a:gd name="connsiteX24" fmla="*/ 2897488 w 8636594"/>
              <a:gd name="connsiteY24" fmla="*/ 6427305 h 6622937"/>
              <a:gd name="connsiteX25" fmla="*/ 2947923 w 8636594"/>
              <a:gd name="connsiteY25" fmla="*/ 6411004 h 6622937"/>
              <a:gd name="connsiteX26" fmla="*/ 2997775 w 8636594"/>
              <a:gd name="connsiteY26" fmla="*/ 6394316 h 6622937"/>
              <a:gd name="connsiteX27" fmla="*/ 3047052 w 8636594"/>
              <a:gd name="connsiteY27" fmla="*/ 6377243 h 6622937"/>
              <a:gd name="connsiteX28" fmla="*/ 3095759 w 8636594"/>
              <a:gd name="connsiteY28" fmla="*/ 6359791 h 6622937"/>
              <a:gd name="connsiteX29" fmla="*/ 3143903 w 8636594"/>
              <a:gd name="connsiteY29" fmla="*/ 6341961 h 6622937"/>
              <a:gd name="connsiteX30" fmla="*/ 3191491 w 8636594"/>
              <a:gd name="connsiteY30" fmla="*/ 6323757 h 6622937"/>
              <a:gd name="connsiteX31" fmla="*/ 3238528 w 8636594"/>
              <a:gd name="connsiteY31" fmla="*/ 6305184 h 6622937"/>
              <a:gd name="connsiteX32" fmla="*/ 3285021 w 8636594"/>
              <a:gd name="connsiteY32" fmla="*/ 6286245 h 6622937"/>
              <a:gd name="connsiteX33" fmla="*/ 3330977 w 8636594"/>
              <a:gd name="connsiteY33" fmla="*/ 6266942 h 6622937"/>
              <a:gd name="connsiteX34" fmla="*/ 3376401 w 8636594"/>
              <a:gd name="connsiteY34" fmla="*/ 6247281 h 6622937"/>
              <a:gd name="connsiteX35" fmla="*/ 3421300 w 8636594"/>
              <a:gd name="connsiteY35" fmla="*/ 6227263 h 6622937"/>
              <a:gd name="connsiteX36" fmla="*/ 3465680 w 8636594"/>
              <a:gd name="connsiteY36" fmla="*/ 6206893 h 6622937"/>
              <a:gd name="connsiteX37" fmla="*/ 3509548 w 8636594"/>
              <a:gd name="connsiteY37" fmla="*/ 6186174 h 6622937"/>
              <a:gd name="connsiteX38" fmla="*/ 3552910 w 8636594"/>
              <a:gd name="connsiteY38" fmla="*/ 6165110 h 6622937"/>
              <a:gd name="connsiteX39" fmla="*/ 3595773 w 8636594"/>
              <a:gd name="connsiteY39" fmla="*/ 6143704 h 6622937"/>
              <a:gd name="connsiteX40" fmla="*/ 3638142 w 8636594"/>
              <a:gd name="connsiteY40" fmla="*/ 6121960 h 6622937"/>
              <a:gd name="connsiteX41" fmla="*/ 3680024 w 8636594"/>
              <a:gd name="connsiteY41" fmla="*/ 6099881 h 6622937"/>
              <a:gd name="connsiteX42" fmla="*/ 3721426 w 8636594"/>
              <a:gd name="connsiteY42" fmla="*/ 6077471 h 6622937"/>
              <a:gd name="connsiteX43" fmla="*/ 3762353 w 8636594"/>
              <a:gd name="connsiteY43" fmla="*/ 6054733 h 6622937"/>
              <a:gd name="connsiteX44" fmla="*/ 3802812 w 8636594"/>
              <a:gd name="connsiteY44" fmla="*/ 6031671 h 6622937"/>
              <a:gd name="connsiteX45" fmla="*/ 3842810 w 8636594"/>
              <a:gd name="connsiteY45" fmla="*/ 6008288 h 6622937"/>
              <a:gd name="connsiteX46" fmla="*/ 3882352 w 8636594"/>
              <a:gd name="connsiteY46" fmla="*/ 5984588 h 6622937"/>
              <a:gd name="connsiteX47" fmla="*/ 3921445 w 8636594"/>
              <a:gd name="connsiteY47" fmla="*/ 5960574 h 6622937"/>
              <a:gd name="connsiteX48" fmla="*/ 3960096 w 8636594"/>
              <a:gd name="connsiteY48" fmla="*/ 5936250 h 6622937"/>
              <a:gd name="connsiteX49" fmla="*/ 3998311 w 8636594"/>
              <a:gd name="connsiteY49" fmla="*/ 5911619 h 6622937"/>
              <a:gd name="connsiteX50" fmla="*/ 4036095 w 8636594"/>
              <a:gd name="connsiteY50" fmla="*/ 5886685 h 6622937"/>
              <a:gd name="connsiteX51" fmla="*/ 4073456 w 8636594"/>
              <a:gd name="connsiteY51" fmla="*/ 5861452 h 6622937"/>
              <a:gd name="connsiteX52" fmla="*/ 4110400 w 8636594"/>
              <a:gd name="connsiteY52" fmla="*/ 5835922 h 6622937"/>
              <a:gd name="connsiteX53" fmla="*/ 4146933 w 8636594"/>
              <a:gd name="connsiteY53" fmla="*/ 5810100 h 6622937"/>
              <a:gd name="connsiteX54" fmla="*/ 4183061 w 8636594"/>
              <a:gd name="connsiteY54" fmla="*/ 5783988 h 6622937"/>
              <a:gd name="connsiteX55" fmla="*/ 4218791 w 8636594"/>
              <a:gd name="connsiteY55" fmla="*/ 5757591 h 6622937"/>
              <a:gd name="connsiteX56" fmla="*/ 4254129 w 8636594"/>
              <a:gd name="connsiteY56" fmla="*/ 5730912 h 6622937"/>
              <a:gd name="connsiteX57" fmla="*/ 4289081 w 8636594"/>
              <a:gd name="connsiteY57" fmla="*/ 5703955 h 6622937"/>
              <a:gd name="connsiteX58" fmla="*/ 4323654 w 8636594"/>
              <a:gd name="connsiteY58" fmla="*/ 5676722 h 6622937"/>
              <a:gd name="connsiteX59" fmla="*/ 4357854 w 8636594"/>
              <a:gd name="connsiteY59" fmla="*/ 5649218 h 6622937"/>
              <a:gd name="connsiteX60" fmla="*/ 4391688 w 8636594"/>
              <a:gd name="connsiteY60" fmla="*/ 5621446 h 6622937"/>
              <a:gd name="connsiteX61" fmla="*/ 4425162 w 8636594"/>
              <a:gd name="connsiteY61" fmla="*/ 5593409 h 6622937"/>
              <a:gd name="connsiteX62" fmla="*/ 4458281 w 8636594"/>
              <a:gd name="connsiteY62" fmla="*/ 5565111 h 6622937"/>
              <a:gd name="connsiteX63" fmla="*/ 4491053 w 8636594"/>
              <a:gd name="connsiteY63" fmla="*/ 5536556 h 6622937"/>
              <a:gd name="connsiteX64" fmla="*/ 4523484 w 8636594"/>
              <a:gd name="connsiteY64" fmla="*/ 5507747 h 6622937"/>
              <a:gd name="connsiteX65" fmla="*/ 4555580 w 8636594"/>
              <a:gd name="connsiteY65" fmla="*/ 5478687 h 6622937"/>
              <a:gd name="connsiteX66" fmla="*/ 4587347 w 8636594"/>
              <a:gd name="connsiteY66" fmla="*/ 5449380 h 6622937"/>
              <a:gd name="connsiteX67" fmla="*/ 4618793 w 8636594"/>
              <a:gd name="connsiteY67" fmla="*/ 5419830 h 6622937"/>
              <a:gd name="connsiteX68" fmla="*/ 4649922 w 8636594"/>
              <a:gd name="connsiteY68" fmla="*/ 5390040 h 6622937"/>
              <a:gd name="connsiteX69" fmla="*/ 4680742 w 8636594"/>
              <a:gd name="connsiteY69" fmla="*/ 5360014 h 6622937"/>
              <a:gd name="connsiteX70" fmla="*/ 4711259 w 8636594"/>
              <a:gd name="connsiteY70" fmla="*/ 5329755 h 6622937"/>
              <a:gd name="connsiteX71" fmla="*/ 4741478 w 8636594"/>
              <a:gd name="connsiteY71" fmla="*/ 5299266 h 6622937"/>
              <a:gd name="connsiteX72" fmla="*/ 4771408 w 8636594"/>
              <a:gd name="connsiteY72" fmla="*/ 5268551 h 6622937"/>
              <a:gd name="connsiteX73" fmla="*/ 4801053 w 8636594"/>
              <a:gd name="connsiteY73" fmla="*/ 5237614 h 6622937"/>
              <a:gd name="connsiteX74" fmla="*/ 4830420 w 8636594"/>
              <a:gd name="connsiteY74" fmla="*/ 5206458 h 6622937"/>
              <a:gd name="connsiteX75" fmla="*/ 4859516 w 8636594"/>
              <a:gd name="connsiteY75" fmla="*/ 5175087 h 6622937"/>
              <a:gd name="connsiteX76" fmla="*/ 4888347 w 8636594"/>
              <a:gd name="connsiteY76" fmla="*/ 5143504 h 6622937"/>
              <a:gd name="connsiteX77" fmla="*/ 4916919 w 8636594"/>
              <a:gd name="connsiteY77" fmla="*/ 5111713 h 6622937"/>
              <a:gd name="connsiteX78" fmla="*/ 4945238 w 8636594"/>
              <a:gd name="connsiteY78" fmla="*/ 5079717 h 6622937"/>
              <a:gd name="connsiteX79" fmla="*/ 4973311 w 8636594"/>
              <a:gd name="connsiteY79" fmla="*/ 5047519 h 6622937"/>
              <a:gd name="connsiteX80" fmla="*/ 5001145 w 8636594"/>
              <a:gd name="connsiteY80" fmla="*/ 5015124 h 6622937"/>
              <a:gd name="connsiteX81" fmla="*/ 5028745 w 8636594"/>
              <a:gd name="connsiteY81" fmla="*/ 4982535 h 6622937"/>
              <a:gd name="connsiteX82" fmla="*/ 5056117 w 8636594"/>
              <a:gd name="connsiteY82" fmla="*/ 4949755 h 6622937"/>
              <a:gd name="connsiteX83" fmla="*/ 5083269 w 8636594"/>
              <a:gd name="connsiteY83" fmla="*/ 4916787 h 6622937"/>
              <a:gd name="connsiteX84" fmla="*/ 5110207 w 8636594"/>
              <a:gd name="connsiteY84" fmla="*/ 4883636 h 6622937"/>
              <a:gd name="connsiteX85" fmla="*/ 5136937 w 8636594"/>
              <a:gd name="connsiteY85" fmla="*/ 4850305 h 6622937"/>
              <a:gd name="connsiteX86" fmla="*/ 5163464 w 8636594"/>
              <a:gd name="connsiteY86" fmla="*/ 4816797 h 6622937"/>
              <a:gd name="connsiteX87" fmla="*/ 5215940 w 8636594"/>
              <a:gd name="connsiteY87" fmla="*/ 4749265 h 6622937"/>
              <a:gd name="connsiteX88" fmla="*/ 5267684 w 8636594"/>
              <a:gd name="connsiteY88" fmla="*/ 4681068 h 6622937"/>
              <a:gd name="connsiteX89" fmla="*/ 5318748 w 8636594"/>
              <a:gd name="connsiteY89" fmla="*/ 4612234 h 6622937"/>
              <a:gd name="connsiteX90" fmla="*/ 5369182 w 8636594"/>
              <a:gd name="connsiteY90" fmla="*/ 4542793 h 6622937"/>
              <a:gd name="connsiteX91" fmla="*/ 5419038 w 8636594"/>
              <a:gd name="connsiteY91" fmla="*/ 4472771 h 6622937"/>
              <a:gd name="connsiteX92" fmla="*/ 5468365 w 8636594"/>
              <a:gd name="connsiteY92" fmla="*/ 4402196 h 6622937"/>
              <a:gd name="connsiteX93" fmla="*/ 5517215 w 8636594"/>
              <a:gd name="connsiteY93" fmla="*/ 4331098 h 6622937"/>
              <a:gd name="connsiteX94" fmla="*/ 5565637 w 8636594"/>
              <a:gd name="connsiteY94" fmla="*/ 4259503 h 6622937"/>
              <a:gd name="connsiteX95" fmla="*/ 5613684 w 8636594"/>
              <a:gd name="connsiteY95" fmla="*/ 4187441 h 6622937"/>
              <a:gd name="connsiteX96" fmla="*/ 5685160 w 8636594"/>
              <a:gd name="connsiteY96" fmla="*/ 4078531 h 6622937"/>
              <a:gd name="connsiteX97" fmla="*/ 5756074 w 8636594"/>
              <a:gd name="connsiteY97" fmla="*/ 3968727 h 6622937"/>
              <a:gd name="connsiteX98" fmla="*/ 5873483 w 8636594"/>
              <a:gd name="connsiteY98" fmla="*/ 3783989 h 6622937"/>
              <a:gd name="connsiteX99" fmla="*/ 6203209 w 8636594"/>
              <a:gd name="connsiteY99" fmla="*/ 3258640 h 6622937"/>
              <a:gd name="connsiteX100" fmla="*/ 6299430 w 8636594"/>
              <a:gd name="connsiteY100" fmla="*/ 3107321 h 6622937"/>
              <a:gd name="connsiteX101" fmla="*/ 6372650 w 8636594"/>
              <a:gd name="connsiteY101" fmla="*/ 2993735 h 6622937"/>
              <a:gd name="connsiteX102" fmla="*/ 6453197 w 8636594"/>
              <a:gd name="connsiteY102" fmla="*/ 2869788 h 6622937"/>
              <a:gd name="connsiteX103" fmla="*/ 6564167 w 8636594"/>
              <a:gd name="connsiteY103" fmla="*/ 2696807 h 6622937"/>
              <a:gd name="connsiteX104" fmla="*/ 6976233 w 8636594"/>
              <a:gd name="connsiteY104" fmla="*/ 2045274 h 6622937"/>
              <a:gd name="connsiteX105" fmla="*/ 7086755 w 8636594"/>
              <a:gd name="connsiteY105" fmla="*/ 1872743 h 6622937"/>
              <a:gd name="connsiteX106" fmla="*/ 7170279 w 8636594"/>
              <a:gd name="connsiteY106" fmla="*/ 1744202 h 6622937"/>
              <a:gd name="connsiteX107" fmla="*/ 7226351 w 8636594"/>
              <a:gd name="connsiteY107" fmla="*/ 1659017 h 6622937"/>
              <a:gd name="connsiteX108" fmla="*/ 7282789 w 8636594"/>
              <a:gd name="connsiteY108" fmla="*/ 1574303 h 6622937"/>
              <a:gd name="connsiteX109" fmla="*/ 7339643 w 8636594"/>
              <a:gd name="connsiteY109" fmla="*/ 1490113 h 6622937"/>
              <a:gd name="connsiteX110" fmla="*/ 7396957 w 8636594"/>
              <a:gd name="connsiteY110" fmla="*/ 1406503 h 6622937"/>
              <a:gd name="connsiteX111" fmla="*/ 7454781 w 8636594"/>
              <a:gd name="connsiteY111" fmla="*/ 1323526 h 6622937"/>
              <a:gd name="connsiteX112" fmla="*/ 7513161 w 8636594"/>
              <a:gd name="connsiteY112" fmla="*/ 1241237 h 6622937"/>
              <a:gd name="connsiteX113" fmla="*/ 7572144 w 8636594"/>
              <a:gd name="connsiteY113" fmla="*/ 1159689 h 6622937"/>
              <a:gd name="connsiteX114" fmla="*/ 7601877 w 8636594"/>
              <a:gd name="connsiteY114" fmla="*/ 1119210 h 6622937"/>
              <a:gd name="connsiteX115" fmla="*/ 7631779 w 8636594"/>
              <a:gd name="connsiteY115" fmla="*/ 1078937 h 6622937"/>
              <a:gd name="connsiteX116" fmla="*/ 7661855 w 8636594"/>
              <a:gd name="connsiteY116" fmla="*/ 1038876 h 6622937"/>
              <a:gd name="connsiteX117" fmla="*/ 7692111 w 8636594"/>
              <a:gd name="connsiteY117" fmla="*/ 999035 h 6622937"/>
              <a:gd name="connsiteX118" fmla="*/ 7722554 w 8636594"/>
              <a:gd name="connsiteY118" fmla="*/ 959419 h 6622937"/>
              <a:gd name="connsiteX119" fmla="*/ 7753190 w 8636594"/>
              <a:gd name="connsiteY119" fmla="*/ 920037 h 6622937"/>
              <a:gd name="connsiteX120" fmla="*/ 7784023 w 8636594"/>
              <a:gd name="connsiteY120" fmla="*/ 880894 h 6622937"/>
              <a:gd name="connsiteX121" fmla="*/ 7815061 w 8636594"/>
              <a:gd name="connsiteY121" fmla="*/ 841997 h 6622937"/>
              <a:gd name="connsiteX122" fmla="*/ 7846308 w 8636594"/>
              <a:gd name="connsiteY122" fmla="*/ 803354 h 6622937"/>
              <a:gd name="connsiteX123" fmla="*/ 7877772 w 8636594"/>
              <a:gd name="connsiteY123" fmla="*/ 764970 h 6622937"/>
              <a:gd name="connsiteX124" fmla="*/ 7909458 w 8636594"/>
              <a:gd name="connsiteY124" fmla="*/ 726853 h 6622937"/>
              <a:gd name="connsiteX125" fmla="*/ 7941371 w 8636594"/>
              <a:gd name="connsiteY125" fmla="*/ 689010 h 6622937"/>
              <a:gd name="connsiteX126" fmla="*/ 7973518 w 8636594"/>
              <a:gd name="connsiteY126" fmla="*/ 651447 h 6622937"/>
              <a:gd name="connsiteX127" fmla="*/ 8005905 w 8636594"/>
              <a:gd name="connsiteY127" fmla="*/ 614171 h 6622937"/>
              <a:gd name="connsiteX128" fmla="*/ 8038538 w 8636594"/>
              <a:gd name="connsiteY128" fmla="*/ 577189 h 6622937"/>
              <a:gd name="connsiteX129" fmla="*/ 8071421 w 8636594"/>
              <a:gd name="connsiteY129" fmla="*/ 540507 h 6622937"/>
              <a:gd name="connsiteX130" fmla="*/ 8104563 w 8636594"/>
              <a:gd name="connsiteY130" fmla="*/ 504132 h 6622937"/>
              <a:gd name="connsiteX131" fmla="*/ 8137967 w 8636594"/>
              <a:gd name="connsiteY131" fmla="*/ 468072 h 6622937"/>
              <a:gd name="connsiteX132" fmla="*/ 8171641 w 8636594"/>
              <a:gd name="connsiteY132" fmla="*/ 432332 h 6622937"/>
              <a:gd name="connsiteX133" fmla="*/ 8205590 w 8636594"/>
              <a:gd name="connsiteY133" fmla="*/ 396920 h 6622937"/>
              <a:gd name="connsiteX134" fmla="*/ 8239820 w 8636594"/>
              <a:gd name="connsiteY134" fmla="*/ 361843 h 6622937"/>
              <a:gd name="connsiteX135" fmla="*/ 8274337 w 8636594"/>
              <a:gd name="connsiteY135" fmla="*/ 327107 h 6622937"/>
              <a:gd name="connsiteX136" fmla="*/ 8309147 w 8636594"/>
              <a:gd name="connsiteY136" fmla="*/ 292718 h 6622937"/>
              <a:gd name="connsiteX137" fmla="*/ 8344256 w 8636594"/>
              <a:gd name="connsiteY137" fmla="*/ 258685 h 6622937"/>
              <a:gd name="connsiteX138" fmla="*/ 8379669 w 8636594"/>
              <a:gd name="connsiteY138" fmla="*/ 225013 h 6622937"/>
              <a:gd name="connsiteX139" fmla="*/ 8415394 w 8636594"/>
              <a:gd name="connsiteY139" fmla="*/ 191709 h 6622937"/>
              <a:gd name="connsiteX140" fmla="*/ 8451434 w 8636594"/>
              <a:gd name="connsiteY140" fmla="*/ 158780 h 6622937"/>
              <a:gd name="connsiteX141" fmla="*/ 8487798 w 8636594"/>
              <a:gd name="connsiteY141" fmla="*/ 126233 h 6622937"/>
              <a:gd name="connsiteX142" fmla="*/ 8524489 w 8636594"/>
              <a:gd name="connsiteY142" fmla="*/ 94075 h 6622937"/>
              <a:gd name="connsiteX143" fmla="*/ 8561515 w 8636594"/>
              <a:gd name="connsiteY143" fmla="*/ 62312 h 6622937"/>
              <a:gd name="connsiteX144" fmla="*/ 8598881 w 8636594"/>
              <a:gd name="connsiteY144" fmla="*/ 30951 h 6622937"/>
              <a:gd name="connsiteX145" fmla="*/ 8636594 w 8636594"/>
              <a:gd name="connsiteY145"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12216 w 8636594"/>
              <a:gd name="connsiteY5" fmla="*/ 5587741 h 6622937"/>
              <a:gd name="connsiteX6" fmla="*/ 2490090 w 8636594"/>
              <a:gd name="connsiteY6" fmla="*/ 5591230 h 6622937"/>
              <a:gd name="connsiteX7" fmla="*/ 2561975 w 8636594"/>
              <a:gd name="connsiteY7" fmla="*/ 5533193 h 6622937"/>
              <a:gd name="connsiteX8" fmla="*/ 2066817 w 8636594"/>
              <a:gd name="connsiteY8" fmla="*/ 6622937 h 6622937"/>
              <a:gd name="connsiteX9" fmla="*/ 2126742 w 8636594"/>
              <a:gd name="connsiteY9" fmla="*/ 6612869 h 6622937"/>
              <a:gd name="connsiteX10" fmla="*/ 2185991 w 8636594"/>
              <a:gd name="connsiteY10" fmla="*/ 6602362 h 6622937"/>
              <a:gd name="connsiteX11" fmla="*/ 2244569 w 8636594"/>
              <a:gd name="connsiteY11" fmla="*/ 6591417 h 6622937"/>
              <a:gd name="connsiteX12" fmla="*/ 2302482 w 8636594"/>
              <a:gd name="connsiteY12" fmla="*/ 6580040 h 6622937"/>
              <a:gd name="connsiteX13" fmla="*/ 2359737 w 8636594"/>
              <a:gd name="connsiteY13" fmla="*/ 6568233 h 6622937"/>
              <a:gd name="connsiteX14" fmla="*/ 2416341 w 8636594"/>
              <a:gd name="connsiteY14" fmla="*/ 6555999 h 6622937"/>
              <a:gd name="connsiteX15" fmla="*/ 2472299 w 8636594"/>
              <a:gd name="connsiteY15" fmla="*/ 6543344 h 6622937"/>
              <a:gd name="connsiteX16" fmla="*/ 2527618 w 8636594"/>
              <a:gd name="connsiteY16" fmla="*/ 6530269 h 6622937"/>
              <a:gd name="connsiteX17" fmla="*/ 2582304 w 8636594"/>
              <a:gd name="connsiteY17" fmla="*/ 6516778 h 6622937"/>
              <a:gd name="connsiteX18" fmla="*/ 2636364 w 8636594"/>
              <a:gd name="connsiteY18" fmla="*/ 6502876 h 6622937"/>
              <a:gd name="connsiteX19" fmla="*/ 2689804 w 8636594"/>
              <a:gd name="connsiteY19" fmla="*/ 6488565 h 6622937"/>
              <a:gd name="connsiteX20" fmla="*/ 2742629 w 8636594"/>
              <a:gd name="connsiteY20" fmla="*/ 6473849 h 6622937"/>
              <a:gd name="connsiteX21" fmla="*/ 2794848 w 8636594"/>
              <a:gd name="connsiteY21" fmla="*/ 6458731 h 6622937"/>
              <a:gd name="connsiteX22" fmla="*/ 2846466 w 8636594"/>
              <a:gd name="connsiteY22" fmla="*/ 6443216 h 6622937"/>
              <a:gd name="connsiteX23" fmla="*/ 2897488 w 8636594"/>
              <a:gd name="connsiteY23" fmla="*/ 6427305 h 6622937"/>
              <a:gd name="connsiteX24" fmla="*/ 2947923 w 8636594"/>
              <a:gd name="connsiteY24" fmla="*/ 6411004 h 6622937"/>
              <a:gd name="connsiteX25" fmla="*/ 2997775 w 8636594"/>
              <a:gd name="connsiteY25" fmla="*/ 6394316 h 6622937"/>
              <a:gd name="connsiteX26" fmla="*/ 3047052 w 8636594"/>
              <a:gd name="connsiteY26" fmla="*/ 6377243 h 6622937"/>
              <a:gd name="connsiteX27" fmla="*/ 3095759 w 8636594"/>
              <a:gd name="connsiteY27" fmla="*/ 6359791 h 6622937"/>
              <a:gd name="connsiteX28" fmla="*/ 3143903 w 8636594"/>
              <a:gd name="connsiteY28" fmla="*/ 6341961 h 6622937"/>
              <a:gd name="connsiteX29" fmla="*/ 3191491 w 8636594"/>
              <a:gd name="connsiteY29" fmla="*/ 6323757 h 6622937"/>
              <a:gd name="connsiteX30" fmla="*/ 3238528 w 8636594"/>
              <a:gd name="connsiteY30" fmla="*/ 6305184 h 6622937"/>
              <a:gd name="connsiteX31" fmla="*/ 3285021 w 8636594"/>
              <a:gd name="connsiteY31" fmla="*/ 6286245 h 6622937"/>
              <a:gd name="connsiteX32" fmla="*/ 3330977 w 8636594"/>
              <a:gd name="connsiteY32" fmla="*/ 6266942 h 6622937"/>
              <a:gd name="connsiteX33" fmla="*/ 3376401 w 8636594"/>
              <a:gd name="connsiteY33" fmla="*/ 6247281 h 6622937"/>
              <a:gd name="connsiteX34" fmla="*/ 3421300 w 8636594"/>
              <a:gd name="connsiteY34" fmla="*/ 6227263 h 6622937"/>
              <a:gd name="connsiteX35" fmla="*/ 3465680 w 8636594"/>
              <a:gd name="connsiteY35" fmla="*/ 6206893 h 6622937"/>
              <a:gd name="connsiteX36" fmla="*/ 3509548 w 8636594"/>
              <a:gd name="connsiteY36" fmla="*/ 6186174 h 6622937"/>
              <a:gd name="connsiteX37" fmla="*/ 3552910 w 8636594"/>
              <a:gd name="connsiteY37" fmla="*/ 6165110 h 6622937"/>
              <a:gd name="connsiteX38" fmla="*/ 3595773 w 8636594"/>
              <a:gd name="connsiteY38" fmla="*/ 6143704 h 6622937"/>
              <a:gd name="connsiteX39" fmla="*/ 3638142 w 8636594"/>
              <a:gd name="connsiteY39" fmla="*/ 6121960 h 6622937"/>
              <a:gd name="connsiteX40" fmla="*/ 3680024 w 8636594"/>
              <a:gd name="connsiteY40" fmla="*/ 6099881 h 6622937"/>
              <a:gd name="connsiteX41" fmla="*/ 3721426 w 8636594"/>
              <a:gd name="connsiteY41" fmla="*/ 6077471 h 6622937"/>
              <a:gd name="connsiteX42" fmla="*/ 3762353 w 8636594"/>
              <a:gd name="connsiteY42" fmla="*/ 6054733 h 6622937"/>
              <a:gd name="connsiteX43" fmla="*/ 3802812 w 8636594"/>
              <a:gd name="connsiteY43" fmla="*/ 6031671 h 6622937"/>
              <a:gd name="connsiteX44" fmla="*/ 3842810 w 8636594"/>
              <a:gd name="connsiteY44" fmla="*/ 6008288 h 6622937"/>
              <a:gd name="connsiteX45" fmla="*/ 3882352 w 8636594"/>
              <a:gd name="connsiteY45" fmla="*/ 5984588 h 6622937"/>
              <a:gd name="connsiteX46" fmla="*/ 3921445 w 8636594"/>
              <a:gd name="connsiteY46" fmla="*/ 5960574 h 6622937"/>
              <a:gd name="connsiteX47" fmla="*/ 3960096 w 8636594"/>
              <a:gd name="connsiteY47" fmla="*/ 5936250 h 6622937"/>
              <a:gd name="connsiteX48" fmla="*/ 3998311 w 8636594"/>
              <a:gd name="connsiteY48" fmla="*/ 5911619 h 6622937"/>
              <a:gd name="connsiteX49" fmla="*/ 4036095 w 8636594"/>
              <a:gd name="connsiteY49" fmla="*/ 5886685 h 6622937"/>
              <a:gd name="connsiteX50" fmla="*/ 4073456 w 8636594"/>
              <a:gd name="connsiteY50" fmla="*/ 5861452 h 6622937"/>
              <a:gd name="connsiteX51" fmla="*/ 4110400 w 8636594"/>
              <a:gd name="connsiteY51" fmla="*/ 5835922 h 6622937"/>
              <a:gd name="connsiteX52" fmla="*/ 4146933 w 8636594"/>
              <a:gd name="connsiteY52" fmla="*/ 5810100 h 6622937"/>
              <a:gd name="connsiteX53" fmla="*/ 4183061 w 8636594"/>
              <a:gd name="connsiteY53" fmla="*/ 5783988 h 6622937"/>
              <a:gd name="connsiteX54" fmla="*/ 4218791 w 8636594"/>
              <a:gd name="connsiteY54" fmla="*/ 5757591 h 6622937"/>
              <a:gd name="connsiteX55" fmla="*/ 4254129 w 8636594"/>
              <a:gd name="connsiteY55" fmla="*/ 5730912 h 6622937"/>
              <a:gd name="connsiteX56" fmla="*/ 4289081 w 8636594"/>
              <a:gd name="connsiteY56" fmla="*/ 5703955 h 6622937"/>
              <a:gd name="connsiteX57" fmla="*/ 4323654 w 8636594"/>
              <a:gd name="connsiteY57" fmla="*/ 5676722 h 6622937"/>
              <a:gd name="connsiteX58" fmla="*/ 4357854 w 8636594"/>
              <a:gd name="connsiteY58" fmla="*/ 5649218 h 6622937"/>
              <a:gd name="connsiteX59" fmla="*/ 4391688 w 8636594"/>
              <a:gd name="connsiteY59" fmla="*/ 5621446 h 6622937"/>
              <a:gd name="connsiteX60" fmla="*/ 4425162 w 8636594"/>
              <a:gd name="connsiteY60" fmla="*/ 5593409 h 6622937"/>
              <a:gd name="connsiteX61" fmla="*/ 4458281 w 8636594"/>
              <a:gd name="connsiteY61" fmla="*/ 5565111 h 6622937"/>
              <a:gd name="connsiteX62" fmla="*/ 4491053 w 8636594"/>
              <a:gd name="connsiteY62" fmla="*/ 5536556 h 6622937"/>
              <a:gd name="connsiteX63" fmla="*/ 4523484 w 8636594"/>
              <a:gd name="connsiteY63" fmla="*/ 5507747 h 6622937"/>
              <a:gd name="connsiteX64" fmla="*/ 4555580 w 8636594"/>
              <a:gd name="connsiteY64" fmla="*/ 5478687 h 6622937"/>
              <a:gd name="connsiteX65" fmla="*/ 4587347 w 8636594"/>
              <a:gd name="connsiteY65" fmla="*/ 5449380 h 6622937"/>
              <a:gd name="connsiteX66" fmla="*/ 4618793 w 8636594"/>
              <a:gd name="connsiteY66" fmla="*/ 5419830 h 6622937"/>
              <a:gd name="connsiteX67" fmla="*/ 4649922 w 8636594"/>
              <a:gd name="connsiteY67" fmla="*/ 5390040 h 6622937"/>
              <a:gd name="connsiteX68" fmla="*/ 4680742 w 8636594"/>
              <a:gd name="connsiteY68" fmla="*/ 5360014 h 6622937"/>
              <a:gd name="connsiteX69" fmla="*/ 4711259 w 8636594"/>
              <a:gd name="connsiteY69" fmla="*/ 5329755 h 6622937"/>
              <a:gd name="connsiteX70" fmla="*/ 4741478 w 8636594"/>
              <a:gd name="connsiteY70" fmla="*/ 5299266 h 6622937"/>
              <a:gd name="connsiteX71" fmla="*/ 4771408 w 8636594"/>
              <a:gd name="connsiteY71" fmla="*/ 5268551 h 6622937"/>
              <a:gd name="connsiteX72" fmla="*/ 4801053 w 8636594"/>
              <a:gd name="connsiteY72" fmla="*/ 5237614 h 6622937"/>
              <a:gd name="connsiteX73" fmla="*/ 4830420 w 8636594"/>
              <a:gd name="connsiteY73" fmla="*/ 5206458 h 6622937"/>
              <a:gd name="connsiteX74" fmla="*/ 4859516 w 8636594"/>
              <a:gd name="connsiteY74" fmla="*/ 5175087 h 6622937"/>
              <a:gd name="connsiteX75" fmla="*/ 4888347 w 8636594"/>
              <a:gd name="connsiteY75" fmla="*/ 5143504 h 6622937"/>
              <a:gd name="connsiteX76" fmla="*/ 4916919 w 8636594"/>
              <a:gd name="connsiteY76" fmla="*/ 5111713 h 6622937"/>
              <a:gd name="connsiteX77" fmla="*/ 4945238 w 8636594"/>
              <a:gd name="connsiteY77" fmla="*/ 5079717 h 6622937"/>
              <a:gd name="connsiteX78" fmla="*/ 4973311 w 8636594"/>
              <a:gd name="connsiteY78" fmla="*/ 5047519 h 6622937"/>
              <a:gd name="connsiteX79" fmla="*/ 5001145 w 8636594"/>
              <a:gd name="connsiteY79" fmla="*/ 5015124 h 6622937"/>
              <a:gd name="connsiteX80" fmla="*/ 5028745 w 8636594"/>
              <a:gd name="connsiteY80" fmla="*/ 4982535 h 6622937"/>
              <a:gd name="connsiteX81" fmla="*/ 5056117 w 8636594"/>
              <a:gd name="connsiteY81" fmla="*/ 4949755 h 6622937"/>
              <a:gd name="connsiteX82" fmla="*/ 5083269 w 8636594"/>
              <a:gd name="connsiteY82" fmla="*/ 4916787 h 6622937"/>
              <a:gd name="connsiteX83" fmla="*/ 5110207 w 8636594"/>
              <a:gd name="connsiteY83" fmla="*/ 4883636 h 6622937"/>
              <a:gd name="connsiteX84" fmla="*/ 5136937 w 8636594"/>
              <a:gd name="connsiteY84" fmla="*/ 4850305 h 6622937"/>
              <a:gd name="connsiteX85" fmla="*/ 5163464 w 8636594"/>
              <a:gd name="connsiteY85" fmla="*/ 4816797 h 6622937"/>
              <a:gd name="connsiteX86" fmla="*/ 5215940 w 8636594"/>
              <a:gd name="connsiteY86" fmla="*/ 4749265 h 6622937"/>
              <a:gd name="connsiteX87" fmla="*/ 5267684 w 8636594"/>
              <a:gd name="connsiteY87" fmla="*/ 4681068 h 6622937"/>
              <a:gd name="connsiteX88" fmla="*/ 5318748 w 8636594"/>
              <a:gd name="connsiteY88" fmla="*/ 4612234 h 6622937"/>
              <a:gd name="connsiteX89" fmla="*/ 5369182 w 8636594"/>
              <a:gd name="connsiteY89" fmla="*/ 4542793 h 6622937"/>
              <a:gd name="connsiteX90" fmla="*/ 5419038 w 8636594"/>
              <a:gd name="connsiteY90" fmla="*/ 4472771 h 6622937"/>
              <a:gd name="connsiteX91" fmla="*/ 5468365 w 8636594"/>
              <a:gd name="connsiteY91" fmla="*/ 4402196 h 6622937"/>
              <a:gd name="connsiteX92" fmla="*/ 5517215 w 8636594"/>
              <a:gd name="connsiteY92" fmla="*/ 4331098 h 6622937"/>
              <a:gd name="connsiteX93" fmla="*/ 5565637 w 8636594"/>
              <a:gd name="connsiteY93" fmla="*/ 4259503 h 6622937"/>
              <a:gd name="connsiteX94" fmla="*/ 5613684 w 8636594"/>
              <a:gd name="connsiteY94" fmla="*/ 4187441 h 6622937"/>
              <a:gd name="connsiteX95" fmla="*/ 5685160 w 8636594"/>
              <a:gd name="connsiteY95" fmla="*/ 4078531 h 6622937"/>
              <a:gd name="connsiteX96" fmla="*/ 5756074 w 8636594"/>
              <a:gd name="connsiteY96" fmla="*/ 3968727 h 6622937"/>
              <a:gd name="connsiteX97" fmla="*/ 5873483 w 8636594"/>
              <a:gd name="connsiteY97" fmla="*/ 3783989 h 6622937"/>
              <a:gd name="connsiteX98" fmla="*/ 6203209 w 8636594"/>
              <a:gd name="connsiteY98" fmla="*/ 3258640 h 6622937"/>
              <a:gd name="connsiteX99" fmla="*/ 6299430 w 8636594"/>
              <a:gd name="connsiteY99" fmla="*/ 3107321 h 6622937"/>
              <a:gd name="connsiteX100" fmla="*/ 6372650 w 8636594"/>
              <a:gd name="connsiteY100" fmla="*/ 2993735 h 6622937"/>
              <a:gd name="connsiteX101" fmla="*/ 6453197 w 8636594"/>
              <a:gd name="connsiteY101" fmla="*/ 2869788 h 6622937"/>
              <a:gd name="connsiteX102" fmla="*/ 6564167 w 8636594"/>
              <a:gd name="connsiteY102" fmla="*/ 2696807 h 6622937"/>
              <a:gd name="connsiteX103" fmla="*/ 6976233 w 8636594"/>
              <a:gd name="connsiteY103" fmla="*/ 2045274 h 6622937"/>
              <a:gd name="connsiteX104" fmla="*/ 7086755 w 8636594"/>
              <a:gd name="connsiteY104" fmla="*/ 1872743 h 6622937"/>
              <a:gd name="connsiteX105" fmla="*/ 7170279 w 8636594"/>
              <a:gd name="connsiteY105" fmla="*/ 1744202 h 6622937"/>
              <a:gd name="connsiteX106" fmla="*/ 7226351 w 8636594"/>
              <a:gd name="connsiteY106" fmla="*/ 1659017 h 6622937"/>
              <a:gd name="connsiteX107" fmla="*/ 7282789 w 8636594"/>
              <a:gd name="connsiteY107" fmla="*/ 1574303 h 6622937"/>
              <a:gd name="connsiteX108" fmla="*/ 7339643 w 8636594"/>
              <a:gd name="connsiteY108" fmla="*/ 1490113 h 6622937"/>
              <a:gd name="connsiteX109" fmla="*/ 7396957 w 8636594"/>
              <a:gd name="connsiteY109" fmla="*/ 1406503 h 6622937"/>
              <a:gd name="connsiteX110" fmla="*/ 7454781 w 8636594"/>
              <a:gd name="connsiteY110" fmla="*/ 1323526 h 6622937"/>
              <a:gd name="connsiteX111" fmla="*/ 7513161 w 8636594"/>
              <a:gd name="connsiteY111" fmla="*/ 1241237 h 6622937"/>
              <a:gd name="connsiteX112" fmla="*/ 7572144 w 8636594"/>
              <a:gd name="connsiteY112" fmla="*/ 1159689 h 6622937"/>
              <a:gd name="connsiteX113" fmla="*/ 7601877 w 8636594"/>
              <a:gd name="connsiteY113" fmla="*/ 1119210 h 6622937"/>
              <a:gd name="connsiteX114" fmla="*/ 7631779 w 8636594"/>
              <a:gd name="connsiteY114" fmla="*/ 1078937 h 6622937"/>
              <a:gd name="connsiteX115" fmla="*/ 7661855 w 8636594"/>
              <a:gd name="connsiteY115" fmla="*/ 1038876 h 6622937"/>
              <a:gd name="connsiteX116" fmla="*/ 7692111 w 8636594"/>
              <a:gd name="connsiteY116" fmla="*/ 999035 h 6622937"/>
              <a:gd name="connsiteX117" fmla="*/ 7722554 w 8636594"/>
              <a:gd name="connsiteY117" fmla="*/ 959419 h 6622937"/>
              <a:gd name="connsiteX118" fmla="*/ 7753190 w 8636594"/>
              <a:gd name="connsiteY118" fmla="*/ 920037 h 6622937"/>
              <a:gd name="connsiteX119" fmla="*/ 7784023 w 8636594"/>
              <a:gd name="connsiteY119" fmla="*/ 880894 h 6622937"/>
              <a:gd name="connsiteX120" fmla="*/ 7815061 w 8636594"/>
              <a:gd name="connsiteY120" fmla="*/ 841997 h 6622937"/>
              <a:gd name="connsiteX121" fmla="*/ 7846308 w 8636594"/>
              <a:gd name="connsiteY121" fmla="*/ 803354 h 6622937"/>
              <a:gd name="connsiteX122" fmla="*/ 7877772 w 8636594"/>
              <a:gd name="connsiteY122" fmla="*/ 764970 h 6622937"/>
              <a:gd name="connsiteX123" fmla="*/ 7909458 w 8636594"/>
              <a:gd name="connsiteY123" fmla="*/ 726853 h 6622937"/>
              <a:gd name="connsiteX124" fmla="*/ 7941371 w 8636594"/>
              <a:gd name="connsiteY124" fmla="*/ 689010 h 6622937"/>
              <a:gd name="connsiteX125" fmla="*/ 7973518 w 8636594"/>
              <a:gd name="connsiteY125" fmla="*/ 651447 h 6622937"/>
              <a:gd name="connsiteX126" fmla="*/ 8005905 w 8636594"/>
              <a:gd name="connsiteY126" fmla="*/ 614171 h 6622937"/>
              <a:gd name="connsiteX127" fmla="*/ 8038538 w 8636594"/>
              <a:gd name="connsiteY127" fmla="*/ 577189 h 6622937"/>
              <a:gd name="connsiteX128" fmla="*/ 8071421 w 8636594"/>
              <a:gd name="connsiteY128" fmla="*/ 540507 h 6622937"/>
              <a:gd name="connsiteX129" fmla="*/ 8104563 w 8636594"/>
              <a:gd name="connsiteY129" fmla="*/ 504132 h 6622937"/>
              <a:gd name="connsiteX130" fmla="*/ 8137967 w 8636594"/>
              <a:gd name="connsiteY130" fmla="*/ 468072 h 6622937"/>
              <a:gd name="connsiteX131" fmla="*/ 8171641 w 8636594"/>
              <a:gd name="connsiteY131" fmla="*/ 432332 h 6622937"/>
              <a:gd name="connsiteX132" fmla="*/ 8205590 w 8636594"/>
              <a:gd name="connsiteY132" fmla="*/ 396920 h 6622937"/>
              <a:gd name="connsiteX133" fmla="*/ 8239820 w 8636594"/>
              <a:gd name="connsiteY133" fmla="*/ 361843 h 6622937"/>
              <a:gd name="connsiteX134" fmla="*/ 8274337 w 8636594"/>
              <a:gd name="connsiteY134" fmla="*/ 327107 h 6622937"/>
              <a:gd name="connsiteX135" fmla="*/ 8309147 w 8636594"/>
              <a:gd name="connsiteY135" fmla="*/ 292718 h 6622937"/>
              <a:gd name="connsiteX136" fmla="*/ 8344256 w 8636594"/>
              <a:gd name="connsiteY136" fmla="*/ 258685 h 6622937"/>
              <a:gd name="connsiteX137" fmla="*/ 8379669 w 8636594"/>
              <a:gd name="connsiteY137" fmla="*/ 225013 h 6622937"/>
              <a:gd name="connsiteX138" fmla="*/ 8415394 w 8636594"/>
              <a:gd name="connsiteY138" fmla="*/ 191709 h 6622937"/>
              <a:gd name="connsiteX139" fmla="*/ 8451434 w 8636594"/>
              <a:gd name="connsiteY139" fmla="*/ 158780 h 6622937"/>
              <a:gd name="connsiteX140" fmla="*/ 8487798 w 8636594"/>
              <a:gd name="connsiteY140" fmla="*/ 126233 h 6622937"/>
              <a:gd name="connsiteX141" fmla="*/ 8524489 w 8636594"/>
              <a:gd name="connsiteY141" fmla="*/ 94075 h 6622937"/>
              <a:gd name="connsiteX142" fmla="*/ 8561515 w 8636594"/>
              <a:gd name="connsiteY142" fmla="*/ 62312 h 6622937"/>
              <a:gd name="connsiteX143" fmla="*/ 8598881 w 8636594"/>
              <a:gd name="connsiteY143" fmla="*/ 30951 h 6622937"/>
              <a:gd name="connsiteX144" fmla="*/ 8636594 w 8636594"/>
              <a:gd name="connsiteY144"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90090 w 8636594"/>
              <a:gd name="connsiteY5" fmla="*/ 5591230 h 6622937"/>
              <a:gd name="connsiteX6" fmla="*/ 2561975 w 8636594"/>
              <a:gd name="connsiteY6" fmla="*/ 5533193 h 6622937"/>
              <a:gd name="connsiteX7" fmla="*/ 2066817 w 8636594"/>
              <a:gd name="connsiteY7" fmla="*/ 6622937 h 6622937"/>
              <a:gd name="connsiteX8" fmla="*/ 2126742 w 8636594"/>
              <a:gd name="connsiteY8" fmla="*/ 6612869 h 6622937"/>
              <a:gd name="connsiteX9" fmla="*/ 2185991 w 8636594"/>
              <a:gd name="connsiteY9" fmla="*/ 6602362 h 6622937"/>
              <a:gd name="connsiteX10" fmla="*/ 2244569 w 8636594"/>
              <a:gd name="connsiteY10" fmla="*/ 6591417 h 6622937"/>
              <a:gd name="connsiteX11" fmla="*/ 2302482 w 8636594"/>
              <a:gd name="connsiteY11" fmla="*/ 6580040 h 6622937"/>
              <a:gd name="connsiteX12" fmla="*/ 2359737 w 8636594"/>
              <a:gd name="connsiteY12" fmla="*/ 6568233 h 6622937"/>
              <a:gd name="connsiteX13" fmla="*/ 2416341 w 8636594"/>
              <a:gd name="connsiteY13" fmla="*/ 6555999 h 6622937"/>
              <a:gd name="connsiteX14" fmla="*/ 2472299 w 8636594"/>
              <a:gd name="connsiteY14" fmla="*/ 6543344 h 6622937"/>
              <a:gd name="connsiteX15" fmla="*/ 2527618 w 8636594"/>
              <a:gd name="connsiteY15" fmla="*/ 6530269 h 6622937"/>
              <a:gd name="connsiteX16" fmla="*/ 2582304 w 8636594"/>
              <a:gd name="connsiteY16" fmla="*/ 6516778 h 6622937"/>
              <a:gd name="connsiteX17" fmla="*/ 2636364 w 8636594"/>
              <a:gd name="connsiteY17" fmla="*/ 6502876 h 6622937"/>
              <a:gd name="connsiteX18" fmla="*/ 2689804 w 8636594"/>
              <a:gd name="connsiteY18" fmla="*/ 6488565 h 6622937"/>
              <a:gd name="connsiteX19" fmla="*/ 2742629 w 8636594"/>
              <a:gd name="connsiteY19" fmla="*/ 6473849 h 6622937"/>
              <a:gd name="connsiteX20" fmla="*/ 2794848 w 8636594"/>
              <a:gd name="connsiteY20" fmla="*/ 6458731 h 6622937"/>
              <a:gd name="connsiteX21" fmla="*/ 2846466 w 8636594"/>
              <a:gd name="connsiteY21" fmla="*/ 6443216 h 6622937"/>
              <a:gd name="connsiteX22" fmla="*/ 2897488 w 8636594"/>
              <a:gd name="connsiteY22" fmla="*/ 6427305 h 6622937"/>
              <a:gd name="connsiteX23" fmla="*/ 2947923 w 8636594"/>
              <a:gd name="connsiteY23" fmla="*/ 6411004 h 6622937"/>
              <a:gd name="connsiteX24" fmla="*/ 2997775 w 8636594"/>
              <a:gd name="connsiteY24" fmla="*/ 6394316 h 6622937"/>
              <a:gd name="connsiteX25" fmla="*/ 3047052 w 8636594"/>
              <a:gd name="connsiteY25" fmla="*/ 6377243 h 6622937"/>
              <a:gd name="connsiteX26" fmla="*/ 3095759 w 8636594"/>
              <a:gd name="connsiteY26" fmla="*/ 6359791 h 6622937"/>
              <a:gd name="connsiteX27" fmla="*/ 3143903 w 8636594"/>
              <a:gd name="connsiteY27" fmla="*/ 6341961 h 6622937"/>
              <a:gd name="connsiteX28" fmla="*/ 3191491 w 8636594"/>
              <a:gd name="connsiteY28" fmla="*/ 6323757 h 6622937"/>
              <a:gd name="connsiteX29" fmla="*/ 3238528 w 8636594"/>
              <a:gd name="connsiteY29" fmla="*/ 6305184 h 6622937"/>
              <a:gd name="connsiteX30" fmla="*/ 3285021 w 8636594"/>
              <a:gd name="connsiteY30" fmla="*/ 6286245 h 6622937"/>
              <a:gd name="connsiteX31" fmla="*/ 3330977 w 8636594"/>
              <a:gd name="connsiteY31" fmla="*/ 6266942 h 6622937"/>
              <a:gd name="connsiteX32" fmla="*/ 3376401 w 8636594"/>
              <a:gd name="connsiteY32" fmla="*/ 6247281 h 6622937"/>
              <a:gd name="connsiteX33" fmla="*/ 3421300 w 8636594"/>
              <a:gd name="connsiteY33" fmla="*/ 6227263 h 6622937"/>
              <a:gd name="connsiteX34" fmla="*/ 3465680 w 8636594"/>
              <a:gd name="connsiteY34" fmla="*/ 6206893 h 6622937"/>
              <a:gd name="connsiteX35" fmla="*/ 3509548 w 8636594"/>
              <a:gd name="connsiteY35" fmla="*/ 6186174 h 6622937"/>
              <a:gd name="connsiteX36" fmla="*/ 3552910 w 8636594"/>
              <a:gd name="connsiteY36" fmla="*/ 6165110 h 6622937"/>
              <a:gd name="connsiteX37" fmla="*/ 3595773 w 8636594"/>
              <a:gd name="connsiteY37" fmla="*/ 6143704 h 6622937"/>
              <a:gd name="connsiteX38" fmla="*/ 3638142 w 8636594"/>
              <a:gd name="connsiteY38" fmla="*/ 6121960 h 6622937"/>
              <a:gd name="connsiteX39" fmla="*/ 3680024 w 8636594"/>
              <a:gd name="connsiteY39" fmla="*/ 6099881 h 6622937"/>
              <a:gd name="connsiteX40" fmla="*/ 3721426 w 8636594"/>
              <a:gd name="connsiteY40" fmla="*/ 6077471 h 6622937"/>
              <a:gd name="connsiteX41" fmla="*/ 3762353 w 8636594"/>
              <a:gd name="connsiteY41" fmla="*/ 6054733 h 6622937"/>
              <a:gd name="connsiteX42" fmla="*/ 3802812 w 8636594"/>
              <a:gd name="connsiteY42" fmla="*/ 6031671 h 6622937"/>
              <a:gd name="connsiteX43" fmla="*/ 3842810 w 8636594"/>
              <a:gd name="connsiteY43" fmla="*/ 6008288 h 6622937"/>
              <a:gd name="connsiteX44" fmla="*/ 3882352 w 8636594"/>
              <a:gd name="connsiteY44" fmla="*/ 5984588 h 6622937"/>
              <a:gd name="connsiteX45" fmla="*/ 3921445 w 8636594"/>
              <a:gd name="connsiteY45" fmla="*/ 5960574 h 6622937"/>
              <a:gd name="connsiteX46" fmla="*/ 3960096 w 8636594"/>
              <a:gd name="connsiteY46" fmla="*/ 5936250 h 6622937"/>
              <a:gd name="connsiteX47" fmla="*/ 3998311 w 8636594"/>
              <a:gd name="connsiteY47" fmla="*/ 5911619 h 6622937"/>
              <a:gd name="connsiteX48" fmla="*/ 4036095 w 8636594"/>
              <a:gd name="connsiteY48" fmla="*/ 5886685 h 6622937"/>
              <a:gd name="connsiteX49" fmla="*/ 4073456 w 8636594"/>
              <a:gd name="connsiteY49" fmla="*/ 5861452 h 6622937"/>
              <a:gd name="connsiteX50" fmla="*/ 4110400 w 8636594"/>
              <a:gd name="connsiteY50" fmla="*/ 5835922 h 6622937"/>
              <a:gd name="connsiteX51" fmla="*/ 4146933 w 8636594"/>
              <a:gd name="connsiteY51" fmla="*/ 5810100 h 6622937"/>
              <a:gd name="connsiteX52" fmla="*/ 4183061 w 8636594"/>
              <a:gd name="connsiteY52" fmla="*/ 5783988 h 6622937"/>
              <a:gd name="connsiteX53" fmla="*/ 4218791 w 8636594"/>
              <a:gd name="connsiteY53" fmla="*/ 5757591 h 6622937"/>
              <a:gd name="connsiteX54" fmla="*/ 4254129 w 8636594"/>
              <a:gd name="connsiteY54" fmla="*/ 5730912 h 6622937"/>
              <a:gd name="connsiteX55" fmla="*/ 4289081 w 8636594"/>
              <a:gd name="connsiteY55" fmla="*/ 5703955 h 6622937"/>
              <a:gd name="connsiteX56" fmla="*/ 4323654 w 8636594"/>
              <a:gd name="connsiteY56" fmla="*/ 5676722 h 6622937"/>
              <a:gd name="connsiteX57" fmla="*/ 4357854 w 8636594"/>
              <a:gd name="connsiteY57" fmla="*/ 5649218 h 6622937"/>
              <a:gd name="connsiteX58" fmla="*/ 4391688 w 8636594"/>
              <a:gd name="connsiteY58" fmla="*/ 5621446 h 6622937"/>
              <a:gd name="connsiteX59" fmla="*/ 4425162 w 8636594"/>
              <a:gd name="connsiteY59" fmla="*/ 5593409 h 6622937"/>
              <a:gd name="connsiteX60" fmla="*/ 4458281 w 8636594"/>
              <a:gd name="connsiteY60" fmla="*/ 5565111 h 6622937"/>
              <a:gd name="connsiteX61" fmla="*/ 4491053 w 8636594"/>
              <a:gd name="connsiteY61" fmla="*/ 5536556 h 6622937"/>
              <a:gd name="connsiteX62" fmla="*/ 4523484 w 8636594"/>
              <a:gd name="connsiteY62" fmla="*/ 5507747 h 6622937"/>
              <a:gd name="connsiteX63" fmla="*/ 4555580 w 8636594"/>
              <a:gd name="connsiteY63" fmla="*/ 5478687 h 6622937"/>
              <a:gd name="connsiteX64" fmla="*/ 4587347 w 8636594"/>
              <a:gd name="connsiteY64" fmla="*/ 5449380 h 6622937"/>
              <a:gd name="connsiteX65" fmla="*/ 4618793 w 8636594"/>
              <a:gd name="connsiteY65" fmla="*/ 5419830 h 6622937"/>
              <a:gd name="connsiteX66" fmla="*/ 4649922 w 8636594"/>
              <a:gd name="connsiteY66" fmla="*/ 5390040 h 6622937"/>
              <a:gd name="connsiteX67" fmla="*/ 4680742 w 8636594"/>
              <a:gd name="connsiteY67" fmla="*/ 5360014 h 6622937"/>
              <a:gd name="connsiteX68" fmla="*/ 4711259 w 8636594"/>
              <a:gd name="connsiteY68" fmla="*/ 5329755 h 6622937"/>
              <a:gd name="connsiteX69" fmla="*/ 4741478 w 8636594"/>
              <a:gd name="connsiteY69" fmla="*/ 5299266 h 6622937"/>
              <a:gd name="connsiteX70" fmla="*/ 4771408 w 8636594"/>
              <a:gd name="connsiteY70" fmla="*/ 5268551 h 6622937"/>
              <a:gd name="connsiteX71" fmla="*/ 4801053 w 8636594"/>
              <a:gd name="connsiteY71" fmla="*/ 5237614 h 6622937"/>
              <a:gd name="connsiteX72" fmla="*/ 4830420 w 8636594"/>
              <a:gd name="connsiteY72" fmla="*/ 5206458 h 6622937"/>
              <a:gd name="connsiteX73" fmla="*/ 4859516 w 8636594"/>
              <a:gd name="connsiteY73" fmla="*/ 5175087 h 6622937"/>
              <a:gd name="connsiteX74" fmla="*/ 4888347 w 8636594"/>
              <a:gd name="connsiteY74" fmla="*/ 5143504 h 6622937"/>
              <a:gd name="connsiteX75" fmla="*/ 4916919 w 8636594"/>
              <a:gd name="connsiteY75" fmla="*/ 5111713 h 6622937"/>
              <a:gd name="connsiteX76" fmla="*/ 4945238 w 8636594"/>
              <a:gd name="connsiteY76" fmla="*/ 5079717 h 6622937"/>
              <a:gd name="connsiteX77" fmla="*/ 4973311 w 8636594"/>
              <a:gd name="connsiteY77" fmla="*/ 5047519 h 6622937"/>
              <a:gd name="connsiteX78" fmla="*/ 5001145 w 8636594"/>
              <a:gd name="connsiteY78" fmla="*/ 5015124 h 6622937"/>
              <a:gd name="connsiteX79" fmla="*/ 5028745 w 8636594"/>
              <a:gd name="connsiteY79" fmla="*/ 4982535 h 6622937"/>
              <a:gd name="connsiteX80" fmla="*/ 5056117 w 8636594"/>
              <a:gd name="connsiteY80" fmla="*/ 4949755 h 6622937"/>
              <a:gd name="connsiteX81" fmla="*/ 5083269 w 8636594"/>
              <a:gd name="connsiteY81" fmla="*/ 4916787 h 6622937"/>
              <a:gd name="connsiteX82" fmla="*/ 5110207 w 8636594"/>
              <a:gd name="connsiteY82" fmla="*/ 4883636 h 6622937"/>
              <a:gd name="connsiteX83" fmla="*/ 5136937 w 8636594"/>
              <a:gd name="connsiteY83" fmla="*/ 4850305 h 6622937"/>
              <a:gd name="connsiteX84" fmla="*/ 5163464 w 8636594"/>
              <a:gd name="connsiteY84" fmla="*/ 4816797 h 6622937"/>
              <a:gd name="connsiteX85" fmla="*/ 5215940 w 8636594"/>
              <a:gd name="connsiteY85" fmla="*/ 4749265 h 6622937"/>
              <a:gd name="connsiteX86" fmla="*/ 5267684 w 8636594"/>
              <a:gd name="connsiteY86" fmla="*/ 4681068 h 6622937"/>
              <a:gd name="connsiteX87" fmla="*/ 5318748 w 8636594"/>
              <a:gd name="connsiteY87" fmla="*/ 4612234 h 6622937"/>
              <a:gd name="connsiteX88" fmla="*/ 5369182 w 8636594"/>
              <a:gd name="connsiteY88" fmla="*/ 4542793 h 6622937"/>
              <a:gd name="connsiteX89" fmla="*/ 5419038 w 8636594"/>
              <a:gd name="connsiteY89" fmla="*/ 4472771 h 6622937"/>
              <a:gd name="connsiteX90" fmla="*/ 5468365 w 8636594"/>
              <a:gd name="connsiteY90" fmla="*/ 4402196 h 6622937"/>
              <a:gd name="connsiteX91" fmla="*/ 5517215 w 8636594"/>
              <a:gd name="connsiteY91" fmla="*/ 4331098 h 6622937"/>
              <a:gd name="connsiteX92" fmla="*/ 5565637 w 8636594"/>
              <a:gd name="connsiteY92" fmla="*/ 4259503 h 6622937"/>
              <a:gd name="connsiteX93" fmla="*/ 5613684 w 8636594"/>
              <a:gd name="connsiteY93" fmla="*/ 4187441 h 6622937"/>
              <a:gd name="connsiteX94" fmla="*/ 5685160 w 8636594"/>
              <a:gd name="connsiteY94" fmla="*/ 4078531 h 6622937"/>
              <a:gd name="connsiteX95" fmla="*/ 5756074 w 8636594"/>
              <a:gd name="connsiteY95" fmla="*/ 3968727 h 6622937"/>
              <a:gd name="connsiteX96" fmla="*/ 5873483 w 8636594"/>
              <a:gd name="connsiteY96" fmla="*/ 3783989 h 6622937"/>
              <a:gd name="connsiteX97" fmla="*/ 6203209 w 8636594"/>
              <a:gd name="connsiteY97" fmla="*/ 3258640 h 6622937"/>
              <a:gd name="connsiteX98" fmla="*/ 6299430 w 8636594"/>
              <a:gd name="connsiteY98" fmla="*/ 3107321 h 6622937"/>
              <a:gd name="connsiteX99" fmla="*/ 6372650 w 8636594"/>
              <a:gd name="connsiteY99" fmla="*/ 2993735 h 6622937"/>
              <a:gd name="connsiteX100" fmla="*/ 6453197 w 8636594"/>
              <a:gd name="connsiteY100" fmla="*/ 2869788 h 6622937"/>
              <a:gd name="connsiteX101" fmla="*/ 6564167 w 8636594"/>
              <a:gd name="connsiteY101" fmla="*/ 2696807 h 6622937"/>
              <a:gd name="connsiteX102" fmla="*/ 6976233 w 8636594"/>
              <a:gd name="connsiteY102" fmla="*/ 2045274 h 6622937"/>
              <a:gd name="connsiteX103" fmla="*/ 7086755 w 8636594"/>
              <a:gd name="connsiteY103" fmla="*/ 1872743 h 6622937"/>
              <a:gd name="connsiteX104" fmla="*/ 7170279 w 8636594"/>
              <a:gd name="connsiteY104" fmla="*/ 1744202 h 6622937"/>
              <a:gd name="connsiteX105" fmla="*/ 7226351 w 8636594"/>
              <a:gd name="connsiteY105" fmla="*/ 1659017 h 6622937"/>
              <a:gd name="connsiteX106" fmla="*/ 7282789 w 8636594"/>
              <a:gd name="connsiteY106" fmla="*/ 1574303 h 6622937"/>
              <a:gd name="connsiteX107" fmla="*/ 7339643 w 8636594"/>
              <a:gd name="connsiteY107" fmla="*/ 1490113 h 6622937"/>
              <a:gd name="connsiteX108" fmla="*/ 7396957 w 8636594"/>
              <a:gd name="connsiteY108" fmla="*/ 1406503 h 6622937"/>
              <a:gd name="connsiteX109" fmla="*/ 7454781 w 8636594"/>
              <a:gd name="connsiteY109" fmla="*/ 1323526 h 6622937"/>
              <a:gd name="connsiteX110" fmla="*/ 7513161 w 8636594"/>
              <a:gd name="connsiteY110" fmla="*/ 1241237 h 6622937"/>
              <a:gd name="connsiteX111" fmla="*/ 7572144 w 8636594"/>
              <a:gd name="connsiteY111" fmla="*/ 1159689 h 6622937"/>
              <a:gd name="connsiteX112" fmla="*/ 7601877 w 8636594"/>
              <a:gd name="connsiteY112" fmla="*/ 1119210 h 6622937"/>
              <a:gd name="connsiteX113" fmla="*/ 7631779 w 8636594"/>
              <a:gd name="connsiteY113" fmla="*/ 1078937 h 6622937"/>
              <a:gd name="connsiteX114" fmla="*/ 7661855 w 8636594"/>
              <a:gd name="connsiteY114" fmla="*/ 1038876 h 6622937"/>
              <a:gd name="connsiteX115" fmla="*/ 7692111 w 8636594"/>
              <a:gd name="connsiteY115" fmla="*/ 999035 h 6622937"/>
              <a:gd name="connsiteX116" fmla="*/ 7722554 w 8636594"/>
              <a:gd name="connsiteY116" fmla="*/ 959419 h 6622937"/>
              <a:gd name="connsiteX117" fmla="*/ 7753190 w 8636594"/>
              <a:gd name="connsiteY117" fmla="*/ 920037 h 6622937"/>
              <a:gd name="connsiteX118" fmla="*/ 7784023 w 8636594"/>
              <a:gd name="connsiteY118" fmla="*/ 880894 h 6622937"/>
              <a:gd name="connsiteX119" fmla="*/ 7815061 w 8636594"/>
              <a:gd name="connsiteY119" fmla="*/ 841997 h 6622937"/>
              <a:gd name="connsiteX120" fmla="*/ 7846308 w 8636594"/>
              <a:gd name="connsiteY120" fmla="*/ 803354 h 6622937"/>
              <a:gd name="connsiteX121" fmla="*/ 7877772 w 8636594"/>
              <a:gd name="connsiteY121" fmla="*/ 764970 h 6622937"/>
              <a:gd name="connsiteX122" fmla="*/ 7909458 w 8636594"/>
              <a:gd name="connsiteY122" fmla="*/ 726853 h 6622937"/>
              <a:gd name="connsiteX123" fmla="*/ 7941371 w 8636594"/>
              <a:gd name="connsiteY123" fmla="*/ 689010 h 6622937"/>
              <a:gd name="connsiteX124" fmla="*/ 7973518 w 8636594"/>
              <a:gd name="connsiteY124" fmla="*/ 651447 h 6622937"/>
              <a:gd name="connsiteX125" fmla="*/ 8005905 w 8636594"/>
              <a:gd name="connsiteY125" fmla="*/ 614171 h 6622937"/>
              <a:gd name="connsiteX126" fmla="*/ 8038538 w 8636594"/>
              <a:gd name="connsiteY126" fmla="*/ 577189 h 6622937"/>
              <a:gd name="connsiteX127" fmla="*/ 8071421 w 8636594"/>
              <a:gd name="connsiteY127" fmla="*/ 540507 h 6622937"/>
              <a:gd name="connsiteX128" fmla="*/ 8104563 w 8636594"/>
              <a:gd name="connsiteY128" fmla="*/ 504132 h 6622937"/>
              <a:gd name="connsiteX129" fmla="*/ 8137967 w 8636594"/>
              <a:gd name="connsiteY129" fmla="*/ 468072 h 6622937"/>
              <a:gd name="connsiteX130" fmla="*/ 8171641 w 8636594"/>
              <a:gd name="connsiteY130" fmla="*/ 432332 h 6622937"/>
              <a:gd name="connsiteX131" fmla="*/ 8205590 w 8636594"/>
              <a:gd name="connsiteY131" fmla="*/ 396920 h 6622937"/>
              <a:gd name="connsiteX132" fmla="*/ 8239820 w 8636594"/>
              <a:gd name="connsiteY132" fmla="*/ 361843 h 6622937"/>
              <a:gd name="connsiteX133" fmla="*/ 8274337 w 8636594"/>
              <a:gd name="connsiteY133" fmla="*/ 327107 h 6622937"/>
              <a:gd name="connsiteX134" fmla="*/ 8309147 w 8636594"/>
              <a:gd name="connsiteY134" fmla="*/ 292718 h 6622937"/>
              <a:gd name="connsiteX135" fmla="*/ 8344256 w 8636594"/>
              <a:gd name="connsiteY135" fmla="*/ 258685 h 6622937"/>
              <a:gd name="connsiteX136" fmla="*/ 8379669 w 8636594"/>
              <a:gd name="connsiteY136" fmla="*/ 225013 h 6622937"/>
              <a:gd name="connsiteX137" fmla="*/ 8415394 w 8636594"/>
              <a:gd name="connsiteY137" fmla="*/ 191709 h 6622937"/>
              <a:gd name="connsiteX138" fmla="*/ 8451434 w 8636594"/>
              <a:gd name="connsiteY138" fmla="*/ 158780 h 6622937"/>
              <a:gd name="connsiteX139" fmla="*/ 8487798 w 8636594"/>
              <a:gd name="connsiteY139" fmla="*/ 126233 h 6622937"/>
              <a:gd name="connsiteX140" fmla="*/ 8524489 w 8636594"/>
              <a:gd name="connsiteY140" fmla="*/ 94075 h 6622937"/>
              <a:gd name="connsiteX141" fmla="*/ 8561515 w 8636594"/>
              <a:gd name="connsiteY141" fmla="*/ 62312 h 6622937"/>
              <a:gd name="connsiteX142" fmla="*/ 8598881 w 8636594"/>
              <a:gd name="connsiteY142" fmla="*/ 30951 h 6622937"/>
              <a:gd name="connsiteX143" fmla="*/ 8636594 w 8636594"/>
              <a:gd name="connsiteY143"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561975 w 8636594"/>
              <a:gd name="connsiteY5" fmla="*/ 5533193 h 6622937"/>
              <a:gd name="connsiteX6" fmla="*/ 2066817 w 8636594"/>
              <a:gd name="connsiteY6" fmla="*/ 6622937 h 6622937"/>
              <a:gd name="connsiteX7" fmla="*/ 2126742 w 8636594"/>
              <a:gd name="connsiteY7" fmla="*/ 6612869 h 6622937"/>
              <a:gd name="connsiteX8" fmla="*/ 2185991 w 8636594"/>
              <a:gd name="connsiteY8" fmla="*/ 6602362 h 6622937"/>
              <a:gd name="connsiteX9" fmla="*/ 2244569 w 8636594"/>
              <a:gd name="connsiteY9" fmla="*/ 6591417 h 6622937"/>
              <a:gd name="connsiteX10" fmla="*/ 2302482 w 8636594"/>
              <a:gd name="connsiteY10" fmla="*/ 6580040 h 6622937"/>
              <a:gd name="connsiteX11" fmla="*/ 2359737 w 8636594"/>
              <a:gd name="connsiteY11" fmla="*/ 6568233 h 6622937"/>
              <a:gd name="connsiteX12" fmla="*/ 2416341 w 8636594"/>
              <a:gd name="connsiteY12" fmla="*/ 6555999 h 6622937"/>
              <a:gd name="connsiteX13" fmla="*/ 2472299 w 8636594"/>
              <a:gd name="connsiteY13" fmla="*/ 6543344 h 6622937"/>
              <a:gd name="connsiteX14" fmla="*/ 2527618 w 8636594"/>
              <a:gd name="connsiteY14" fmla="*/ 6530269 h 6622937"/>
              <a:gd name="connsiteX15" fmla="*/ 2582304 w 8636594"/>
              <a:gd name="connsiteY15" fmla="*/ 6516778 h 6622937"/>
              <a:gd name="connsiteX16" fmla="*/ 2636364 w 8636594"/>
              <a:gd name="connsiteY16" fmla="*/ 6502876 h 6622937"/>
              <a:gd name="connsiteX17" fmla="*/ 2689804 w 8636594"/>
              <a:gd name="connsiteY17" fmla="*/ 6488565 h 6622937"/>
              <a:gd name="connsiteX18" fmla="*/ 2742629 w 8636594"/>
              <a:gd name="connsiteY18" fmla="*/ 6473849 h 6622937"/>
              <a:gd name="connsiteX19" fmla="*/ 2794848 w 8636594"/>
              <a:gd name="connsiteY19" fmla="*/ 6458731 h 6622937"/>
              <a:gd name="connsiteX20" fmla="*/ 2846466 w 8636594"/>
              <a:gd name="connsiteY20" fmla="*/ 6443216 h 6622937"/>
              <a:gd name="connsiteX21" fmla="*/ 2897488 w 8636594"/>
              <a:gd name="connsiteY21" fmla="*/ 6427305 h 6622937"/>
              <a:gd name="connsiteX22" fmla="*/ 2947923 w 8636594"/>
              <a:gd name="connsiteY22" fmla="*/ 6411004 h 6622937"/>
              <a:gd name="connsiteX23" fmla="*/ 2997775 w 8636594"/>
              <a:gd name="connsiteY23" fmla="*/ 6394316 h 6622937"/>
              <a:gd name="connsiteX24" fmla="*/ 3047052 w 8636594"/>
              <a:gd name="connsiteY24" fmla="*/ 6377243 h 6622937"/>
              <a:gd name="connsiteX25" fmla="*/ 3095759 w 8636594"/>
              <a:gd name="connsiteY25" fmla="*/ 6359791 h 6622937"/>
              <a:gd name="connsiteX26" fmla="*/ 3143903 w 8636594"/>
              <a:gd name="connsiteY26" fmla="*/ 6341961 h 6622937"/>
              <a:gd name="connsiteX27" fmla="*/ 3191491 w 8636594"/>
              <a:gd name="connsiteY27" fmla="*/ 6323757 h 6622937"/>
              <a:gd name="connsiteX28" fmla="*/ 3238528 w 8636594"/>
              <a:gd name="connsiteY28" fmla="*/ 6305184 h 6622937"/>
              <a:gd name="connsiteX29" fmla="*/ 3285021 w 8636594"/>
              <a:gd name="connsiteY29" fmla="*/ 6286245 h 6622937"/>
              <a:gd name="connsiteX30" fmla="*/ 3330977 w 8636594"/>
              <a:gd name="connsiteY30" fmla="*/ 6266942 h 6622937"/>
              <a:gd name="connsiteX31" fmla="*/ 3376401 w 8636594"/>
              <a:gd name="connsiteY31" fmla="*/ 6247281 h 6622937"/>
              <a:gd name="connsiteX32" fmla="*/ 3421300 w 8636594"/>
              <a:gd name="connsiteY32" fmla="*/ 6227263 h 6622937"/>
              <a:gd name="connsiteX33" fmla="*/ 3465680 w 8636594"/>
              <a:gd name="connsiteY33" fmla="*/ 6206893 h 6622937"/>
              <a:gd name="connsiteX34" fmla="*/ 3509548 w 8636594"/>
              <a:gd name="connsiteY34" fmla="*/ 6186174 h 6622937"/>
              <a:gd name="connsiteX35" fmla="*/ 3552910 w 8636594"/>
              <a:gd name="connsiteY35" fmla="*/ 6165110 h 6622937"/>
              <a:gd name="connsiteX36" fmla="*/ 3595773 w 8636594"/>
              <a:gd name="connsiteY36" fmla="*/ 6143704 h 6622937"/>
              <a:gd name="connsiteX37" fmla="*/ 3638142 w 8636594"/>
              <a:gd name="connsiteY37" fmla="*/ 6121960 h 6622937"/>
              <a:gd name="connsiteX38" fmla="*/ 3680024 w 8636594"/>
              <a:gd name="connsiteY38" fmla="*/ 6099881 h 6622937"/>
              <a:gd name="connsiteX39" fmla="*/ 3721426 w 8636594"/>
              <a:gd name="connsiteY39" fmla="*/ 6077471 h 6622937"/>
              <a:gd name="connsiteX40" fmla="*/ 3762353 w 8636594"/>
              <a:gd name="connsiteY40" fmla="*/ 6054733 h 6622937"/>
              <a:gd name="connsiteX41" fmla="*/ 3802812 w 8636594"/>
              <a:gd name="connsiteY41" fmla="*/ 6031671 h 6622937"/>
              <a:gd name="connsiteX42" fmla="*/ 3842810 w 8636594"/>
              <a:gd name="connsiteY42" fmla="*/ 6008288 h 6622937"/>
              <a:gd name="connsiteX43" fmla="*/ 3882352 w 8636594"/>
              <a:gd name="connsiteY43" fmla="*/ 5984588 h 6622937"/>
              <a:gd name="connsiteX44" fmla="*/ 3921445 w 8636594"/>
              <a:gd name="connsiteY44" fmla="*/ 5960574 h 6622937"/>
              <a:gd name="connsiteX45" fmla="*/ 3960096 w 8636594"/>
              <a:gd name="connsiteY45" fmla="*/ 5936250 h 6622937"/>
              <a:gd name="connsiteX46" fmla="*/ 3998311 w 8636594"/>
              <a:gd name="connsiteY46" fmla="*/ 5911619 h 6622937"/>
              <a:gd name="connsiteX47" fmla="*/ 4036095 w 8636594"/>
              <a:gd name="connsiteY47" fmla="*/ 5886685 h 6622937"/>
              <a:gd name="connsiteX48" fmla="*/ 4073456 w 8636594"/>
              <a:gd name="connsiteY48" fmla="*/ 5861452 h 6622937"/>
              <a:gd name="connsiteX49" fmla="*/ 4110400 w 8636594"/>
              <a:gd name="connsiteY49" fmla="*/ 5835922 h 6622937"/>
              <a:gd name="connsiteX50" fmla="*/ 4146933 w 8636594"/>
              <a:gd name="connsiteY50" fmla="*/ 5810100 h 6622937"/>
              <a:gd name="connsiteX51" fmla="*/ 4183061 w 8636594"/>
              <a:gd name="connsiteY51" fmla="*/ 5783988 h 6622937"/>
              <a:gd name="connsiteX52" fmla="*/ 4218791 w 8636594"/>
              <a:gd name="connsiteY52" fmla="*/ 5757591 h 6622937"/>
              <a:gd name="connsiteX53" fmla="*/ 4254129 w 8636594"/>
              <a:gd name="connsiteY53" fmla="*/ 5730912 h 6622937"/>
              <a:gd name="connsiteX54" fmla="*/ 4289081 w 8636594"/>
              <a:gd name="connsiteY54" fmla="*/ 5703955 h 6622937"/>
              <a:gd name="connsiteX55" fmla="*/ 4323654 w 8636594"/>
              <a:gd name="connsiteY55" fmla="*/ 5676722 h 6622937"/>
              <a:gd name="connsiteX56" fmla="*/ 4357854 w 8636594"/>
              <a:gd name="connsiteY56" fmla="*/ 5649218 h 6622937"/>
              <a:gd name="connsiteX57" fmla="*/ 4391688 w 8636594"/>
              <a:gd name="connsiteY57" fmla="*/ 5621446 h 6622937"/>
              <a:gd name="connsiteX58" fmla="*/ 4425162 w 8636594"/>
              <a:gd name="connsiteY58" fmla="*/ 5593409 h 6622937"/>
              <a:gd name="connsiteX59" fmla="*/ 4458281 w 8636594"/>
              <a:gd name="connsiteY59" fmla="*/ 5565111 h 6622937"/>
              <a:gd name="connsiteX60" fmla="*/ 4491053 w 8636594"/>
              <a:gd name="connsiteY60" fmla="*/ 5536556 h 6622937"/>
              <a:gd name="connsiteX61" fmla="*/ 4523484 w 8636594"/>
              <a:gd name="connsiteY61" fmla="*/ 5507747 h 6622937"/>
              <a:gd name="connsiteX62" fmla="*/ 4555580 w 8636594"/>
              <a:gd name="connsiteY62" fmla="*/ 5478687 h 6622937"/>
              <a:gd name="connsiteX63" fmla="*/ 4587347 w 8636594"/>
              <a:gd name="connsiteY63" fmla="*/ 5449380 h 6622937"/>
              <a:gd name="connsiteX64" fmla="*/ 4618793 w 8636594"/>
              <a:gd name="connsiteY64" fmla="*/ 5419830 h 6622937"/>
              <a:gd name="connsiteX65" fmla="*/ 4649922 w 8636594"/>
              <a:gd name="connsiteY65" fmla="*/ 5390040 h 6622937"/>
              <a:gd name="connsiteX66" fmla="*/ 4680742 w 8636594"/>
              <a:gd name="connsiteY66" fmla="*/ 5360014 h 6622937"/>
              <a:gd name="connsiteX67" fmla="*/ 4711259 w 8636594"/>
              <a:gd name="connsiteY67" fmla="*/ 5329755 h 6622937"/>
              <a:gd name="connsiteX68" fmla="*/ 4741478 w 8636594"/>
              <a:gd name="connsiteY68" fmla="*/ 5299266 h 6622937"/>
              <a:gd name="connsiteX69" fmla="*/ 4771408 w 8636594"/>
              <a:gd name="connsiteY69" fmla="*/ 5268551 h 6622937"/>
              <a:gd name="connsiteX70" fmla="*/ 4801053 w 8636594"/>
              <a:gd name="connsiteY70" fmla="*/ 5237614 h 6622937"/>
              <a:gd name="connsiteX71" fmla="*/ 4830420 w 8636594"/>
              <a:gd name="connsiteY71" fmla="*/ 5206458 h 6622937"/>
              <a:gd name="connsiteX72" fmla="*/ 4859516 w 8636594"/>
              <a:gd name="connsiteY72" fmla="*/ 5175087 h 6622937"/>
              <a:gd name="connsiteX73" fmla="*/ 4888347 w 8636594"/>
              <a:gd name="connsiteY73" fmla="*/ 5143504 h 6622937"/>
              <a:gd name="connsiteX74" fmla="*/ 4916919 w 8636594"/>
              <a:gd name="connsiteY74" fmla="*/ 5111713 h 6622937"/>
              <a:gd name="connsiteX75" fmla="*/ 4945238 w 8636594"/>
              <a:gd name="connsiteY75" fmla="*/ 5079717 h 6622937"/>
              <a:gd name="connsiteX76" fmla="*/ 4973311 w 8636594"/>
              <a:gd name="connsiteY76" fmla="*/ 5047519 h 6622937"/>
              <a:gd name="connsiteX77" fmla="*/ 5001145 w 8636594"/>
              <a:gd name="connsiteY77" fmla="*/ 5015124 h 6622937"/>
              <a:gd name="connsiteX78" fmla="*/ 5028745 w 8636594"/>
              <a:gd name="connsiteY78" fmla="*/ 4982535 h 6622937"/>
              <a:gd name="connsiteX79" fmla="*/ 5056117 w 8636594"/>
              <a:gd name="connsiteY79" fmla="*/ 4949755 h 6622937"/>
              <a:gd name="connsiteX80" fmla="*/ 5083269 w 8636594"/>
              <a:gd name="connsiteY80" fmla="*/ 4916787 h 6622937"/>
              <a:gd name="connsiteX81" fmla="*/ 5110207 w 8636594"/>
              <a:gd name="connsiteY81" fmla="*/ 4883636 h 6622937"/>
              <a:gd name="connsiteX82" fmla="*/ 5136937 w 8636594"/>
              <a:gd name="connsiteY82" fmla="*/ 4850305 h 6622937"/>
              <a:gd name="connsiteX83" fmla="*/ 5163464 w 8636594"/>
              <a:gd name="connsiteY83" fmla="*/ 4816797 h 6622937"/>
              <a:gd name="connsiteX84" fmla="*/ 5215940 w 8636594"/>
              <a:gd name="connsiteY84" fmla="*/ 4749265 h 6622937"/>
              <a:gd name="connsiteX85" fmla="*/ 5267684 w 8636594"/>
              <a:gd name="connsiteY85" fmla="*/ 4681068 h 6622937"/>
              <a:gd name="connsiteX86" fmla="*/ 5318748 w 8636594"/>
              <a:gd name="connsiteY86" fmla="*/ 4612234 h 6622937"/>
              <a:gd name="connsiteX87" fmla="*/ 5369182 w 8636594"/>
              <a:gd name="connsiteY87" fmla="*/ 4542793 h 6622937"/>
              <a:gd name="connsiteX88" fmla="*/ 5419038 w 8636594"/>
              <a:gd name="connsiteY88" fmla="*/ 4472771 h 6622937"/>
              <a:gd name="connsiteX89" fmla="*/ 5468365 w 8636594"/>
              <a:gd name="connsiteY89" fmla="*/ 4402196 h 6622937"/>
              <a:gd name="connsiteX90" fmla="*/ 5517215 w 8636594"/>
              <a:gd name="connsiteY90" fmla="*/ 4331098 h 6622937"/>
              <a:gd name="connsiteX91" fmla="*/ 5565637 w 8636594"/>
              <a:gd name="connsiteY91" fmla="*/ 4259503 h 6622937"/>
              <a:gd name="connsiteX92" fmla="*/ 5613684 w 8636594"/>
              <a:gd name="connsiteY92" fmla="*/ 4187441 h 6622937"/>
              <a:gd name="connsiteX93" fmla="*/ 5685160 w 8636594"/>
              <a:gd name="connsiteY93" fmla="*/ 4078531 h 6622937"/>
              <a:gd name="connsiteX94" fmla="*/ 5756074 w 8636594"/>
              <a:gd name="connsiteY94" fmla="*/ 3968727 h 6622937"/>
              <a:gd name="connsiteX95" fmla="*/ 5873483 w 8636594"/>
              <a:gd name="connsiteY95" fmla="*/ 3783989 h 6622937"/>
              <a:gd name="connsiteX96" fmla="*/ 6203209 w 8636594"/>
              <a:gd name="connsiteY96" fmla="*/ 3258640 h 6622937"/>
              <a:gd name="connsiteX97" fmla="*/ 6299430 w 8636594"/>
              <a:gd name="connsiteY97" fmla="*/ 3107321 h 6622937"/>
              <a:gd name="connsiteX98" fmla="*/ 6372650 w 8636594"/>
              <a:gd name="connsiteY98" fmla="*/ 2993735 h 6622937"/>
              <a:gd name="connsiteX99" fmla="*/ 6453197 w 8636594"/>
              <a:gd name="connsiteY99" fmla="*/ 2869788 h 6622937"/>
              <a:gd name="connsiteX100" fmla="*/ 6564167 w 8636594"/>
              <a:gd name="connsiteY100" fmla="*/ 2696807 h 6622937"/>
              <a:gd name="connsiteX101" fmla="*/ 6976233 w 8636594"/>
              <a:gd name="connsiteY101" fmla="*/ 2045274 h 6622937"/>
              <a:gd name="connsiteX102" fmla="*/ 7086755 w 8636594"/>
              <a:gd name="connsiteY102" fmla="*/ 1872743 h 6622937"/>
              <a:gd name="connsiteX103" fmla="*/ 7170279 w 8636594"/>
              <a:gd name="connsiteY103" fmla="*/ 1744202 h 6622937"/>
              <a:gd name="connsiteX104" fmla="*/ 7226351 w 8636594"/>
              <a:gd name="connsiteY104" fmla="*/ 1659017 h 6622937"/>
              <a:gd name="connsiteX105" fmla="*/ 7282789 w 8636594"/>
              <a:gd name="connsiteY105" fmla="*/ 1574303 h 6622937"/>
              <a:gd name="connsiteX106" fmla="*/ 7339643 w 8636594"/>
              <a:gd name="connsiteY106" fmla="*/ 1490113 h 6622937"/>
              <a:gd name="connsiteX107" fmla="*/ 7396957 w 8636594"/>
              <a:gd name="connsiteY107" fmla="*/ 1406503 h 6622937"/>
              <a:gd name="connsiteX108" fmla="*/ 7454781 w 8636594"/>
              <a:gd name="connsiteY108" fmla="*/ 1323526 h 6622937"/>
              <a:gd name="connsiteX109" fmla="*/ 7513161 w 8636594"/>
              <a:gd name="connsiteY109" fmla="*/ 1241237 h 6622937"/>
              <a:gd name="connsiteX110" fmla="*/ 7572144 w 8636594"/>
              <a:gd name="connsiteY110" fmla="*/ 1159689 h 6622937"/>
              <a:gd name="connsiteX111" fmla="*/ 7601877 w 8636594"/>
              <a:gd name="connsiteY111" fmla="*/ 1119210 h 6622937"/>
              <a:gd name="connsiteX112" fmla="*/ 7631779 w 8636594"/>
              <a:gd name="connsiteY112" fmla="*/ 1078937 h 6622937"/>
              <a:gd name="connsiteX113" fmla="*/ 7661855 w 8636594"/>
              <a:gd name="connsiteY113" fmla="*/ 1038876 h 6622937"/>
              <a:gd name="connsiteX114" fmla="*/ 7692111 w 8636594"/>
              <a:gd name="connsiteY114" fmla="*/ 999035 h 6622937"/>
              <a:gd name="connsiteX115" fmla="*/ 7722554 w 8636594"/>
              <a:gd name="connsiteY115" fmla="*/ 959419 h 6622937"/>
              <a:gd name="connsiteX116" fmla="*/ 7753190 w 8636594"/>
              <a:gd name="connsiteY116" fmla="*/ 920037 h 6622937"/>
              <a:gd name="connsiteX117" fmla="*/ 7784023 w 8636594"/>
              <a:gd name="connsiteY117" fmla="*/ 880894 h 6622937"/>
              <a:gd name="connsiteX118" fmla="*/ 7815061 w 8636594"/>
              <a:gd name="connsiteY118" fmla="*/ 841997 h 6622937"/>
              <a:gd name="connsiteX119" fmla="*/ 7846308 w 8636594"/>
              <a:gd name="connsiteY119" fmla="*/ 803354 h 6622937"/>
              <a:gd name="connsiteX120" fmla="*/ 7877772 w 8636594"/>
              <a:gd name="connsiteY120" fmla="*/ 764970 h 6622937"/>
              <a:gd name="connsiteX121" fmla="*/ 7909458 w 8636594"/>
              <a:gd name="connsiteY121" fmla="*/ 726853 h 6622937"/>
              <a:gd name="connsiteX122" fmla="*/ 7941371 w 8636594"/>
              <a:gd name="connsiteY122" fmla="*/ 689010 h 6622937"/>
              <a:gd name="connsiteX123" fmla="*/ 7973518 w 8636594"/>
              <a:gd name="connsiteY123" fmla="*/ 651447 h 6622937"/>
              <a:gd name="connsiteX124" fmla="*/ 8005905 w 8636594"/>
              <a:gd name="connsiteY124" fmla="*/ 614171 h 6622937"/>
              <a:gd name="connsiteX125" fmla="*/ 8038538 w 8636594"/>
              <a:gd name="connsiteY125" fmla="*/ 577189 h 6622937"/>
              <a:gd name="connsiteX126" fmla="*/ 8071421 w 8636594"/>
              <a:gd name="connsiteY126" fmla="*/ 540507 h 6622937"/>
              <a:gd name="connsiteX127" fmla="*/ 8104563 w 8636594"/>
              <a:gd name="connsiteY127" fmla="*/ 504132 h 6622937"/>
              <a:gd name="connsiteX128" fmla="*/ 8137967 w 8636594"/>
              <a:gd name="connsiteY128" fmla="*/ 468072 h 6622937"/>
              <a:gd name="connsiteX129" fmla="*/ 8171641 w 8636594"/>
              <a:gd name="connsiteY129" fmla="*/ 432332 h 6622937"/>
              <a:gd name="connsiteX130" fmla="*/ 8205590 w 8636594"/>
              <a:gd name="connsiteY130" fmla="*/ 396920 h 6622937"/>
              <a:gd name="connsiteX131" fmla="*/ 8239820 w 8636594"/>
              <a:gd name="connsiteY131" fmla="*/ 361843 h 6622937"/>
              <a:gd name="connsiteX132" fmla="*/ 8274337 w 8636594"/>
              <a:gd name="connsiteY132" fmla="*/ 327107 h 6622937"/>
              <a:gd name="connsiteX133" fmla="*/ 8309147 w 8636594"/>
              <a:gd name="connsiteY133" fmla="*/ 292718 h 6622937"/>
              <a:gd name="connsiteX134" fmla="*/ 8344256 w 8636594"/>
              <a:gd name="connsiteY134" fmla="*/ 258685 h 6622937"/>
              <a:gd name="connsiteX135" fmla="*/ 8379669 w 8636594"/>
              <a:gd name="connsiteY135" fmla="*/ 225013 h 6622937"/>
              <a:gd name="connsiteX136" fmla="*/ 8415394 w 8636594"/>
              <a:gd name="connsiteY136" fmla="*/ 191709 h 6622937"/>
              <a:gd name="connsiteX137" fmla="*/ 8451434 w 8636594"/>
              <a:gd name="connsiteY137" fmla="*/ 158780 h 6622937"/>
              <a:gd name="connsiteX138" fmla="*/ 8487798 w 8636594"/>
              <a:gd name="connsiteY138" fmla="*/ 126233 h 6622937"/>
              <a:gd name="connsiteX139" fmla="*/ 8524489 w 8636594"/>
              <a:gd name="connsiteY139" fmla="*/ 94075 h 6622937"/>
              <a:gd name="connsiteX140" fmla="*/ 8561515 w 8636594"/>
              <a:gd name="connsiteY140" fmla="*/ 62312 h 6622937"/>
              <a:gd name="connsiteX141" fmla="*/ 8598881 w 8636594"/>
              <a:gd name="connsiteY141" fmla="*/ 30951 h 6622937"/>
              <a:gd name="connsiteX142" fmla="*/ 8636594 w 8636594"/>
              <a:gd name="connsiteY142"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066817 w 8636594"/>
              <a:gd name="connsiteY5" fmla="*/ 6622937 h 6622937"/>
              <a:gd name="connsiteX6" fmla="*/ 2126742 w 8636594"/>
              <a:gd name="connsiteY6" fmla="*/ 6612869 h 6622937"/>
              <a:gd name="connsiteX7" fmla="*/ 2185991 w 8636594"/>
              <a:gd name="connsiteY7" fmla="*/ 6602362 h 6622937"/>
              <a:gd name="connsiteX8" fmla="*/ 2244569 w 8636594"/>
              <a:gd name="connsiteY8" fmla="*/ 6591417 h 6622937"/>
              <a:gd name="connsiteX9" fmla="*/ 2302482 w 8636594"/>
              <a:gd name="connsiteY9" fmla="*/ 6580040 h 6622937"/>
              <a:gd name="connsiteX10" fmla="*/ 2359737 w 8636594"/>
              <a:gd name="connsiteY10" fmla="*/ 6568233 h 6622937"/>
              <a:gd name="connsiteX11" fmla="*/ 2416341 w 8636594"/>
              <a:gd name="connsiteY11" fmla="*/ 6555999 h 6622937"/>
              <a:gd name="connsiteX12" fmla="*/ 2472299 w 8636594"/>
              <a:gd name="connsiteY12" fmla="*/ 6543344 h 6622937"/>
              <a:gd name="connsiteX13" fmla="*/ 2527618 w 8636594"/>
              <a:gd name="connsiteY13" fmla="*/ 6530269 h 6622937"/>
              <a:gd name="connsiteX14" fmla="*/ 2582304 w 8636594"/>
              <a:gd name="connsiteY14" fmla="*/ 6516778 h 6622937"/>
              <a:gd name="connsiteX15" fmla="*/ 2636364 w 8636594"/>
              <a:gd name="connsiteY15" fmla="*/ 6502876 h 6622937"/>
              <a:gd name="connsiteX16" fmla="*/ 2689804 w 8636594"/>
              <a:gd name="connsiteY16" fmla="*/ 6488565 h 6622937"/>
              <a:gd name="connsiteX17" fmla="*/ 2742629 w 8636594"/>
              <a:gd name="connsiteY17" fmla="*/ 6473849 h 6622937"/>
              <a:gd name="connsiteX18" fmla="*/ 2794848 w 8636594"/>
              <a:gd name="connsiteY18" fmla="*/ 6458731 h 6622937"/>
              <a:gd name="connsiteX19" fmla="*/ 2846466 w 8636594"/>
              <a:gd name="connsiteY19" fmla="*/ 6443216 h 6622937"/>
              <a:gd name="connsiteX20" fmla="*/ 2897488 w 8636594"/>
              <a:gd name="connsiteY20" fmla="*/ 6427305 h 6622937"/>
              <a:gd name="connsiteX21" fmla="*/ 2947923 w 8636594"/>
              <a:gd name="connsiteY21" fmla="*/ 6411004 h 6622937"/>
              <a:gd name="connsiteX22" fmla="*/ 2997775 w 8636594"/>
              <a:gd name="connsiteY22" fmla="*/ 6394316 h 6622937"/>
              <a:gd name="connsiteX23" fmla="*/ 3047052 w 8636594"/>
              <a:gd name="connsiteY23" fmla="*/ 6377243 h 6622937"/>
              <a:gd name="connsiteX24" fmla="*/ 3095759 w 8636594"/>
              <a:gd name="connsiteY24" fmla="*/ 6359791 h 6622937"/>
              <a:gd name="connsiteX25" fmla="*/ 3143903 w 8636594"/>
              <a:gd name="connsiteY25" fmla="*/ 6341961 h 6622937"/>
              <a:gd name="connsiteX26" fmla="*/ 3191491 w 8636594"/>
              <a:gd name="connsiteY26" fmla="*/ 6323757 h 6622937"/>
              <a:gd name="connsiteX27" fmla="*/ 3238528 w 8636594"/>
              <a:gd name="connsiteY27" fmla="*/ 6305184 h 6622937"/>
              <a:gd name="connsiteX28" fmla="*/ 3285021 w 8636594"/>
              <a:gd name="connsiteY28" fmla="*/ 6286245 h 6622937"/>
              <a:gd name="connsiteX29" fmla="*/ 3330977 w 8636594"/>
              <a:gd name="connsiteY29" fmla="*/ 6266942 h 6622937"/>
              <a:gd name="connsiteX30" fmla="*/ 3376401 w 8636594"/>
              <a:gd name="connsiteY30" fmla="*/ 6247281 h 6622937"/>
              <a:gd name="connsiteX31" fmla="*/ 3421300 w 8636594"/>
              <a:gd name="connsiteY31" fmla="*/ 6227263 h 6622937"/>
              <a:gd name="connsiteX32" fmla="*/ 3465680 w 8636594"/>
              <a:gd name="connsiteY32" fmla="*/ 6206893 h 6622937"/>
              <a:gd name="connsiteX33" fmla="*/ 3509548 w 8636594"/>
              <a:gd name="connsiteY33" fmla="*/ 6186174 h 6622937"/>
              <a:gd name="connsiteX34" fmla="*/ 3552910 w 8636594"/>
              <a:gd name="connsiteY34" fmla="*/ 6165110 h 6622937"/>
              <a:gd name="connsiteX35" fmla="*/ 3595773 w 8636594"/>
              <a:gd name="connsiteY35" fmla="*/ 6143704 h 6622937"/>
              <a:gd name="connsiteX36" fmla="*/ 3638142 w 8636594"/>
              <a:gd name="connsiteY36" fmla="*/ 6121960 h 6622937"/>
              <a:gd name="connsiteX37" fmla="*/ 3680024 w 8636594"/>
              <a:gd name="connsiteY37" fmla="*/ 6099881 h 6622937"/>
              <a:gd name="connsiteX38" fmla="*/ 3721426 w 8636594"/>
              <a:gd name="connsiteY38" fmla="*/ 6077471 h 6622937"/>
              <a:gd name="connsiteX39" fmla="*/ 3762353 w 8636594"/>
              <a:gd name="connsiteY39" fmla="*/ 6054733 h 6622937"/>
              <a:gd name="connsiteX40" fmla="*/ 3802812 w 8636594"/>
              <a:gd name="connsiteY40" fmla="*/ 6031671 h 6622937"/>
              <a:gd name="connsiteX41" fmla="*/ 3842810 w 8636594"/>
              <a:gd name="connsiteY41" fmla="*/ 6008288 h 6622937"/>
              <a:gd name="connsiteX42" fmla="*/ 3882352 w 8636594"/>
              <a:gd name="connsiteY42" fmla="*/ 5984588 h 6622937"/>
              <a:gd name="connsiteX43" fmla="*/ 3921445 w 8636594"/>
              <a:gd name="connsiteY43" fmla="*/ 5960574 h 6622937"/>
              <a:gd name="connsiteX44" fmla="*/ 3960096 w 8636594"/>
              <a:gd name="connsiteY44" fmla="*/ 5936250 h 6622937"/>
              <a:gd name="connsiteX45" fmla="*/ 3998311 w 8636594"/>
              <a:gd name="connsiteY45" fmla="*/ 5911619 h 6622937"/>
              <a:gd name="connsiteX46" fmla="*/ 4036095 w 8636594"/>
              <a:gd name="connsiteY46" fmla="*/ 5886685 h 6622937"/>
              <a:gd name="connsiteX47" fmla="*/ 4073456 w 8636594"/>
              <a:gd name="connsiteY47" fmla="*/ 5861452 h 6622937"/>
              <a:gd name="connsiteX48" fmla="*/ 4110400 w 8636594"/>
              <a:gd name="connsiteY48" fmla="*/ 5835922 h 6622937"/>
              <a:gd name="connsiteX49" fmla="*/ 4146933 w 8636594"/>
              <a:gd name="connsiteY49" fmla="*/ 5810100 h 6622937"/>
              <a:gd name="connsiteX50" fmla="*/ 4183061 w 8636594"/>
              <a:gd name="connsiteY50" fmla="*/ 5783988 h 6622937"/>
              <a:gd name="connsiteX51" fmla="*/ 4218791 w 8636594"/>
              <a:gd name="connsiteY51" fmla="*/ 5757591 h 6622937"/>
              <a:gd name="connsiteX52" fmla="*/ 4254129 w 8636594"/>
              <a:gd name="connsiteY52" fmla="*/ 5730912 h 6622937"/>
              <a:gd name="connsiteX53" fmla="*/ 4289081 w 8636594"/>
              <a:gd name="connsiteY53" fmla="*/ 5703955 h 6622937"/>
              <a:gd name="connsiteX54" fmla="*/ 4323654 w 8636594"/>
              <a:gd name="connsiteY54" fmla="*/ 5676722 h 6622937"/>
              <a:gd name="connsiteX55" fmla="*/ 4357854 w 8636594"/>
              <a:gd name="connsiteY55" fmla="*/ 5649218 h 6622937"/>
              <a:gd name="connsiteX56" fmla="*/ 4391688 w 8636594"/>
              <a:gd name="connsiteY56" fmla="*/ 5621446 h 6622937"/>
              <a:gd name="connsiteX57" fmla="*/ 4425162 w 8636594"/>
              <a:gd name="connsiteY57" fmla="*/ 5593409 h 6622937"/>
              <a:gd name="connsiteX58" fmla="*/ 4458281 w 8636594"/>
              <a:gd name="connsiteY58" fmla="*/ 5565111 h 6622937"/>
              <a:gd name="connsiteX59" fmla="*/ 4491053 w 8636594"/>
              <a:gd name="connsiteY59" fmla="*/ 5536556 h 6622937"/>
              <a:gd name="connsiteX60" fmla="*/ 4523484 w 8636594"/>
              <a:gd name="connsiteY60" fmla="*/ 5507747 h 6622937"/>
              <a:gd name="connsiteX61" fmla="*/ 4555580 w 8636594"/>
              <a:gd name="connsiteY61" fmla="*/ 5478687 h 6622937"/>
              <a:gd name="connsiteX62" fmla="*/ 4587347 w 8636594"/>
              <a:gd name="connsiteY62" fmla="*/ 5449380 h 6622937"/>
              <a:gd name="connsiteX63" fmla="*/ 4618793 w 8636594"/>
              <a:gd name="connsiteY63" fmla="*/ 5419830 h 6622937"/>
              <a:gd name="connsiteX64" fmla="*/ 4649922 w 8636594"/>
              <a:gd name="connsiteY64" fmla="*/ 5390040 h 6622937"/>
              <a:gd name="connsiteX65" fmla="*/ 4680742 w 8636594"/>
              <a:gd name="connsiteY65" fmla="*/ 5360014 h 6622937"/>
              <a:gd name="connsiteX66" fmla="*/ 4711259 w 8636594"/>
              <a:gd name="connsiteY66" fmla="*/ 5329755 h 6622937"/>
              <a:gd name="connsiteX67" fmla="*/ 4741478 w 8636594"/>
              <a:gd name="connsiteY67" fmla="*/ 5299266 h 6622937"/>
              <a:gd name="connsiteX68" fmla="*/ 4771408 w 8636594"/>
              <a:gd name="connsiteY68" fmla="*/ 5268551 h 6622937"/>
              <a:gd name="connsiteX69" fmla="*/ 4801053 w 8636594"/>
              <a:gd name="connsiteY69" fmla="*/ 5237614 h 6622937"/>
              <a:gd name="connsiteX70" fmla="*/ 4830420 w 8636594"/>
              <a:gd name="connsiteY70" fmla="*/ 5206458 h 6622937"/>
              <a:gd name="connsiteX71" fmla="*/ 4859516 w 8636594"/>
              <a:gd name="connsiteY71" fmla="*/ 5175087 h 6622937"/>
              <a:gd name="connsiteX72" fmla="*/ 4888347 w 8636594"/>
              <a:gd name="connsiteY72" fmla="*/ 5143504 h 6622937"/>
              <a:gd name="connsiteX73" fmla="*/ 4916919 w 8636594"/>
              <a:gd name="connsiteY73" fmla="*/ 5111713 h 6622937"/>
              <a:gd name="connsiteX74" fmla="*/ 4945238 w 8636594"/>
              <a:gd name="connsiteY74" fmla="*/ 5079717 h 6622937"/>
              <a:gd name="connsiteX75" fmla="*/ 4973311 w 8636594"/>
              <a:gd name="connsiteY75" fmla="*/ 5047519 h 6622937"/>
              <a:gd name="connsiteX76" fmla="*/ 5001145 w 8636594"/>
              <a:gd name="connsiteY76" fmla="*/ 5015124 h 6622937"/>
              <a:gd name="connsiteX77" fmla="*/ 5028745 w 8636594"/>
              <a:gd name="connsiteY77" fmla="*/ 4982535 h 6622937"/>
              <a:gd name="connsiteX78" fmla="*/ 5056117 w 8636594"/>
              <a:gd name="connsiteY78" fmla="*/ 4949755 h 6622937"/>
              <a:gd name="connsiteX79" fmla="*/ 5083269 w 8636594"/>
              <a:gd name="connsiteY79" fmla="*/ 4916787 h 6622937"/>
              <a:gd name="connsiteX80" fmla="*/ 5110207 w 8636594"/>
              <a:gd name="connsiteY80" fmla="*/ 4883636 h 6622937"/>
              <a:gd name="connsiteX81" fmla="*/ 5136937 w 8636594"/>
              <a:gd name="connsiteY81" fmla="*/ 4850305 h 6622937"/>
              <a:gd name="connsiteX82" fmla="*/ 5163464 w 8636594"/>
              <a:gd name="connsiteY82" fmla="*/ 4816797 h 6622937"/>
              <a:gd name="connsiteX83" fmla="*/ 5215940 w 8636594"/>
              <a:gd name="connsiteY83" fmla="*/ 4749265 h 6622937"/>
              <a:gd name="connsiteX84" fmla="*/ 5267684 w 8636594"/>
              <a:gd name="connsiteY84" fmla="*/ 4681068 h 6622937"/>
              <a:gd name="connsiteX85" fmla="*/ 5318748 w 8636594"/>
              <a:gd name="connsiteY85" fmla="*/ 4612234 h 6622937"/>
              <a:gd name="connsiteX86" fmla="*/ 5369182 w 8636594"/>
              <a:gd name="connsiteY86" fmla="*/ 4542793 h 6622937"/>
              <a:gd name="connsiteX87" fmla="*/ 5419038 w 8636594"/>
              <a:gd name="connsiteY87" fmla="*/ 4472771 h 6622937"/>
              <a:gd name="connsiteX88" fmla="*/ 5468365 w 8636594"/>
              <a:gd name="connsiteY88" fmla="*/ 4402196 h 6622937"/>
              <a:gd name="connsiteX89" fmla="*/ 5517215 w 8636594"/>
              <a:gd name="connsiteY89" fmla="*/ 4331098 h 6622937"/>
              <a:gd name="connsiteX90" fmla="*/ 5565637 w 8636594"/>
              <a:gd name="connsiteY90" fmla="*/ 4259503 h 6622937"/>
              <a:gd name="connsiteX91" fmla="*/ 5613684 w 8636594"/>
              <a:gd name="connsiteY91" fmla="*/ 4187441 h 6622937"/>
              <a:gd name="connsiteX92" fmla="*/ 5685160 w 8636594"/>
              <a:gd name="connsiteY92" fmla="*/ 4078531 h 6622937"/>
              <a:gd name="connsiteX93" fmla="*/ 5756074 w 8636594"/>
              <a:gd name="connsiteY93" fmla="*/ 3968727 h 6622937"/>
              <a:gd name="connsiteX94" fmla="*/ 5873483 w 8636594"/>
              <a:gd name="connsiteY94" fmla="*/ 3783989 h 6622937"/>
              <a:gd name="connsiteX95" fmla="*/ 6203209 w 8636594"/>
              <a:gd name="connsiteY95" fmla="*/ 3258640 h 6622937"/>
              <a:gd name="connsiteX96" fmla="*/ 6299430 w 8636594"/>
              <a:gd name="connsiteY96" fmla="*/ 3107321 h 6622937"/>
              <a:gd name="connsiteX97" fmla="*/ 6372650 w 8636594"/>
              <a:gd name="connsiteY97" fmla="*/ 2993735 h 6622937"/>
              <a:gd name="connsiteX98" fmla="*/ 6453197 w 8636594"/>
              <a:gd name="connsiteY98" fmla="*/ 2869788 h 6622937"/>
              <a:gd name="connsiteX99" fmla="*/ 6564167 w 8636594"/>
              <a:gd name="connsiteY99" fmla="*/ 2696807 h 6622937"/>
              <a:gd name="connsiteX100" fmla="*/ 6976233 w 8636594"/>
              <a:gd name="connsiteY100" fmla="*/ 2045274 h 6622937"/>
              <a:gd name="connsiteX101" fmla="*/ 7086755 w 8636594"/>
              <a:gd name="connsiteY101" fmla="*/ 1872743 h 6622937"/>
              <a:gd name="connsiteX102" fmla="*/ 7170279 w 8636594"/>
              <a:gd name="connsiteY102" fmla="*/ 1744202 h 6622937"/>
              <a:gd name="connsiteX103" fmla="*/ 7226351 w 8636594"/>
              <a:gd name="connsiteY103" fmla="*/ 1659017 h 6622937"/>
              <a:gd name="connsiteX104" fmla="*/ 7282789 w 8636594"/>
              <a:gd name="connsiteY104" fmla="*/ 1574303 h 6622937"/>
              <a:gd name="connsiteX105" fmla="*/ 7339643 w 8636594"/>
              <a:gd name="connsiteY105" fmla="*/ 1490113 h 6622937"/>
              <a:gd name="connsiteX106" fmla="*/ 7396957 w 8636594"/>
              <a:gd name="connsiteY106" fmla="*/ 1406503 h 6622937"/>
              <a:gd name="connsiteX107" fmla="*/ 7454781 w 8636594"/>
              <a:gd name="connsiteY107" fmla="*/ 1323526 h 6622937"/>
              <a:gd name="connsiteX108" fmla="*/ 7513161 w 8636594"/>
              <a:gd name="connsiteY108" fmla="*/ 1241237 h 6622937"/>
              <a:gd name="connsiteX109" fmla="*/ 7572144 w 8636594"/>
              <a:gd name="connsiteY109" fmla="*/ 1159689 h 6622937"/>
              <a:gd name="connsiteX110" fmla="*/ 7601877 w 8636594"/>
              <a:gd name="connsiteY110" fmla="*/ 1119210 h 6622937"/>
              <a:gd name="connsiteX111" fmla="*/ 7631779 w 8636594"/>
              <a:gd name="connsiteY111" fmla="*/ 1078937 h 6622937"/>
              <a:gd name="connsiteX112" fmla="*/ 7661855 w 8636594"/>
              <a:gd name="connsiteY112" fmla="*/ 1038876 h 6622937"/>
              <a:gd name="connsiteX113" fmla="*/ 7692111 w 8636594"/>
              <a:gd name="connsiteY113" fmla="*/ 999035 h 6622937"/>
              <a:gd name="connsiteX114" fmla="*/ 7722554 w 8636594"/>
              <a:gd name="connsiteY114" fmla="*/ 959419 h 6622937"/>
              <a:gd name="connsiteX115" fmla="*/ 7753190 w 8636594"/>
              <a:gd name="connsiteY115" fmla="*/ 920037 h 6622937"/>
              <a:gd name="connsiteX116" fmla="*/ 7784023 w 8636594"/>
              <a:gd name="connsiteY116" fmla="*/ 880894 h 6622937"/>
              <a:gd name="connsiteX117" fmla="*/ 7815061 w 8636594"/>
              <a:gd name="connsiteY117" fmla="*/ 841997 h 6622937"/>
              <a:gd name="connsiteX118" fmla="*/ 7846308 w 8636594"/>
              <a:gd name="connsiteY118" fmla="*/ 803354 h 6622937"/>
              <a:gd name="connsiteX119" fmla="*/ 7877772 w 8636594"/>
              <a:gd name="connsiteY119" fmla="*/ 764970 h 6622937"/>
              <a:gd name="connsiteX120" fmla="*/ 7909458 w 8636594"/>
              <a:gd name="connsiteY120" fmla="*/ 726853 h 6622937"/>
              <a:gd name="connsiteX121" fmla="*/ 7941371 w 8636594"/>
              <a:gd name="connsiteY121" fmla="*/ 689010 h 6622937"/>
              <a:gd name="connsiteX122" fmla="*/ 7973518 w 8636594"/>
              <a:gd name="connsiteY122" fmla="*/ 651447 h 6622937"/>
              <a:gd name="connsiteX123" fmla="*/ 8005905 w 8636594"/>
              <a:gd name="connsiteY123" fmla="*/ 614171 h 6622937"/>
              <a:gd name="connsiteX124" fmla="*/ 8038538 w 8636594"/>
              <a:gd name="connsiteY124" fmla="*/ 577189 h 6622937"/>
              <a:gd name="connsiteX125" fmla="*/ 8071421 w 8636594"/>
              <a:gd name="connsiteY125" fmla="*/ 540507 h 6622937"/>
              <a:gd name="connsiteX126" fmla="*/ 8104563 w 8636594"/>
              <a:gd name="connsiteY126" fmla="*/ 504132 h 6622937"/>
              <a:gd name="connsiteX127" fmla="*/ 8137967 w 8636594"/>
              <a:gd name="connsiteY127" fmla="*/ 468072 h 6622937"/>
              <a:gd name="connsiteX128" fmla="*/ 8171641 w 8636594"/>
              <a:gd name="connsiteY128" fmla="*/ 432332 h 6622937"/>
              <a:gd name="connsiteX129" fmla="*/ 8205590 w 8636594"/>
              <a:gd name="connsiteY129" fmla="*/ 396920 h 6622937"/>
              <a:gd name="connsiteX130" fmla="*/ 8239820 w 8636594"/>
              <a:gd name="connsiteY130" fmla="*/ 361843 h 6622937"/>
              <a:gd name="connsiteX131" fmla="*/ 8274337 w 8636594"/>
              <a:gd name="connsiteY131" fmla="*/ 327107 h 6622937"/>
              <a:gd name="connsiteX132" fmla="*/ 8309147 w 8636594"/>
              <a:gd name="connsiteY132" fmla="*/ 292718 h 6622937"/>
              <a:gd name="connsiteX133" fmla="*/ 8344256 w 8636594"/>
              <a:gd name="connsiteY133" fmla="*/ 258685 h 6622937"/>
              <a:gd name="connsiteX134" fmla="*/ 8379669 w 8636594"/>
              <a:gd name="connsiteY134" fmla="*/ 225013 h 6622937"/>
              <a:gd name="connsiteX135" fmla="*/ 8415394 w 8636594"/>
              <a:gd name="connsiteY135" fmla="*/ 191709 h 6622937"/>
              <a:gd name="connsiteX136" fmla="*/ 8451434 w 8636594"/>
              <a:gd name="connsiteY136" fmla="*/ 158780 h 6622937"/>
              <a:gd name="connsiteX137" fmla="*/ 8487798 w 8636594"/>
              <a:gd name="connsiteY137" fmla="*/ 126233 h 6622937"/>
              <a:gd name="connsiteX138" fmla="*/ 8524489 w 8636594"/>
              <a:gd name="connsiteY138" fmla="*/ 94075 h 6622937"/>
              <a:gd name="connsiteX139" fmla="*/ 8561515 w 8636594"/>
              <a:gd name="connsiteY139" fmla="*/ 62312 h 6622937"/>
              <a:gd name="connsiteX140" fmla="*/ 8598881 w 8636594"/>
              <a:gd name="connsiteY140" fmla="*/ 30951 h 6622937"/>
              <a:gd name="connsiteX141" fmla="*/ 8636594 w 8636594"/>
              <a:gd name="connsiteY141" fmla="*/ 0 h 6622937"/>
              <a:gd name="connsiteX0" fmla="*/ 8636594 w 8636594"/>
              <a:gd name="connsiteY0" fmla="*/ 0 h 6612869"/>
              <a:gd name="connsiteX1" fmla="*/ 5293 w 8636594"/>
              <a:gd name="connsiteY1" fmla="*/ 0 h 6612869"/>
              <a:gd name="connsiteX2" fmla="*/ 0 w 8636594"/>
              <a:gd name="connsiteY2" fmla="*/ 5587843 h 6612869"/>
              <a:gd name="connsiteX3" fmla="*/ 1594033 w 8636594"/>
              <a:gd name="connsiteY3" fmla="*/ 5600057 h 6612869"/>
              <a:gd name="connsiteX4" fmla="*/ 1686068 w 8636594"/>
              <a:gd name="connsiteY4" fmla="*/ 5599745 h 6612869"/>
              <a:gd name="connsiteX5" fmla="*/ 2126742 w 8636594"/>
              <a:gd name="connsiteY5" fmla="*/ 6612869 h 6612869"/>
              <a:gd name="connsiteX6" fmla="*/ 2185991 w 8636594"/>
              <a:gd name="connsiteY6" fmla="*/ 6602362 h 6612869"/>
              <a:gd name="connsiteX7" fmla="*/ 2244569 w 8636594"/>
              <a:gd name="connsiteY7" fmla="*/ 6591417 h 6612869"/>
              <a:gd name="connsiteX8" fmla="*/ 2302482 w 8636594"/>
              <a:gd name="connsiteY8" fmla="*/ 6580040 h 6612869"/>
              <a:gd name="connsiteX9" fmla="*/ 2359737 w 8636594"/>
              <a:gd name="connsiteY9" fmla="*/ 6568233 h 6612869"/>
              <a:gd name="connsiteX10" fmla="*/ 2416341 w 8636594"/>
              <a:gd name="connsiteY10" fmla="*/ 6555999 h 6612869"/>
              <a:gd name="connsiteX11" fmla="*/ 2472299 w 8636594"/>
              <a:gd name="connsiteY11" fmla="*/ 6543344 h 6612869"/>
              <a:gd name="connsiteX12" fmla="*/ 2527618 w 8636594"/>
              <a:gd name="connsiteY12" fmla="*/ 6530269 h 6612869"/>
              <a:gd name="connsiteX13" fmla="*/ 2582304 w 8636594"/>
              <a:gd name="connsiteY13" fmla="*/ 6516778 h 6612869"/>
              <a:gd name="connsiteX14" fmla="*/ 2636364 w 8636594"/>
              <a:gd name="connsiteY14" fmla="*/ 6502876 h 6612869"/>
              <a:gd name="connsiteX15" fmla="*/ 2689804 w 8636594"/>
              <a:gd name="connsiteY15" fmla="*/ 6488565 h 6612869"/>
              <a:gd name="connsiteX16" fmla="*/ 2742629 w 8636594"/>
              <a:gd name="connsiteY16" fmla="*/ 6473849 h 6612869"/>
              <a:gd name="connsiteX17" fmla="*/ 2794848 w 8636594"/>
              <a:gd name="connsiteY17" fmla="*/ 6458731 h 6612869"/>
              <a:gd name="connsiteX18" fmla="*/ 2846466 w 8636594"/>
              <a:gd name="connsiteY18" fmla="*/ 6443216 h 6612869"/>
              <a:gd name="connsiteX19" fmla="*/ 2897488 w 8636594"/>
              <a:gd name="connsiteY19" fmla="*/ 6427305 h 6612869"/>
              <a:gd name="connsiteX20" fmla="*/ 2947923 w 8636594"/>
              <a:gd name="connsiteY20" fmla="*/ 6411004 h 6612869"/>
              <a:gd name="connsiteX21" fmla="*/ 2997775 w 8636594"/>
              <a:gd name="connsiteY21" fmla="*/ 6394316 h 6612869"/>
              <a:gd name="connsiteX22" fmla="*/ 3047052 w 8636594"/>
              <a:gd name="connsiteY22" fmla="*/ 6377243 h 6612869"/>
              <a:gd name="connsiteX23" fmla="*/ 3095759 w 8636594"/>
              <a:gd name="connsiteY23" fmla="*/ 6359791 h 6612869"/>
              <a:gd name="connsiteX24" fmla="*/ 3143903 w 8636594"/>
              <a:gd name="connsiteY24" fmla="*/ 6341961 h 6612869"/>
              <a:gd name="connsiteX25" fmla="*/ 3191491 w 8636594"/>
              <a:gd name="connsiteY25" fmla="*/ 6323757 h 6612869"/>
              <a:gd name="connsiteX26" fmla="*/ 3238528 w 8636594"/>
              <a:gd name="connsiteY26" fmla="*/ 6305184 h 6612869"/>
              <a:gd name="connsiteX27" fmla="*/ 3285021 w 8636594"/>
              <a:gd name="connsiteY27" fmla="*/ 6286245 h 6612869"/>
              <a:gd name="connsiteX28" fmla="*/ 3330977 w 8636594"/>
              <a:gd name="connsiteY28" fmla="*/ 6266942 h 6612869"/>
              <a:gd name="connsiteX29" fmla="*/ 3376401 w 8636594"/>
              <a:gd name="connsiteY29" fmla="*/ 6247281 h 6612869"/>
              <a:gd name="connsiteX30" fmla="*/ 3421300 w 8636594"/>
              <a:gd name="connsiteY30" fmla="*/ 6227263 h 6612869"/>
              <a:gd name="connsiteX31" fmla="*/ 3465680 w 8636594"/>
              <a:gd name="connsiteY31" fmla="*/ 6206893 h 6612869"/>
              <a:gd name="connsiteX32" fmla="*/ 3509548 w 8636594"/>
              <a:gd name="connsiteY32" fmla="*/ 6186174 h 6612869"/>
              <a:gd name="connsiteX33" fmla="*/ 3552910 w 8636594"/>
              <a:gd name="connsiteY33" fmla="*/ 6165110 h 6612869"/>
              <a:gd name="connsiteX34" fmla="*/ 3595773 w 8636594"/>
              <a:gd name="connsiteY34" fmla="*/ 6143704 h 6612869"/>
              <a:gd name="connsiteX35" fmla="*/ 3638142 w 8636594"/>
              <a:gd name="connsiteY35" fmla="*/ 6121960 h 6612869"/>
              <a:gd name="connsiteX36" fmla="*/ 3680024 w 8636594"/>
              <a:gd name="connsiteY36" fmla="*/ 6099881 h 6612869"/>
              <a:gd name="connsiteX37" fmla="*/ 3721426 w 8636594"/>
              <a:gd name="connsiteY37" fmla="*/ 6077471 h 6612869"/>
              <a:gd name="connsiteX38" fmla="*/ 3762353 w 8636594"/>
              <a:gd name="connsiteY38" fmla="*/ 6054733 h 6612869"/>
              <a:gd name="connsiteX39" fmla="*/ 3802812 w 8636594"/>
              <a:gd name="connsiteY39" fmla="*/ 6031671 h 6612869"/>
              <a:gd name="connsiteX40" fmla="*/ 3842810 w 8636594"/>
              <a:gd name="connsiteY40" fmla="*/ 6008288 h 6612869"/>
              <a:gd name="connsiteX41" fmla="*/ 3882352 w 8636594"/>
              <a:gd name="connsiteY41" fmla="*/ 5984588 h 6612869"/>
              <a:gd name="connsiteX42" fmla="*/ 3921445 w 8636594"/>
              <a:gd name="connsiteY42" fmla="*/ 5960574 h 6612869"/>
              <a:gd name="connsiteX43" fmla="*/ 3960096 w 8636594"/>
              <a:gd name="connsiteY43" fmla="*/ 5936250 h 6612869"/>
              <a:gd name="connsiteX44" fmla="*/ 3998311 w 8636594"/>
              <a:gd name="connsiteY44" fmla="*/ 5911619 h 6612869"/>
              <a:gd name="connsiteX45" fmla="*/ 4036095 w 8636594"/>
              <a:gd name="connsiteY45" fmla="*/ 5886685 h 6612869"/>
              <a:gd name="connsiteX46" fmla="*/ 4073456 w 8636594"/>
              <a:gd name="connsiteY46" fmla="*/ 5861452 h 6612869"/>
              <a:gd name="connsiteX47" fmla="*/ 4110400 w 8636594"/>
              <a:gd name="connsiteY47" fmla="*/ 5835922 h 6612869"/>
              <a:gd name="connsiteX48" fmla="*/ 4146933 w 8636594"/>
              <a:gd name="connsiteY48" fmla="*/ 5810100 h 6612869"/>
              <a:gd name="connsiteX49" fmla="*/ 4183061 w 8636594"/>
              <a:gd name="connsiteY49" fmla="*/ 5783988 h 6612869"/>
              <a:gd name="connsiteX50" fmla="*/ 4218791 w 8636594"/>
              <a:gd name="connsiteY50" fmla="*/ 5757591 h 6612869"/>
              <a:gd name="connsiteX51" fmla="*/ 4254129 w 8636594"/>
              <a:gd name="connsiteY51" fmla="*/ 5730912 h 6612869"/>
              <a:gd name="connsiteX52" fmla="*/ 4289081 w 8636594"/>
              <a:gd name="connsiteY52" fmla="*/ 5703955 h 6612869"/>
              <a:gd name="connsiteX53" fmla="*/ 4323654 w 8636594"/>
              <a:gd name="connsiteY53" fmla="*/ 5676722 h 6612869"/>
              <a:gd name="connsiteX54" fmla="*/ 4357854 w 8636594"/>
              <a:gd name="connsiteY54" fmla="*/ 5649218 h 6612869"/>
              <a:gd name="connsiteX55" fmla="*/ 4391688 w 8636594"/>
              <a:gd name="connsiteY55" fmla="*/ 5621446 h 6612869"/>
              <a:gd name="connsiteX56" fmla="*/ 4425162 w 8636594"/>
              <a:gd name="connsiteY56" fmla="*/ 5593409 h 6612869"/>
              <a:gd name="connsiteX57" fmla="*/ 4458281 w 8636594"/>
              <a:gd name="connsiteY57" fmla="*/ 5565111 h 6612869"/>
              <a:gd name="connsiteX58" fmla="*/ 4491053 w 8636594"/>
              <a:gd name="connsiteY58" fmla="*/ 5536556 h 6612869"/>
              <a:gd name="connsiteX59" fmla="*/ 4523484 w 8636594"/>
              <a:gd name="connsiteY59" fmla="*/ 5507747 h 6612869"/>
              <a:gd name="connsiteX60" fmla="*/ 4555580 w 8636594"/>
              <a:gd name="connsiteY60" fmla="*/ 5478687 h 6612869"/>
              <a:gd name="connsiteX61" fmla="*/ 4587347 w 8636594"/>
              <a:gd name="connsiteY61" fmla="*/ 5449380 h 6612869"/>
              <a:gd name="connsiteX62" fmla="*/ 4618793 w 8636594"/>
              <a:gd name="connsiteY62" fmla="*/ 5419830 h 6612869"/>
              <a:gd name="connsiteX63" fmla="*/ 4649922 w 8636594"/>
              <a:gd name="connsiteY63" fmla="*/ 5390040 h 6612869"/>
              <a:gd name="connsiteX64" fmla="*/ 4680742 w 8636594"/>
              <a:gd name="connsiteY64" fmla="*/ 5360014 h 6612869"/>
              <a:gd name="connsiteX65" fmla="*/ 4711259 w 8636594"/>
              <a:gd name="connsiteY65" fmla="*/ 5329755 h 6612869"/>
              <a:gd name="connsiteX66" fmla="*/ 4741478 w 8636594"/>
              <a:gd name="connsiteY66" fmla="*/ 5299266 h 6612869"/>
              <a:gd name="connsiteX67" fmla="*/ 4771408 w 8636594"/>
              <a:gd name="connsiteY67" fmla="*/ 5268551 h 6612869"/>
              <a:gd name="connsiteX68" fmla="*/ 4801053 w 8636594"/>
              <a:gd name="connsiteY68" fmla="*/ 5237614 h 6612869"/>
              <a:gd name="connsiteX69" fmla="*/ 4830420 w 8636594"/>
              <a:gd name="connsiteY69" fmla="*/ 5206458 h 6612869"/>
              <a:gd name="connsiteX70" fmla="*/ 4859516 w 8636594"/>
              <a:gd name="connsiteY70" fmla="*/ 5175087 h 6612869"/>
              <a:gd name="connsiteX71" fmla="*/ 4888347 w 8636594"/>
              <a:gd name="connsiteY71" fmla="*/ 5143504 h 6612869"/>
              <a:gd name="connsiteX72" fmla="*/ 4916919 w 8636594"/>
              <a:gd name="connsiteY72" fmla="*/ 5111713 h 6612869"/>
              <a:gd name="connsiteX73" fmla="*/ 4945238 w 8636594"/>
              <a:gd name="connsiteY73" fmla="*/ 5079717 h 6612869"/>
              <a:gd name="connsiteX74" fmla="*/ 4973311 w 8636594"/>
              <a:gd name="connsiteY74" fmla="*/ 5047519 h 6612869"/>
              <a:gd name="connsiteX75" fmla="*/ 5001145 w 8636594"/>
              <a:gd name="connsiteY75" fmla="*/ 5015124 h 6612869"/>
              <a:gd name="connsiteX76" fmla="*/ 5028745 w 8636594"/>
              <a:gd name="connsiteY76" fmla="*/ 4982535 h 6612869"/>
              <a:gd name="connsiteX77" fmla="*/ 5056117 w 8636594"/>
              <a:gd name="connsiteY77" fmla="*/ 4949755 h 6612869"/>
              <a:gd name="connsiteX78" fmla="*/ 5083269 w 8636594"/>
              <a:gd name="connsiteY78" fmla="*/ 4916787 h 6612869"/>
              <a:gd name="connsiteX79" fmla="*/ 5110207 w 8636594"/>
              <a:gd name="connsiteY79" fmla="*/ 4883636 h 6612869"/>
              <a:gd name="connsiteX80" fmla="*/ 5136937 w 8636594"/>
              <a:gd name="connsiteY80" fmla="*/ 4850305 h 6612869"/>
              <a:gd name="connsiteX81" fmla="*/ 5163464 w 8636594"/>
              <a:gd name="connsiteY81" fmla="*/ 4816797 h 6612869"/>
              <a:gd name="connsiteX82" fmla="*/ 5215940 w 8636594"/>
              <a:gd name="connsiteY82" fmla="*/ 4749265 h 6612869"/>
              <a:gd name="connsiteX83" fmla="*/ 5267684 w 8636594"/>
              <a:gd name="connsiteY83" fmla="*/ 4681068 h 6612869"/>
              <a:gd name="connsiteX84" fmla="*/ 5318748 w 8636594"/>
              <a:gd name="connsiteY84" fmla="*/ 4612234 h 6612869"/>
              <a:gd name="connsiteX85" fmla="*/ 5369182 w 8636594"/>
              <a:gd name="connsiteY85" fmla="*/ 4542793 h 6612869"/>
              <a:gd name="connsiteX86" fmla="*/ 5419038 w 8636594"/>
              <a:gd name="connsiteY86" fmla="*/ 4472771 h 6612869"/>
              <a:gd name="connsiteX87" fmla="*/ 5468365 w 8636594"/>
              <a:gd name="connsiteY87" fmla="*/ 4402196 h 6612869"/>
              <a:gd name="connsiteX88" fmla="*/ 5517215 w 8636594"/>
              <a:gd name="connsiteY88" fmla="*/ 4331098 h 6612869"/>
              <a:gd name="connsiteX89" fmla="*/ 5565637 w 8636594"/>
              <a:gd name="connsiteY89" fmla="*/ 4259503 h 6612869"/>
              <a:gd name="connsiteX90" fmla="*/ 5613684 w 8636594"/>
              <a:gd name="connsiteY90" fmla="*/ 4187441 h 6612869"/>
              <a:gd name="connsiteX91" fmla="*/ 5685160 w 8636594"/>
              <a:gd name="connsiteY91" fmla="*/ 4078531 h 6612869"/>
              <a:gd name="connsiteX92" fmla="*/ 5756074 w 8636594"/>
              <a:gd name="connsiteY92" fmla="*/ 3968727 h 6612869"/>
              <a:gd name="connsiteX93" fmla="*/ 5873483 w 8636594"/>
              <a:gd name="connsiteY93" fmla="*/ 3783989 h 6612869"/>
              <a:gd name="connsiteX94" fmla="*/ 6203209 w 8636594"/>
              <a:gd name="connsiteY94" fmla="*/ 3258640 h 6612869"/>
              <a:gd name="connsiteX95" fmla="*/ 6299430 w 8636594"/>
              <a:gd name="connsiteY95" fmla="*/ 3107321 h 6612869"/>
              <a:gd name="connsiteX96" fmla="*/ 6372650 w 8636594"/>
              <a:gd name="connsiteY96" fmla="*/ 2993735 h 6612869"/>
              <a:gd name="connsiteX97" fmla="*/ 6453197 w 8636594"/>
              <a:gd name="connsiteY97" fmla="*/ 2869788 h 6612869"/>
              <a:gd name="connsiteX98" fmla="*/ 6564167 w 8636594"/>
              <a:gd name="connsiteY98" fmla="*/ 2696807 h 6612869"/>
              <a:gd name="connsiteX99" fmla="*/ 6976233 w 8636594"/>
              <a:gd name="connsiteY99" fmla="*/ 2045274 h 6612869"/>
              <a:gd name="connsiteX100" fmla="*/ 7086755 w 8636594"/>
              <a:gd name="connsiteY100" fmla="*/ 1872743 h 6612869"/>
              <a:gd name="connsiteX101" fmla="*/ 7170279 w 8636594"/>
              <a:gd name="connsiteY101" fmla="*/ 1744202 h 6612869"/>
              <a:gd name="connsiteX102" fmla="*/ 7226351 w 8636594"/>
              <a:gd name="connsiteY102" fmla="*/ 1659017 h 6612869"/>
              <a:gd name="connsiteX103" fmla="*/ 7282789 w 8636594"/>
              <a:gd name="connsiteY103" fmla="*/ 1574303 h 6612869"/>
              <a:gd name="connsiteX104" fmla="*/ 7339643 w 8636594"/>
              <a:gd name="connsiteY104" fmla="*/ 1490113 h 6612869"/>
              <a:gd name="connsiteX105" fmla="*/ 7396957 w 8636594"/>
              <a:gd name="connsiteY105" fmla="*/ 1406503 h 6612869"/>
              <a:gd name="connsiteX106" fmla="*/ 7454781 w 8636594"/>
              <a:gd name="connsiteY106" fmla="*/ 1323526 h 6612869"/>
              <a:gd name="connsiteX107" fmla="*/ 7513161 w 8636594"/>
              <a:gd name="connsiteY107" fmla="*/ 1241237 h 6612869"/>
              <a:gd name="connsiteX108" fmla="*/ 7572144 w 8636594"/>
              <a:gd name="connsiteY108" fmla="*/ 1159689 h 6612869"/>
              <a:gd name="connsiteX109" fmla="*/ 7601877 w 8636594"/>
              <a:gd name="connsiteY109" fmla="*/ 1119210 h 6612869"/>
              <a:gd name="connsiteX110" fmla="*/ 7631779 w 8636594"/>
              <a:gd name="connsiteY110" fmla="*/ 1078937 h 6612869"/>
              <a:gd name="connsiteX111" fmla="*/ 7661855 w 8636594"/>
              <a:gd name="connsiteY111" fmla="*/ 1038876 h 6612869"/>
              <a:gd name="connsiteX112" fmla="*/ 7692111 w 8636594"/>
              <a:gd name="connsiteY112" fmla="*/ 999035 h 6612869"/>
              <a:gd name="connsiteX113" fmla="*/ 7722554 w 8636594"/>
              <a:gd name="connsiteY113" fmla="*/ 959419 h 6612869"/>
              <a:gd name="connsiteX114" fmla="*/ 7753190 w 8636594"/>
              <a:gd name="connsiteY114" fmla="*/ 920037 h 6612869"/>
              <a:gd name="connsiteX115" fmla="*/ 7784023 w 8636594"/>
              <a:gd name="connsiteY115" fmla="*/ 880894 h 6612869"/>
              <a:gd name="connsiteX116" fmla="*/ 7815061 w 8636594"/>
              <a:gd name="connsiteY116" fmla="*/ 841997 h 6612869"/>
              <a:gd name="connsiteX117" fmla="*/ 7846308 w 8636594"/>
              <a:gd name="connsiteY117" fmla="*/ 803354 h 6612869"/>
              <a:gd name="connsiteX118" fmla="*/ 7877772 w 8636594"/>
              <a:gd name="connsiteY118" fmla="*/ 764970 h 6612869"/>
              <a:gd name="connsiteX119" fmla="*/ 7909458 w 8636594"/>
              <a:gd name="connsiteY119" fmla="*/ 726853 h 6612869"/>
              <a:gd name="connsiteX120" fmla="*/ 7941371 w 8636594"/>
              <a:gd name="connsiteY120" fmla="*/ 689010 h 6612869"/>
              <a:gd name="connsiteX121" fmla="*/ 7973518 w 8636594"/>
              <a:gd name="connsiteY121" fmla="*/ 651447 h 6612869"/>
              <a:gd name="connsiteX122" fmla="*/ 8005905 w 8636594"/>
              <a:gd name="connsiteY122" fmla="*/ 614171 h 6612869"/>
              <a:gd name="connsiteX123" fmla="*/ 8038538 w 8636594"/>
              <a:gd name="connsiteY123" fmla="*/ 577189 h 6612869"/>
              <a:gd name="connsiteX124" fmla="*/ 8071421 w 8636594"/>
              <a:gd name="connsiteY124" fmla="*/ 540507 h 6612869"/>
              <a:gd name="connsiteX125" fmla="*/ 8104563 w 8636594"/>
              <a:gd name="connsiteY125" fmla="*/ 504132 h 6612869"/>
              <a:gd name="connsiteX126" fmla="*/ 8137967 w 8636594"/>
              <a:gd name="connsiteY126" fmla="*/ 468072 h 6612869"/>
              <a:gd name="connsiteX127" fmla="*/ 8171641 w 8636594"/>
              <a:gd name="connsiteY127" fmla="*/ 432332 h 6612869"/>
              <a:gd name="connsiteX128" fmla="*/ 8205590 w 8636594"/>
              <a:gd name="connsiteY128" fmla="*/ 396920 h 6612869"/>
              <a:gd name="connsiteX129" fmla="*/ 8239820 w 8636594"/>
              <a:gd name="connsiteY129" fmla="*/ 361843 h 6612869"/>
              <a:gd name="connsiteX130" fmla="*/ 8274337 w 8636594"/>
              <a:gd name="connsiteY130" fmla="*/ 327107 h 6612869"/>
              <a:gd name="connsiteX131" fmla="*/ 8309147 w 8636594"/>
              <a:gd name="connsiteY131" fmla="*/ 292718 h 6612869"/>
              <a:gd name="connsiteX132" fmla="*/ 8344256 w 8636594"/>
              <a:gd name="connsiteY132" fmla="*/ 258685 h 6612869"/>
              <a:gd name="connsiteX133" fmla="*/ 8379669 w 8636594"/>
              <a:gd name="connsiteY133" fmla="*/ 225013 h 6612869"/>
              <a:gd name="connsiteX134" fmla="*/ 8415394 w 8636594"/>
              <a:gd name="connsiteY134" fmla="*/ 191709 h 6612869"/>
              <a:gd name="connsiteX135" fmla="*/ 8451434 w 8636594"/>
              <a:gd name="connsiteY135" fmla="*/ 158780 h 6612869"/>
              <a:gd name="connsiteX136" fmla="*/ 8487798 w 8636594"/>
              <a:gd name="connsiteY136" fmla="*/ 126233 h 6612869"/>
              <a:gd name="connsiteX137" fmla="*/ 8524489 w 8636594"/>
              <a:gd name="connsiteY137" fmla="*/ 94075 h 6612869"/>
              <a:gd name="connsiteX138" fmla="*/ 8561515 w 8636594"/>
              <a:gd name="connsiteY138" fmla="*/ 62312 h 6612869"/>
              <a:gd name="connsiteX139" fmla="*/ 8598881 w 8636594"/>
              <a:gd name="connsiteY139" fmla="*/ 30951 h 6612869"/>
              <a:gd name="connsiteX140" fmla="*/ 8636594 w 8636594"/>
              <a:gd name="connsiteY140" fmla="*/ 0 h 6612869"/>
              <a:gd name="connsiteX0" fmla="*/ 8636594 w 8636594"/>
              <a:gd name="connsiteY0" fmla="*/ 0 h 6602362"/>
              <a:gd name="connsiteX1" fmla="*/ 5293 w 8636594"/>
              <a:gd name="connsiteY1" fmla="*/ 0 h 6602362"/>
              <a:gd name="connsiteX2" fmla="*/ 0 w 8636594"/>
              <a:gd name="connsiteY2" fmla="*/ 5587843 h 6602362"/>
              <a:gd name="connsiteX3" fmla="*/ 1594033 w 8636594"/>
              <a:gd name="connsiteY3" fmla="*/ 5600057 h 6602362"/>
              <a:gd name="connsiteX4" fmla="*/ 1686068 w 8636594"/>
              <a:gd name="connsiteY4" fmla="*/ 5599745 h 6602362"/>
              <a:gd name="connsiteX5" fmla="*/ 2185991 w 8636594"/>
              <a:gd name="connsiteY5" fmla="*/ 6602362 h 6602362"/>
              <a:gd name="connsiteX6" fmla="*/ 2244569 w 8636594"/>
              <a:gd name="connsiteY6" fmla="*/ 6591417 h 6602362"/>
              <a:gd name="connsiteX7" fmla="*/ 2302482 w 8636594"/>
              <a:gd name="connsiteY7" fmla="*/ 6580040 h 6602362"/>
              <a:gd name="connsiteX8" fmla="*/ 2359737 w 8636594"/>
              <a:gd name="connsiteY8" fmla="*/ 6568233 h 6602362"/>
              <a:gd name="connsiteX9" fmla="*/ 2416341 w 8636594"/>
              <a:gd name="connsiteY9" fmla="*/ 6555999 h 6602362"/>
              <a:gd name="connsiteX10" fmla="*/ 2472299 w 8636594"/>
              <a:gd name="connsiteY10" fmla="*/ 6543344 h 6602362"/>
              <a:gd name="connsiteX11" fmla="*/ 2527618 w 8636594"/>
              <a:gd name="connsiteY11" fmla="*/ 6530269 h 6602362"/>
              <a:gd name="connsiteX12" fmla="*/ 2582304 w 8636594"/>
              <a:gd name="connsiteY12" fmla="*/ 6516778 h 6602362"/>
              <a:gd name="connsiteX13" fmla="*/ 2636364 w 8636594"/>
              <a:gd name="connsiteY13" fmla="*/ 6502876 h 6602362"/>
              <a:gd name="connsiteX14" fmla="*/ 2689804 w 8636594"/>
              <a:gd name="connsiteY14" fmla="*/ 6488565 h 6602362"/>
              <a:gd name="connsiteX15" fmla="*/ 2742629 w 8636594"/>
              <a:gd name="connsiteY15" fmla="*/ 6473849 h 6602362"/>
              <a:gd name="connsiteX16" fmla="*/ 2794848 w 8636594"/>
              <a:gd name="connsiteY16" fmla="*/ 6458731 h 6602362"/>
              <a:gd name="connsiteX17" fmla="*/ 2846466 w 8636594"/>
              <a:gd name="connsiteY17" fmla="*/ 6443216 h 6602362"/>
              <a:gd name="connsiteX18" fmla="*/ 2897488 w 8636594"/>
              <a:gd name="connsiteY18" fmla="*/ 6427305 h 6602362"/>
              <a:gd name="connsiteX19" fmla="*/ 2947923 w 8636594"/>
              <a:gd name="connsiteY19" fmla="*/ 6411004 h 6602362"/>
              <a:gd name="connsiteX20" fmla="*/ 2997775 w 8636594"/>
              <a:gd name="connsiteY20" fmla="*/ 6394316 h 6602362"/>
              <a:gd name="connsiteX21" fmla="*/ 3047052 w 8636594"/>
              <a:gd name="connsiteY21" fmla="*/ 6377243 h 6602362"/>
              <a:gd name="connsiteX22" fmla="*/ 3095759 w 8636594"/>
              <a:gd name="connsiteY22" fmla="*/ 6359791 h 6602362"/>
              <a:gd name="connsiteX23" fmla="*/ 3143903 w 8636594"/>
              <a:gd name="connsiteY23" fmla="*/ 6341961 h 6602362"/>
              <a:gd name="connsiteX24" fmla="*/ 3191491 w 8636594"/>
              <a:gd name="connsiteY24" fmla="*/ 6323757 h 6602362"/>
              <a:gd name="connsiteX25" fmla="*/ 3238528 w 8636594"/>
              <a:gd name="connsiteY25" fmla="*/ 6305184 h 6602362"/>
              <a:gd name="connsiteX26" fmla="*/ 3285021 w 8636594"/>
              <a:gd name="connsiteY26" fmla="*/ 6286245 h 6602362"/>
              <a:gd name="connsiteX27" fmla="*/ 3330977 w 8636594"/>
              <a:gd name="connsiteY27" fmla="*/ 6266942 h 6602362"/>
              <a:gd name="connsiteX28" fmla="*/ 3376401 w 8636594"/>
              <a:gd name="connsiteY28" fmla="*/ 6247281 h 6602362"/>
              <a:gd name="connsiteX29" fmla="*/ 3421300 w 8636594"/>
              <a:gd name="connsiteY29" fmla="*/ 6227263 h 6602362"/>
              <a:gd name="connsiteX30" fmla="*/ 3465680 w 8636594"/>
              <a:gd name="connsiteY30" fmla="*/ 6206893 h 6602362"/>
              <a:gd name="connsiteX31" fmla="*/ 3509548 w 8636594"/>
              <a:gd name="connsiteY31" fmla="*/ 6186174 h 6602362"/>
              <a:gd name="connsiteX32" fmla="*/ 3552910 w 8636594"/>
              <a:gd name="connsiteY32" fmla="*/ 6165110 h 6602362"/>
              <a:gd name="connsiteX33" fmla="*/ 3595773 w 8636594"/>
              <a:gd name="connsiteY33" fmla="*/ 6143704 h 6602362"/>
              <a:gd name="connsiteX34" fmla="*/ 3638142 w 8636594"/>
              <a:gd name="connsiteY34" fmla="*/ 6121960 h 6602362"/>
              <a:gd name="connsiteX35" fmla="*/ 3680024 w 8636594"/>
              <a:gd name="connsiteY35" fmla="*/ 6099881 h 6602362"/>
              <a:gd name="connsiteX36" fmla="*/ 3721426 w 8636594"/>
              <a:gd name="connsiteY36" fmla="*/ 6077471 h 6602362"/>
              <a:gd name="connsiteX37" fmla="*/ 3762353 w 8636594"/>
              <a:gd name="connsiteY37" fmla="*/ 6054733 h 6602362"/>
              <a:gd name="connsiteX38" fmla="*/ 3802812 w 8636594"/>
              <a:gd name="connsiteY38" fmla="*/ 6031671 h 6602362"/>
              <a:gd name="connsiteX39" fmla="*/ 3842810 w 8636594"/>
              <a:gd name="connsiteY39" fmla="*/ 6008288 h 6602362"/>
              <a:gd name="connsiteX40" fmla="*/ 3882352 w 8636594"/>
              <a:gd name="connsiteY40" fmla="*/ 5984588 h 6602362"/>
              <a:gd name="connsiteX41" fmla="*/ 3921445 w 8636594"/>
              <a:gd name="connsiteY41" fmla="*/ 5960574 h 6602362"/>
              <a:gd name="connsiteX42" fmla="*/ 3960096 w 8636594"/>
              <a:gd name="connsiteY42" fmla="*/ 5936250 h 6602362"/>
              <a:gd name="connsiteX43" fmla="*/ 3998311 w 8636594"/>
              <a:gd name="connsiteY43" fmla="*/ 5911619 h 6602362"/>
              <a:gd name="connsiteX44" fmla="*/ 4036095 w 8636594"/>
              <a:gd name="connsiteY44" fmla="*/ 5886685 h 6602362"/>
              <a:gd name="connsiteX45" fmla="*/ 4073456 w 8636594"/>
              <a:gd name="connsiteY45" fmla="*/ 5861452 h 6602362"/>
              <a:gd name="connsiteX46" fmla="*/ 4110400 w 8636594"/>
              <a:gd name="connsiteY46" fmla="*/ 5835922 h 6602362"/>
              <a:gd name="connsiteX47" fmla="*/ 4146933 w 8636594"/>
              <a:gd name="connsiteY47" fmla="*/ 5810100 h 6602362"/>
              <a:gd name="connsiteX48" fmla="*/ 4183061 w 8636594"/>
              <a:gd name="connsiteY48" fmla="*/ 5783988 h 6602362"/>
              <a:gd name="connsiteX49" fmla="*/ 4218791 w 8636594"/>
              <a:gd name="connsiteY49" fmla="*/ 5757591 h 6602362"/>
              <a:gd name="connsiteX50" fmla="*/ 4254129 w 8636594"/>
              <a:gd name="connsiteY50" fmla="*/ 5730912 h 6602362"/>
              <a:gd name="connsiteX51" fmla="*/ 4289081 w 8636594"/>
              <a:gd name="connsiteY51" fmla="*/ 5703955 h 6602362"/>
              <a:gd name="connsiteX52" fmla="*/ 4323654 w 8636594"/>
              <a:gd name="connsiteY52" fmla="*/ 5676722 h 6602362"/>
              <a:gd name="connsiteX53" fmla="*/ 4357854 w 8636594"/>
              <a:gd name="connsiteY53" fmla="*/ 5649218 h 6602362"/>
              <a:gd name="connsiteX54" fmla="*/ 4391688 w 8636594"/>
              <a:gd name="connsiteY54" fmla="*/ 5621446 h 6602362"/>
              <a:gd name="connsiteX55" fmla="*/ 4425162 w 8636594"/>
              <a:gd name="connsiteY55" fmla="*/ 5593409 h 6602362"/>
              <a:gd name="connsiteX56" fmla="*/ 4458281 w 8636594"/>
              <a:gd name="connsiteY56" fmla="*/ 5565111 h 6602362"/>
              <a:gd name="connsiteX57" fmla="*/ 4491053 w 8636594"/>
              <a:gd name="connsiteY57" fmla="*/ 5536556 h 6602362"/>
              <a:gd name="connsiteX58" fmla="*/ 4523484 w 8636594"/>
              <a:gd name="connsiteY58" fmla="*/ 5507747 h 6602362"/>
              <a:gd name="connsiteX59" fmla="*/ 4555580 w 8636594"/>
              <a:gd name="connsiteY59" fmla="*/ 5478687 h 6602362"/>
              <a:gd name="connsiteX60" fmla="*/ 4587347 w 8636594"/>
              <a:gd name="connsiteY60" fmla="*/ 5449380 h 6602362"/>
              <a:gd name="connsiteX61" fmla="*/ 4618793 w 8636594"/>
              <a:gd name="connsiteY61" fmla="*/ 5419830 h 6602362"/>
              <a:gd name="connsiteX62" fmla="*/ 4649922 w 8636594"/>
              <a:gd name="connsiteY62" fmla="*/ 5390040 h 6602362"/>
              <a:gd name="connsiteX63" fmla="*/ 4680742 w 8636594"/>
              <a:gd name="connsiteY63" fmla="*/ 5360014 h 6602362"/>
              <a:gd name="connsiteX64" fmla="*/ 4711259 w 8636594"/>
              <a:gd name="connsiteY64" fmla="*/ 5329755 h 6602362"/>
              <a:gd name="connsiteX65" fmla="*/ 4741478 w 8636594"/>
              <a:gd name="connsiteY65" fmla="*/ 5299266 h 6602362"/>
              <a:gd name="connsiteX66" fmla="*/ 4771408 w 8636594"/>
              <a:gd name="connsiteY66" fmla="*/ 5268551 h 6602362"/>
              <a:gd name="connsiteX67" fmla="*/ 4801053 w 8636594"/>
              <a:gd name="connsiteY67" fmla="*/ 5237614 h 6602362"/>
              <a:gd name="connsiteX68" fmla="*/ 4830420 w 8636594"/>
              <a:gd name="connsiteY68" fmla="*/ 5206458 h 6602362"/>
              <a:gd name="connsiteX69" fmla="*/ 4859516 w 8636594"/>
              <a:gd name="connsiteY69" fmla="*/ 5175087 h 6602362"/>
              <a:gd name="connsiteX70" fmla="*/ 4888347 w 8636594"/>
              <a:gd name="connsiteY70" fmla="*/ 5143504 h 6602362"/>
              <a:gd name="connsiteX71" fmla="*/ 4916919 w 8636594"/>
              <a:gd name="connsiteY71" fmla="*/ 5111713 h 6602362"/>
              <a:gd name="connsiteX72" fmla="*/ 4945238 w 8636594"/>
              <a:gd name="connsiteY72" fmla="*/ 5079717 h 6602362"/>
              <a:gd name="connsiteX73" fmla="*/ 4973311 w 8636594"/>
              <a:gd name="connsiteY73" fmla="*/ 5047519 h 6602362"/>
              <a:gd name="connsiteX74" fmla="*/ 5001145 w 8636594"/>
              <a:gd name="connsiteY74" fmla="*/ 5015124 h 6602362"/>
              <a:gd name="connsiteX75" fmla="*/ 5028745 w 8636594"/>
              <a:gd name="connsiteY75" fmla="*/ 4982535 h 6602362"/>
              <a:gd name="connsiteX76" fmla="*/ 5056117 w 8636594"/>
              <a:gd name="connsiteY76" fmla="*/ 4949755 h 6602362"/>
              <a:gd name="connsiteX77" fmla="*/ 5083269 w 8636594"/>
              <a:gd name="connsiteY77" fmla="*/ 4916787 h 6602362"/>
              <a:gd name="connsiteX78" fmla="*/ 5110207 w 8636594"/>
              <a:gd name="connsiteY78" fmla="*/ 4883636 h 6602362"/>
              <a:gd name="connsiteX79" fmla="*/ 5136937 w 8636594"/>
              <a:gd name="connsiteY79" fmla="*/ 4850305 h 6602362"/>
              <a:gd name="connsiteX80" fmla="*/ 5163464 w 8636594"/>
              <a:gd name="connsiteY80" fmla="*/ 4816797 h 6602362"/>
              <a:gd name="connsiteX81" fmla="*/ 5215940 w 8636594"/>
              <a:gd name="connsiteY81" fmla="*/ 4749265 h 6602362"/>
              <a:gd name="connsiteX82" fmla="*/ 5267684 w 8636594"/>
              <a:gd name="connsiteY82" fmla="*/ 4681068 h 6602362"/>
              <a:gd name="connsiteX83" fmla="*/ 5318748 w 8636594"/>
              <a:gd name="connsiteY83" fmla="*/ 4612234 h 6602362"/>
              <a:gd name="connsiteX84" fmla="*/ 5369182 w 8636594"/>
              <a:gd name="connsiteY84" fmla="*/ 4542793 h 6602362"/>
              <a:gd name="connsiteX85" fmla="*/ 5419038 w 8636594"/>
              <a:gd name="connsiteY85" fmla="*/ 4472771 h 6602362"/>
              <a:gd name="connsiteX86" fmla="*/ 5468365 w 8636594"/>
              <a:gd name="connsiteY86" fmla="*/ 4402196 h 6602362"/>
              <a:gd name="connsiteX87" fmla="*/ 5517215 w 8636594"/>
              <a:gd name="connsiteY87" fmla="*/ 4331098 h 6602362"/>
              <a:gd name="connsiteX88" fmla="*/ 5565637 w 8636594"/>
              <a:gd name="connsiteY88" fmla="*/ 4259503 h 6602362"/>
              <a:gd name="connsiteX89" fmla="*/ 5613684 w 8636594"/>
              <a:gd name="connsiteY89" fmla="*/ 4187441 h 6602362"/>
              <a:gd name="connsiteX90" fmla="*/ 5685160 w 8636594"/>
              <a:gd name="connsiteY90" fmla="*/ 4078531 h 6602362"/>
              <a:gd name="connsiteX91" fmla="*/ 5756074 w 8636594"/>
              <a:gd name="connsiteY91" fmla="*/ 3968727 h 6602362"/>
              <a:gd name="connsiteX92" fmla="*/ 5873483 w 8636594"/>
              <a:gd name="connsiteY92" fmla="*/ 3783989 h 6602362"/>
              <a:gd name="connsiteX93" fmla="*/ 6203209 w 8636594"/>
              <a:gd name="connsiteY93" fmla="*/ 3258640 h 6602362"/>
              <a:gd name="connsiteX94" fmla="*/ 6299430 w 8636594"/>
              <a:gd name="connsiteY94" fmla="*/ 3107321 h 6602362"/>
              <a:gd name="connsiteX95" fmla="*/ 6372650 w 8636594"/>
              <a:gd name="connsiteY95" fmla="*/ 2993735 h 6602362"/>
              <a:gd name="connsiteX96" fmla="*/ 6453197 w 8636594"/>
              <a:gd name="connsiteY96" fmla="*/ 2869788 h 6602362"/>
              <a:gd name="connsiteX97" fmla="*/ 6564167 w 8636594"/>
              <a:gd name="connsiteY97" fmla="*/ 2696807 h 6602362"/>
              <a:gd name="connsiteX98" fmla="*/ 6976233 w 8636594"/>
              <a:gd name="connsiteY98" fmla="*/ 2045274 h 6602362"/>
              <a:gd name="connsiteX99" fmla="*/ 7086755 w 8636594"/>
              <a:gd name="connsiteY99" fmla="*/ 1872743 h 6602362"/>
              <a:gd name="connsiteX100" fmla="*/ 7170279 w 8636594"/>
              <a:gd name="connsiteY100" fmla="*/ 1744202 h 6602362"/>
              <a:gd name="connsiteX101" fmla="*/ 7226351 w 8636594"/>
              <a:gd name="connsiteY101" fmla="*/ 1659017 h 6602362"/>
              <a:gd name="connsiteX102" fmla="*/ 7282789 w 8636594"/>
              <a:gd name="connsiteY102" fmla="*/ 1574303 h 6602362"/>
              <a:gd name="connsiteX103" fmla="*/ 7339643 w 8636594"/>
              <a:gd name="connsiteY103" fmla="*/ 1490113 h 6602362"/>
              <a:gd name="connsiteX104" fmla="*/ 7396957 w 8636594"/>
              <a:gd name="connsiteY104" fmla="*/ 1406503 h 6602362"/>
              <a:gd name="connsiteX105" fmla="*/ 7454781 w 8636594"/>
              <a:gd name="connsiteY105" fmla="*/ 1323526 h 6602362"/>
              <a:gd name="connsiteX106" fmla="*/ 7513161 w 8636594"/>
              <a:gd name="connsiteY106" fmla="*/ 1241237 h 6602362"/>
              <a:gd name="connsiteX107" fmla="*/ 7572144 w 8636594"/>
              <a:gd name="connsiteY107" fmla="*/ 1159689 h 6602362"/>
              <a:gd name="connsiteX108" fmla="*/ 7601877 w 8636594"/>
              <a:gd name="connsiteY108" fmla="*/ 1119210 h 6602362"/>
              <a:gd name="connsiteX109" fmla="*/ 7631779 w 8636594"/>
              <a:gd name="connsiteY109" fmla="*/ 1078937 h 6602362"/>
              <a:gd name="connsiteX110" fmla="*/ 7661855 w 8636594"/>
              <a:gd name="connsiteY110" fmla="*/ 1038876 h 6602362"/>
              <a:gd name="connsiteX111" fmla="*/ 7692111 w 8636594"/>
              <a:gd name="connsiteY111" fmla="*/ 999035 h 6602362"/>
              <a:gd name="connsiteX112" fmla="*/ 7722554 w 8636594"/>
              <a:gd name="connsiteY112" fmla="*/ 959419 h 6602362"/>
              <a:gd name="connsiteX113" fmla="*/ 7753190 w 8636594"/>
              <a:gd name="connsiteY113" fmla="*/ 920037 h 6602362"/>
              <a:gd name="connsiteX114" fmla="*/ 7784023 w 8636594"/>
              <a:gd name="connsiteY114" fmla="*/ 880894 h 6602362"/>
              <a:gd name="connsiteX115" fmla="*/ 7815061 w 8636594"/>
              <a:gd name="connsiteY115" fmla="*/ 841997 h 6602362"/>
              <a:gd name="connsiteX116" fmla="*/ 7846308 w 8636594"/>
              <a:gd name="connsiteY116" fmla="*/ 803354 h 6602362"/>
              <a:gd name="connsiteX117" fmla="*/ 7877772 w 8636594"/>
              <a:gd name="connsiteY117" fmla="*/ 764970 h 6602362"/>
              <a:gd name="connsiteX118" fmla="*/ 7909458 w 8636594"/>
              <a:gd name="connsiteY118" fmla="*/ 726853 h 6602362"/>
              <a:gd name="connsiteX119" fmla="*/ 7941371 w 8636594"/>
              <a:gd name="connsiteY119" fmla="*/ 689010 h 6602362"/>
              <a:gd name="connsiteX120" fmla="*/ 7973518 w 8636594"/>
              <a:gd name="connsiteY120" fmla="*/ 651447 h 6602362"/>
              <a:gd name="connsiteX121" fmla="*/ 8005905 w 8636594"/>
              <a:gd name="connsiteY121" fmla="*/ 614171 h 6602362"/>
              <a:gd name="connsiteX122" fmla="*/ 8038538 w 8636594"/>
              <a:gd name="connsiteY122" fmla="*/ 577189 h 6602362"/>
              <a:gd name="connsiteX123" fmla="*/ 8071421 w 8636594"/>
              <a:gd name="connsiteY123" fmla="*/ 540507 h 6602362"/>
              <a:gd name="connsiteX124" fmla="*/ 8104563 w 8636594"/>
              <a:gd name="connsiteY124" fmla="*/ 504132 h 6602362"/>
              <a:gd name="connsiteX125" fmla="*/ 8137967 w 8636594"/>
              <a:gd name="connsiteY125" fmla="*/ 468072 h 6602362"/>
              <a:gd name="connsiteX126" fmla="*/ 8171641 w 8636594"/>
              <a:gd name="connsiteY126" fmla="*/ 432332 h 6602362"/>
              <a:gd name="connsiteX127" fmla="*/ 8205590 w 8636594"/>
              <a:gd name="connsiteY127" fmla="*/ 396920 h 6602362"/>
              <a:gd name="connsiteX128" fmla="*/ 8239820 w 8636594"/>
              <a:gd name="connsiteY128" fmla="*/ 361843 h 6602362"/>
              <a:gd name="connsiteX129" fmla="*/ 8274337 w 8636594"/>
              <a:gd name="connsiteY129" fmla="*/ 327107 h 6602362"/>
              <a:gd name="connsiteX130" fmla="*/ 8309147 w 8636594"/>
              <a:gd name="connsiteY130" fmla="*/ 292718 h 6602362"/>
              <a:gd name="connsiteX131" fmla="*/ 8344256 w 8636594"/>
              <a:gd name="connsiteY131" fmla="*/ 258685 h 6602362"/>
              <a:gd name="connsiteX132" fmla="*/ 8379669 w 8636594"/>
              <a:gd name="connsiteY132" fmla="*/ 225013 h 6602362"/>
              <a:gd name="connsiteX133" fmla="*/ 8415394 w 8636594"/>
              <a:gd name="connsiteY133" fmla="*/ 191709 h 6602362"/>
              <a:gd name="connsiteX134" fmla="*/ 8451434 w 8636594"/>
              <a:gd name="connsiteY134" fmla="*/ 158780 h 6602362"/>
              <a:gd name="connsiteX135" fmla="*/ 8487798 w 8636594"/>
              <a:gd name="connsiteY135" fmla="*/ 126233 h 6602362"/>
              <a:gd name="connsiteX136" fmla="*/ 8524489 w 8636594"/>
              <a:gd name="connsiteY136" fmla="*/ 94075 h 6602362"/>
              <a:gd name="connsiteX137" fmla="*/ 8561515 w 8636594"/>
              <a:gd name="connsiteY137" fmla="*/ 62312 h 6602362"/>
              <a:gd name="connsiteX138" fmla="*/ 8598881 w 8636594"/>
              <a:gd name="connsiteY138" fmla="*/ 30951 h 6602362"/>
              <a:gd name="connsiteX139" fmla="*/ 8636594 w 8636594"/>
              <a:gd name="connsiteY139" fmla="*/ 0 h 6602362"/>
              <a:gd name="connsiteX0" fmla="*/ 8636594 w 8636594"/>
              <a:gd name="connsiteY0" fmla="*/ 0 h 6591417"/>
              <a:gd name="connsiteX1" fmla="*/ 5293 w 8636594"/>
              <a:gd name="connsiteY1" fmla="*/ 0 h 6591417"/>
              <a:gd name="connsiteX2" fmla="*/ 0 w 8636594"/>
              <a:gd name="connsiteY2" fmla="*/ 5587843 h 6591417"/>
              <a:gd name="connsiteX3" fmla="*/ 1594033 w 8636594"/>
              <a:gd name="connsiteY3" fmla="*/ 5600057 h 6591417"/>
              <a:gd name="connsiteX4" fmla="*/ 1686068 w 8636594"/>
              <a:gd name="connsiteY4" fmla="*/ 5599745 h 6591417"/>
              <a:gd name="connsiteX5" fmla="*/ 2244569 w 8636594"/>
              <a:gd name="connsiteY5" fmla="*/ 6591417 h 6591417"/>
              <a:gd name="connsiteX6" fmla="*/ 2302482 w 8636594"/>
              <a:gd name="connsiteY6" fmla="*/ 6580040 h 6591417"/>
              <a:gd name="connsiteX7" fmla="*/ 2359737 w 8636594"/>
              <a:gd name="connsiteY7" fmla="*/ 6568233 h 6591417"/>
              <a:gd name="connsiteX8" fmla="*/ 2416341 w 8636594"/>
              <a:gd name="connsiteY8" fmla="*/ 6555999 h 6591417"/>
              <a:gd name="connsiteX9" fmla="*/ 2472299 w 8636594"/>
              <a:gd name="connsiteY9" fmla="*/ 6543344 h 6591417"/>
              <a:gd name="connsiteX10" fmla="*/ 2527618 w 8636594"/>
              <a:gd name="connsiteY10" fmla="*/ 6530269 h 6591417"/>
              <a:gd name="connsiteX11" fmla="*/ 2582304 w 8636594"/>
              <a:gd name="connsiteY11" fmla="*/ 6516778 h 6591417"/>
              <a:gd name="connsiteX12" fmla="*/ 2636364 w 8636594"/>
              <a:gd name="connsiteY12" fmla="*/ 6502876 h 6591417"/>
              <a:gd name="connsiteX13" fmla="*/ 2689804 w 8636594"/>
              <a:gd name="connsiteY13" fmla="*/ 6488565 h 6591417"/>
              <a:gd name="connsiteX14" fmla="*/ 2742629 w 8636594"/>
              <a:gd name="connsiteY14" fmla="*/ 6473849 h 6591417"/>
              <a:gd name="connsiteX15" fmla="*/ 2794848 w 8636594"/>
              <a:gd name="connsiteY15" fmla="*/ 6458731 h 6591417"/>
              <a:gd name="connsiteX16" fmla="*/ 2846466 w 8636594"/>
              <a:gd name="connsiteY16" fmla="*/ 6443216 h 6591417"/>
              <a:gd name="connsiteX17" fmla="*/ 2897488 w 8636594"/>
              <a:gd name="connsiteY17" fmla="*/ 6427305 h 6591417"/>
              <a:gd name="connsiteX18" fmla="*/ 2947923 w 8636594"/>
              <a:gd name="connsiteY18" fmla="*/ 6411004 h 6591417"/>
              <a:gd name="connsiteX19" fmla="*/ 2997775 w 8636594"/>
              <a:gd name="connsiteY19" fmla="*/ 6394316 h 6591417"/>
              <a:gd name="connsiteX20" fmla="*/ 3047052 w 8636594"/>
              <a:gd name="connsiteY20" fmla="*/ 6377243 h 6591417"/>
              <a:gd name="connsiteX21" fmla="*/ 3095759 w 8636594"/>
              <a:gd name="connsiteY21" fmla="*/ 6359791 h 6591417"/>
              <a:gd name="connsiteX22" fmla="*/ 3143903 w 8636594"/>
              <a:gd name="connsiteY22" fmla="*/ 6341961 h 6591417"/>
              <a:gd name="connsiteX23" fmla="*/ 3191491 w 8636594"/>
              <a:gd name="connsiteY23" fmla="*/ 6323757 h 6591417"/>
              <a:gd name="connsiteX24" fmla="*/ 3238528 w 8636594"/>
              <a:gd name="connsiteY24" fmla="*/ 6305184 h 6591417"/>
              <a:gd name="connsiteX25" fmla="*/ 3285021 w 8636594"/>
              <a:gd name="connsiteY25" fmla="*/ 6286245 h 6591417"/>
              <a:gd name="connsiteX26" fmla="*/ 3330977 w 8636594"/>
              <a:gd name="connsiteY26" fmla="*/ 6266942 h 6591417"/>
              <a:gd name="connsiteX27" fmla="*/ 3376401 w 8636594"/>
              <a:gd name="connsiteY27" fmla="*/ 6247281 h 6591417"/>
              <a:gd name="connsiteX28" fmla="*/ 3421300 w 8636594"/>
              <a:gd name="connsiteY28" fmla="*/ 6227263 h 6591417"/>
              <a:gd name="connsiteX29" fmla="*/ 3465680 w 8636594"/>
              <a:gd name="connsiteY29" fmla="*/ 6206893 h 6591417"/>
              <a:gd name="connsiteX30" fmla="*/ 3509548 w 8636594"/>
              <a:gd name="connsiteY30" fmla="*/ 6186174 h 6591417"/>
              <a:gd name="connsiteX31" fmla="*/ 3552910 w 8636594"/>
              <a:gd name="connsiteY31" fmla="*/ 6165110 h 6591417"/>
              <a:gd name="connsiteX32" fmla="*/ 3595773 w 8636594"/>
              <a:gd name="connsiteY32" fmla="*/ 6143704 h 6591417"/>
              <a:gd name="connsiteX33" fmla="*/ 3638142 w 8636594"/>
              <a:gd name="connsiteY33" fmla="*/ 6121960 h 6591417"/>
              <a:gd name="connsiteX34" fmla="*/ 3680024 w 8636594"/>
              <a:gd name="connsiteY34" fmla="*/ 6099881 h 6591417"/>
              <a:gd name="connsiteX35" fmla="*/ 3721426 w 8636594"/>
              <a:gd name="connsiteY35" fmla="*/ 6077471 h 6591417"/>
              <a:gd name="connsiteX36" fmla="*/ 3762353 w 8636594"/>
              <a:gd name="connsiteY36" fmla="*/ 6054733 h 6591417"/>
              <a:gd name="connsiteX37" fmla="*/ 3802812 w 8636594"/>
              <a:gd name="connsiteY37" fmla="*/ 6031671 h 6591417"/>
              <a:gd name="connsiteX38" fmla="*/ 3842810 w 8636594"/>
              <a:gd name="connsiteY38" fmla="*/ 6008288 h 6591417"/>
              <a:gd name="connsiteX39" fmla="*/ 3882352 w 8636594"/>
              <a:gd name="connsiteY39" fmla="*/ 5984588 h 6591417"/>
              <a:gd name="connsiteX40" fmla="*/ 3921445 w 8636594"/>
              <a:gd name="connsiteY40" fmla="*/ 5960574 h 6591417"/>
              <a:gd name="connsiteX41" fmla="*/ 3960096 w 8636594"/>
              <a:gd name="connsiteY41" fmla="*/ 5936250 h 6591417"/>
              <a:gd name="connsiteX42" fmla="*/ 3998311 w 8636594"/>
              <a:gd name="connsiteY42" fmla="*/ 5911619 h 6591417"/>
              <a:gd name="connsiteX43" fmla="*/ 4036095 w 8636594"/>
              <a:gd name="connsiteY43" fmla="*/ 5886685 h 6591417"/>
              <a:gd name="connsiteX44" fmla="*/ 4073456 w 8636594"/>
              <a:gd name="connsiteY44" fmla="*/ 5861452 h 6591417"/>
              <a:gd name="connsiteX45" fmla="*/ 4110400 w 8636594"/>
              <a:gd name="connsiteY45" fmla="*/ 5835922 h 6591417"/>
              <a:gd name="connsiteX46" fmla="*/ 4146933 w 8636594"/>
              <a:gd name="connsiteY46" fmla="*/ 5810100 h 6591417"/>
              <a:gd name="connsiteX47" fmla="*/ 4183061 w 8636594"/>
              <a:gd name="connsiteY47" fmla="*/ 5783988 h 6591417"/>
              <a:gd name="connsiteX48" fmla="*/ 4218791 w 8636594"/>
              <a:gd name="connsiteY48" fmla="*/ 5757591 h 6591417"/>
              <a:gd name="connsiteX49" fmla="*/ 4254129 w 8636594"/>
              <a:gd name="connsiteY49" fmla="*/ 5730912 h 6591417"/>
              <a:gd name="connsiteX50" fmla="*/ 4289081 w 8636594"/>
              <a:gd name="connsiteY50" fmla="*/ 5703955 h 6591417"/>
              <a:gd name="connsiteX51" fmla="*/ 4323654 w 8636594"/>
              <a:gd name="connsiteY51" fmla="*/ 5676722 h 6591417"/>
              <a:gd name="connsiteX52" fmla="*/ 4357854 w 8636594"/>
              <a:gd name="connsiteY52" fmla="*/ 5649218 h 6591417"/>
              <a:gd name="connsiteX53" fmla="*/ 4391688 w 8636594"/>
              <a:gd name="connsiteY53" fmla="*/ 5621446 h 6591417"/>
              <a:gd name="connsiteX54" fmla="*/ 4425162 w 8636594"/>
              <a:gd name="connsiteY54" fmla="*/ 5593409 h 6591417"/>
              <a:gd name="connsiteX55" fmla="*/ 4458281 w 8636594"/>
              <a:gd name="connsiteY55" fmla="*/ 5565111 h 6591417"/>
              <a:gd name="connsiteX56" fmla="*/ 4491053 w 8636594"/>
              <a:gd name="connsiteY56" fmla="*/ 5536556 h 6591417"/>
              <a:gd name="connsiteX57" fmla="*/ 4523484 w 8636594"/>
              <a:gd name="connsiteY57" fmla="*/ 5507747 h 6591417"/>
              <a:gd name="connsiteX58" fmla="*/ 4555580 w 8636594"/>
              <a:gd name="connsiteY58" fmla="*/ 5478687 h 6591417"/>
              <a:gd name="connsiteX59" fmla="*/ 4587347 w 8636594"/>
              <a:gd name="connsiteY59" fmla="*/ 5449380 h 6591417"/>
              <a:gd name="connsiteX60" fmla="*/ 4618793 w 8636594"/>
              <a:gd name="connsiteY60" fmla="*/ 5419830 h 6591417"/>
              <a:gd name="connsiteX61" fmla="*/ 4649922 w 8636594"/>
              <a:gd name="connsiteY61" fmla="*/ 5390040 h 6591417"/>
              <a:gd name="connsiteX62" fmla="*/ 4680742 w 8636594"/>
              <a:gd name="connsiteY62" fmla="*/ 5360014 h 6591417"/>
              <a:gd name="connsiteX63" fmla="*/ 4711259 w 8636594"/>
              <a:gd name="connsiteY63" fmla="*/ 5329755 h 6591417"/>
              <a:gd name="connsiteX64" fmla="*/ 4741478 w 8636594"/>
              <a:gd name="connsiteY64" fmla="*/ 5299266 h 6591417"/>
              <a:gd name="connsiteX65" fmla="*/ 4771408 w 8636594"/>
              <a:gd name="connsiteY65" fmla="*/ 5268551 h 6591417"/>
              <a:gd name="connsiteX66" fmla="*/ 4801053 w 8636594"/>
              <a:gd name="connsiteY66" fmla="*/ 5237614 h 6591417"/>
              <a:gd name="connsiteX67" fmla="*/ 4830420 w 8636594"/>
              <a:gd name="connsiteY67" fmla="*/ 5206458 h 6591417"/>
              <a:gd name="connsiteX68" fmla="*/ 4859516 w 8636594"/>
              <a:gd name="connsiteY68" fmla="*/ 5175087 h 6591417"/>
              <a:gd name="connsiteX69" fmla="*/ 4888347 w 8636594"/>
              <a:gd name="connsiteY69" fmla="*/ 5143504 h 6591417"/>
              <a:gd name="connsiteX70" fmla="*/ 4916919 w 8636594"/>
              <a:gd name="connsiteY70" fmla="*/ 5111713 h 6591417"/>
              <a:gd name="connsiteX71" fmla="*/ 4945238 w 8636594"/>
              <a:gd name="connsiteY71" fmla="*/ 5079717 h 6591417"/>
              <a:gd name="connsiteX72" fmla="*/ 4973311 w 8636594"/>
              <a:gd name="connsiteY72" fmla="*/ 5047519 h 6591417"/>
              <a:gd name="connsiteX73" fmla="*/ 5001145 w 8636594"/>
              <a:gd name="connsiteY73" fmla="*/ 5015124 h 6591417"/>
              <a:gd name="connsiteX74" fmla="*/ 5028745 w 8636594"/>
              <a:gd name="connsiteY74" fmla="*/ 4982535 h 6591417"/>
              <a:gd name="connsiteX75" fmla="*/ 5056117 w 8636594"/>
              <a:gd name="connsiteY75" fmla="*/ 4949755 h 6591417"/>
              <a:gd name="connsiteX76" fmla="*/ 5083269 w 8636594"/>
              <a:gd name="connsiteY76" fmla="*/ 4916787 h 6591417"/>
              <a:gd name="connsiteX77" fmla="*/ 5110207 w 8636594"/>
              <a:gd name="connsiteY77" fmla="*/ 4883636 h 6591417"/>
              <a:gd name="connsiteX78" fmla="*/ 5136937 w 8636594"/>
              <a:gd name="connsiteY78" fmla="*/ 4850305 h 6591417"/>
              <a:gd name="connsiteX79" fmla="*/ 5163464 w 8636594"/>
              <a:gd name="connsiteY79" fmla="*/ 4816797 h 6591417"/>
              <a:gd name="connsiteX80" fmla="*/ 5215940 w 8636594"/>
              <a:gd name="connsiteY80" fmla="*/ 4749265 h 6591417"/>
              <a:gd name="connsiteX81" fmla="*/ 5267684 w 8636594"/>
              <a:gd name="connsiteY81" fmla="*/ 4681068 h 6591417"/>
              <a:gd name="connsiteX82" fmla="*/ 5318748 w 8636594"/>
              <a:gd name="connsiteY82" fmla="*/ 4612234 h 6591417"/>
              <a:gd name="connsiteX83" fmla="*/ 5369182 w 8636594"/>
              <a:gd name="connsiteY83" fmla="*/ 4542793 h 6591417"/>
              <a:gd name="connsiteX84" fmla="*/ 5419038 w 8636594"/>
              <a:gd name="connsiteY84" fmla="*/ 4472771 h 6591417"/>
              <a:gd name="connsiteX85" fmla="*/ 5468365 w 8636594"/>
              <a:gd name="connsiteY85" fmla="*/ 4402196 h 6591417"/>
              <a:gd name="connsiteX86" fmla="*/ 5517215 w 8636594"/>
              <a:gd name="connsiteY86" fmla="*/ 4331098 h 6591417"/>
              <a:gd name="connsiteX87" fmla="*/ 5565637 w 8636594"/>
              <a:gd name="connsiteY87" fmla="*/ 4259503 h 6591417"/>
              <a:gd name="connsiteX88" fmla="*/ 5613684 w 8636594"/>
              <a:gd name="connsiteY88" fmla="*/ 4187441 h 6591417"/>
              <a:gd name="connsiteX89" fmla="*/ 5685160 w 8636594"/>
              <a:gd name="connsiteY89" fmla="*/ 4078531 h 6591417"/>
              <a:gd name="connsiteX90" fmla="*/ 5756074 w 8636594"/>
              <a:gd name="connsiteY90" fmla="*/ 3968727 h 6591417"/>
              <a:gd name="connsiteX91" fmla="*/ 5873483 w 8636594"/>
              <a:gd name="connsiteY91" fmla="*/ 3783989 h 6591417"/>
              <a:gd name="connsiteX92" fmla="*/ 6203209 w 8636594"/>
              <a:gd name="connsiteY92" fmla="*/ 3258640 h 6591417"/>
              <a:gd name="connsiteX93" fmla="*/ 6299430 w 8636594"/>
              <a:gd name="connsiteY93" fmla="*/ 3107321 h 6591417"/>
              <a:gd name="connsiteX94" fmla="*/ 6372650 w 8636594"/>
              <a:gd name="connsiteY94" fmla="*/ 2993735 h 6591417"/>
              <a:gd name="connsiteX95" fmla="*/ 6453197 w 8636594"/>
              <a:gd name="connsiteY95" fmla="*/ 2869788 h 6591417"/>
              <a:gd name="connsiteX96" fmla="*/ 6564167 w 8636594"/>
              <a:gd name="connsiteY96" fmla="*/ 2696807 h 6591417"/>
              <a:gd name="connsiteX97" fmla="*/ 6976233 w 8636594"/>
              <a:gd name="connsiteY97" fmla="*/ 2045274 h 6591417"/>
              <a:gd name="connsiteX98" fmla="*/ 7086755 w 8636594"/>
              <a:gd name="connsiteY98" fmla="*/ 1872743 h 6591417"/>
              <a:gd name="connsiteX99" fmla="*/ 7170279 w 8636594"/>
              <a:gd name="connsiteY99" fmla="*/ 1744202 h 6591417"/>
              <a:gd name="connsiteX100" fmla="*/ 7226351 w 8636594"/>
              <a:gd name="connsiteY100" fmla="*/ 1659017 h 6591417"/>
              <a:gd name="connsiteX101" fmla="*/ 7282789 w 8636594"/>
              <a:gd name="connsiteY101" fmla="*/ 1574303 h 6591417"/>
              <a:gd name="connsiteX102" fmla="*/ 7339643 w 8636594"/>
              <a:gd name="connsiteY102" fmla="*/ 1490113 h 6591417"/>
              <a:gd name="connsiteX103" fmla="*/ 7396957 w 8636594"/>
              <a:gd name="connsiteY103" fmla="*/ 1406503 h 6591417"/>
              <a:gd name="connsiteX104" fmla="*/ 7454781 w 8636594"/>
              <a:gd name="connsiteY104" fmla="*/ 1323526 h 6591417"/>
              <a:gd name="connsiteX105" fmla="*/ 7513161 w 8636594"/>
              <a:gd name="connsiteY105" fmla="*/ 1241237 h 6591417"/>
              <a:gd name="connsiteX106" fmla="*/ 7572144 w 8636594"/>
              <a:gd name="connsiteY106" fmla="*/ 1159689 h 6591417"/>
              <a:gd name="connsiteX107" fmla="*/ 7601877 w 8636594"/>
              <a:gd name="connsiteY107" fmla="*/ 1119210 h 6591417"/>
              <a:gd name="connsiteX108" fmla="*/ 7631779 w 8636594"/>
              <a:gd name="connsiteY108" fmla="*/ 1078937 h 6591417"/>
              <a:gd name="connsiteX109" fmla="*/ 7661855 w 8636594"/>
              <a:gd name="connsiteY109" fmla="*/ 1038876 h 6591417"/>
              <a:gd name="connsiteX110" fmla="*/ 7692111 w 8636594"/>
              <a:gd name="connsiteY110" fmla="*/ 999035 h 6591417"/>
              <a:gd name="connsiteX111" fmla="*/ 7722554 w 8636594"/>
              <a:gd name="connsiteY111" fmla="*/ 959419 h 6591417"/>
              <a:gd name="connsiteX112" fmla="*/ 7753190 w 8636594"/>
              <a:gd name="connsiteY112" fmla="*/ 920037 h 6591417"/>
              <a:gd name="connsiteX113" fmla="*/ 7784023 w 8636594"/>
              <a:gd name="connsiteY113" fmla="*/ 880894 h 6591417"/>
              <a:gd name="connsiteX114" fmla="*/ 7815061 w 8636594"/>
              <a:gd name="connsiteY114" fmla="*/ 841997 h 6591417"/>
              <a:gd name="connsiteX115" fmla="*/ 7846308 w 8636594"/>
              <a:gd name="connsiteY115" fmla="*/ 803354 h 6591417"/>
              <a:gd name="connsiteX116" fmla="*/ 7877772 w 8636594"/>
              <a:gd name="connsiteY116" fmla="*/ 764970 h 6591417"/>
              <a:gd name="connsiteX117" fmla="*/ 7909458 w 8636594"/>
              <a:gd name="connsiteY117" fmla="*/ 726853 h 6591417"/>
              <a:gd name="connsiteX118" fmla="*/ 7941371 w 8636594"/>
              <a:gd name="connsiteY118" fmla="*/ 689010 h 6591417"/>
              <a:gd name="connsiteX119" fmla="*/ 7973518 w 8636594"/>
              <a:gd name="connsiteY119" fmla="*/ 651447 h 6591417"/>
              <a:gd name="connsiteX120" fmla="*/ 8005905 w 8636594"/>
              <a:gd name="connsiteY120" fmla="*/ 614171 h 6591417"/>
              <a:gd name="connsiteX121" fmla="*/ 8038538 w 8636594"/>
              <a:gd name="connsiteY121" fmla="*/ 577189 h 6591417"/>
              <a:gd name="connsiteX122" fmla="*/ 8071421 w 8636594"/>
              <a:gd name="connsiteY122" fmla="*/ 540507 h 6591417"/>
              <a:gd name="connsiteX123" fmla="*/ 8104563 w 8636594"/>
              <a:gd name="connsiteY123" fmla="*/ 504132 h 6591417"/>
              <a:gd name="connsiteX124" fmla="*/ 8137967 w 8636594"/>
              <a:gd name="connsiteY124" fmla="*/ 468072 h 6591417"/>
              <a:gd name="connsiteX125" fmla="*/ 8171641 w 8636594"/>
              <a:gd name="connsiteY125" fmla="*/ 432332 h 6591417"/>
              <a:gd name="connsiteX126" fmla="*/ 8205590 w 8636594"/>
              <a:gd name="connsiteY126" fmla="*/ 396920 h 6591417"/>
              <a:gd name="connsiteX127" fmla="*/ 8239820 w 8636594"/>
              <a:gd name="connsiteY127" fmla="*/ 361843 h 6591417"/>
              <a:gd name="connsiteX128" fmla="*/ 8274337 w 8636594"/>
              <a:gd name="connsiteY128" fmla="*/ 327107 h 6591417"/>
              <a:gd name="connsiteX129" fmla="*/ 8309147 w 8636594"/>
              <a:gd name="connsiteY129" fmla="*/ 292718 h 6591417"/>
              <a:gd name="connsiteX130" fmla="*/ 8344256 w 8636594"/>
              <a:gd name="connsiteY130" fmla="*/ 258685 h 6591417"/>
              <a:gd name="connsiteX131" fmla="*/ 8379669 w 8636594"/>
              <a:gd name="connsiteY131" fmla="*/ 225013 h 6591417"/>
              <a:gd name="connsiteX132" fmla="*/ 8415394 w 8636594"/>
              <a:gd name="connsiteY132" fmla="*/ 191709 h 6591417"/>
              <a:gd name="connsiteX133" fmla="*/ 8451434 w 8636594"/>
              <a:gd name="connsiteY133" fmla="*/ 158780 h 6591417"/>
              <a:gd name="connsiteX134" fmla="*/ 8487798 w 8636594"/>
              <a:gd name="connsiteY134" fmla="*/ 126233 h 6591417"/>
              <a:gd name="connsiteX135" fmla="*/ 8524489 w 8636594"/>
              <a:gd name="connsiteY135" fmla="*/ 94075 h 6591417"/>
              <a:gd name="connsiteX136" fmla="*/ 8561515 w 8636594"/>
              <a:gd name="connsiteY136" fmla="*/ 62312 h 6591417"/>
              <a:gd name="connsiteX137" fmla="*/ 8598881 w 8636594"/>
              <a:gd name="connsiteY137" fmla="*/ 30951 h 6591417"/>
              <a:gd name="connsiteX138" fmla="*/ 8636594 w 8636594"/>
              <a:gd name="connsiteY138" fmla="*/ 0 h 6591417"/>
              <a:gd name="connsiteX0" fmla="*/ 8636594 w 8636594"/>
              <a:gd name="connsiteY0" fmla="*/ 0 h 6580040"/>
              <a:gd name="connsiteX1" fmla="*/ 5293 w 8636594"/>
              <a:gd name="connsiteY1" fmla="*/ 0 h 6580040"/>
              <a:gd name="connsiteX2" fmla="*/ 0 w 8636594"/>
              <a:gd name="connsiteY2" fmla="*/ 5587843 h 6580040"/>
              <a:gd name="connsiteX3" fmla="*/ 1594033 w 8636594"/>
              <a:gd name="connsiteY3" fmla="*/ 5600057 h 6580040"/>
              <a:gd name="connsiteX4" fmla="*/ 1686068 w 8636594"/>
              <a:gd name="connsiteY4" fmla="*/ 5599745 h 6580040"/>
              <a:gd name="connsiteX5" fmla="*/ 2302482 w 8636594"/>
              <a:gd name="connsiteY5" fmla="*/ 6580040 h 6580040"/>
              <a:gd name="connsiteX6" fmla="*/ 2359737 w 8636594"/>
              <a:gd name="connsiteY6" fmla="*/ 6568233 h 6580040"/>
              <a:gd name="connsiteX7" fmla="*/ 2416341 w 8636594"/>
              <a:gd name="connsiteY7" fmla="*/ 6555999 h 6580040"/>
              <a:gd name="connsiteX8" fmla="*/ 2472299 w 8636594"/>
              <a:gd name="connsiteY8" fmla="*/ 6543344 h 6580040"/>
              <a:gd name="connsiteX9" fmla="*/ 2527618 w 8636594"/>
              <a:gd name="connsiteY9" fmla="*/ 6530269 h 6580040"/>
              <a:gd name="connsiteX10" fmla="*/ 2582304 w 8636594"/>
              <a:gd name="connsiteY10" fmla="*/ 6516778 h 6580040"/>
              <a:gd name="connsiteX11" fmla="*/ 2636364 w 8636594"/>
              <a:gd name="connsiteY11" fmla="*/ 6502876 h 6580040"/>
              <a:gd name="connsiteX12" fmla="*/ 2689804 w 8636594"/>
              <a:gd name="connsiteY12" fmla="*/ 6488565 h 6580040"/>
              <a:gd name="connsiteX13" fmla="*/ 2742629 w 8636594"/>
              <a:gd name="connsiteY13" fmla="*/ 6473849 h 6580040"/>
              <a:gd name="connsiteX14" fmla="*/ 2794848 w 8636594"/>
              <a:gd name="connsiteY14" fmla="*/ 6458731 h 6580040"/>
              <a:gd name="connsiteX15" fmla="*/ 2846466 w 8636594"/>
              <a:gd name="connsiteY15" fmla="*/ 6443216 h 6580040"/>
              <a:gd name="connsiteX16" fmla="*/ 2897488 w 8636594"/>
              <a:gd name="connsiteY16" fmla="*/ 6427305 h 6580040"/>
              <a:gd name="connsiteX17" fmla="*/ 2947923 w 8636594"/>
              <a:gd name="connsiteY17" fmla="*/ 6411004 h 6580040"/>
              <a:gd name="connsiteX18" fmla="*/ 2997775 w 8636594"/>
              <a:gd name="connsiteY18" fmla="*/ 6394316 h 6580040"/>
              <a:gd name="connsiteX19" fmla="*/ 3047052 w 8636594"/>
              <a:gd name="connsiteY19" fmla="*/ 6377243 h 6580040"/>
              <a:gd name="connsiteX20" fmla="*/ 3095759 w 8636594"/>
              <a:gd name="connsiteY20" fmla="*/ 6359791 h 6580040"/>
              <a:gd name="connsiteX21" fmla="*/ 3143903 w 8636594"/>
              <a:gd name="connsiteY21" fmla="*/ 6341961 h 6580040"/>
              <a:gd name="connsiteX22" fmla="*/ 3191491 w 8636594"/>
              <a:gd name="connsiteY22" fmla="*/ 6323757 h 6580040"/>
              <a:gd name="connsiteX23" fmla="*/ 3238528 w 8636594"/>
              <a:gd name="connsiteY23" fmla="*/ 6305184 h 6580040"/>
              <a:gd name="connsiteX24" fmla="*/ 3285021 w 8636594"/>
              <a:gd name="connsiteY24" fmla="*/ 6286245 h 6580040"/>
              <a:gd name="connsiteX25" fmla="*/ 3330977 w 8636594"/>
              <a:gd name="connsiteY25" fmla="*/ 6266942 h 6580040"/>
              <a:gd name="connsiteX26" fmla="*/ 3376401 w 8636594"/>
              <a:gd name="connsiteY26" fmla="*/ 6247281 h 6580040"/>
              <a:gd name="connsiteX27" fmla="*/ 3421300 w 8636594"/>
              <a:gd name="connsiteY27" fmla="*/ 6227263 h 6580040"/>
              <a:gd name="connsiteX28" fmla="*/ 3465680 w 8636594"/>
              <a:gd name="connsiteY28" fmla="*/ 6206893 h 6580040"/>
              <a:gd name="connsiteX29" fmla="*/ 3509548 w 8636594"/>
              <a:gd name="connsiteY29" fmla="*/ 6186174 h 6580040"/>
              <a:gd name="connsiteX30" fmla="*/ 3552910 w 8636594"/>
              <a:gd name="connsiteY30" fmla="*/ 6165110 h 6580040"/>
              <a:gd name="connsiteX31" fmla="*/ 3595773 w 8636594"/>
              <a:gd name="connsiteY31" fmla="*/ 6143704 h 6580040"/>
              <a:gd name="connsiteX32" fmla="*/ 3638142 w 8636594"/>
              <a:gd name="connsiteY32" fmla="*/ 6121960 h 6580040"/>
              <a:gd name="connsiteX33" fmla="*/ 3680024 w 8636594"/>
              <a:gd name="connsiteY33" fmla="*/ 6099881 h 6580040"/>
              <a:gd name="connsiteX34" fmla="*/ 3721426 w 8636594"/>
              <a:gd name="connsiteY34" fmla="*/ 6077471 h 6580040"/>
              <a:gd name="connsiteX35" fmla="*/ 3762353 w 8636594"/>
              <a:gd name="connsiteY35" fmla="*/ 6054733 h 6580040"/>
              <a:gd name="connsiteX36" fmla="*/ 3802812 w 8636594"/>
              <a:gd name="connsiteY36" fmla="*/ 6031671 h 6580040"/>
              <a:gd name="connsiteX37" fmla="*/ 3842810 w 8636594"/>
              <a:gd name="connsiteY37" fmla="*/ 6008288 h 6580040"/>
              <a:gd name="connsiteX38" fmla="*/ 3882352 w 8636594"/>
              <a:gd name="connsiteY38" fmla="*/ 5984588 h 6580040"/>
              <a:gd name="connsiteX39" fmla="*/ 3921445 w 8636594"/>
              <a:gd name="connsiteY39" fmla="*/ 5960574 h 6580040"/>
              <a:gd name="connsiteX40" fmla="*/ 3960096 w 8636594"/>
              <a:gd name="connsiteY40" fmla="*/ 5936250 h 6580040"/>
              <a:gd name="connsiteX41" fmla="*/ 3998311 w 8636594"/>
              <a:gd name="connsiteY41" fmla="*/ 5911619 h 6580040"/>
              <a:gd name="connsiteX42" fmla="*/ 4036095 w 8636594"/>
              <a:gd name="connsiteY42" fmla="*/ 5886685 h 6580040"/>
              <a:gd name="connsiteX43" fmla="*/ 4073456 w 8636594"/>
              <a:gd name="connsiteY43" fmla="*/ 5861452 h 6580040"/>
              <a:gd name="connsiteX44" fmla="*/ 4110400 w 8636594"/>
              <a:gd name="connsiteY44" fmla="*/ 5835922 h 6580040"/>
              <a:gd name="connsiteX45" fmla="*/ 4146933 w 8636594"/>
              <a:gd name="connsiteY45" fmla="*/ 5810100 h 6580040"/>
              <a:gd name="connsiteX46" fmla="*/ 4183061 w 8636594"/>
              <a:gd name="connsiteY46" fmla="*/ 5783988 h 6580040"/>
              <a:gd name="connsiteX47" fmla="*/ 4218791 w 8636594"/>
              <a:gd name="connsiteY47" fmla="*/ 5757591 h 6580040"/>
              <a:gd name="connsiteX48" fmla="*/ 4254129 w 8636594"/>
              <a:gd name="connsiteY48" fmla="*/ 5730912 h 6580040"/>
              <a:gd name="connsiteX49" fmla="*/ 4289081 w 8636594"/>
              <a:gd name="connsiteY49" fmla="*/ 5703955 h 6580040"/>
              <a:gd name="connsiteX50" fmla="*/ 4323654 w 8636594"/>
              <a:gd name="connsiteY50" fmla="*/ 5676722 h 6580040"/>
              <a:gd name="connsiteX51" fmla="*/ 4357854 w 8636594"/>
              <a:gd name="connsiteY51" fmla="*/ 5649218 h 6580040"/>
              <a:gd name="connsiteX52" fmla="*/ 4391688 w 8636594"/>
              <a:gd name="connsiteY52" fmla="*/ 5621446 h 6580040"/>
              <a:gd name="connsiteX53" fmla="*/ 4425162 w 8636594"/>
              <a:gd name="connsiteY53" fmla="*/ 5593409 h 6580040"/>
              <a:gd name="connsiteX54" fmla="*/ 4458281 w 8636594"/>
              <a:gd name="connsiteY54" fmla="*/ 5565111 h 6580040"/>
              <a:gd name="connsiteX55" fmla="*/ 4491053 w 8636594"/>
              <a:gd name="connsiteY55" fmla="*/ 5536556 h 6580040"/>
              <a:gd name="connsiteX56" fmla="*/ 4523484 w 8636594"/>
              <a:gd name="connsiteY56" fmla="*/ 5507747 h 6580040"/>
              <a:gd name="connsiteX57" fmla="*/ 4555580 w 8636594"/>
              <a:gd name="connsiteY57" fmla="*/ 5478687 h 6580040"/>
              <a:gd name="connsiteX58" fmla="*/ 4587347 w 8636594"/>
              <a:gd name="connsiteY58" fmla="*/ 5449380 h 6580040"/>
              <a:gd name="connsiteX59" fmla="*/ 4618793 w 8636594"/>
              <a:gd name="connsiteY59" fmla="*/ 5419830 h 6580040"/>
              <a:gd name="connsiteX60" fmla="*/ 4649922 w 8636594"/>
              <a:gd name="connsiteY60" fmla="*/ 5390040 h 6580040"/>
              <a:gd name="connsiteX61" fmla="*/ 4680742 w 8636594"/>
              <a:gd name="connsiteY61" fmla="*/ 5360014 h 6580040"/>
              <a:gd name="connsiteX62" fmla="*/ 4711259 w 8636594"/>
              <a:gd name="connsiteY62" fmla="*/ 5329755 h 6580040"/>
              <a:gd name="connsiteX63" fmla="*/ 4741478 w 8636594"/>
              <a:gd name="connsiteY63" fmla="*/ 5299266 h 6580040"/>
              <a:gd name="connsiteX64" fmla="*/ 4771408 w 8636594"/>
              <a:gd name="connsiteY64" fmla="*/ 5268551 h 6580040"/>
              <a:gd name="connsiteX65" fmla="*/ 4801053 w 8636594"/>
              <a:gd name="connsiteY65" fmla="*/ 5237614 h 6580040"/>
              <a:gd name="connsiteX66" fmla="*/ 4830420 w 8636594"/>
              <a:gd name="connsiteY66" fmla="*/ 5206458 h 6580040"/>
              <a:gd name="connsiteX67" fmla="*/ 4859516 w 8636594"/>
              <a:gd name="connsiteY67" fmla="*/ 5175087 h 6580040"/>
              <a:gd name="connsiteX68" fmla="*/ 4888347 w 8636594"/>
              <a:gd name="connsiteY68" fmla="*/ 5143504 h 6580040"/>
              <a:gd name="connsiteX69" fmla="*/ 4916919 w 8636594"/>
              <a:gd name="connsiteY69" fmla="*/ 5111713 h 6580040"/>
              <a:gd name="connsiteX70" fmla="*/ 4945238 w 8636594"/>
              <a:gd name="connsiteY70" fmla="*/ 5079717 h 6580040"/>
              <a:gd name="connsiteX71" fmla="*/ 4973311 w 8636594"/>
              <a:gd name="connsiteY71" fmla="*/ 5047519 h 6580040"/>
              <a:gd name="connsiteX72" fmla="*/ 5001145 w 8636594"/>
              <a:gd name="connsiteY72" fmla="*/ 5015124 h 6580040"/>
              <a:gd name="connsiteX73" fmla="*/ 5028745 w 8636594"/>
              <a:gd name="connsiteY73" fmla="*/ 4982535 h 6580040"/>
              <a:gd name="connsiteX74" fmla="*/ 5056117 w 8636594"/>
              <a:gd name="connsiteY74" fmla="*/ 4949755 h 6580040"/>
              <a:gd name="connsiteX75" fmla="*/ 5083269 w 8636594"/>
              <a:gd name="connsiteY75" fmla="*/ 4916787 h 6580040"/>
              <a:gd name="connsiteX76" fmla="*/ 5110207 w 8636594"/>
              <a:gd name="connsiteY76" fmla="*/ 4883636 h 6580040"/>
              <a:gd name="connsiteX77" fmla="*/ 5136937 w 8636594"/>
              <a:gd name="connsiteY77" fmla="*/ 4850305 h 6580040"/>
              <a:gd name="connsiteX78" fmla="*/ 5163464 w 8636594"/>
              <a:gd name="connsiteY78" fmla="*/ 4816797 h 6580040"/>
              <a:gd name="connsiteX79" fmla="*/ 5215940 w 8636594"/>
              <a:gd name="connsiteY79" fmla="*/ 4749265 h 6580040"/>
              <a:gd name="connsiteX80" fmla="*/ 5267684 w 8636594"/>
              <a:gd name="connsiteY80" fmla="*/ 4681068 h 6580040"/>
              <a:gd name="connsiteX81" fmla="*/ 5318748 w 8636594"/>
              <a:gd name="connsiteY81" fmla="*/ 4612234 h 6580040"/>
              <a:gd name="connsiteX82" fmla="*/ 5369182 w 8636594"/>
              <a:gd name="connsiteY82" fmla="*/ 4542793 h 6580040"/>
              <a:gd name="connsiteX83" fmla="*/ 5419038 w 8636594"/>
              <a:gd name="connsiteY83" fmla="*/ 4472771 h 6580040"/>
              <a:gd name="connsiteX84" fmla="*/ 5468365 w 8636594"/>
              <a:gd name="connsiteY84" fmla="*/ 4402196 h 6580040"/>
              <a:gd name="connsiteX85" fmla="*/ 5517215 w 8636594"/>
              <a:gd name="connsiteY85" fmla="*/ 4331098 h 6580040"/>
              <a:gd name="connsiteX86" fmla="*/ 5565637 w 8636594"/>
              <a:gd name="connsiteY86" fmla="*/ 4259503 h 6580040"/>
              <a:gd name="connsiteX87" fmla="*/ 5613684 w 8636594"/>
              <a:gd name="connsiteY87" fmla="*/ 4187441 h 6580040"/>
              <a:gd name="connsiteX88" fmla="*/ 5685160 w 8636594"/>
              <a:gd name="connsiteY88" fmla="*/ 4078531 h 6580040"/>
              <a:gd name="connsiteX89" fmla="*/ 5756074 w 8636594"/>
              <a:gd name="connsiteY89" fmla="*/ 3968727 h 6580040"/>
              <a:gd name="connsiteX90" fmla="*/ 5873483 w 8636594"/>
              <a:gd name="connsiteY90" fmla="*/ 3783989 h 6580040"/>
              <a:gd name="connsiteX91" fmla="*/ 6203209 w 8636594"/>
              <a:gd name="connsiteY91" fmla="*/ 3258640 h 6580040"/>
              <a:gd name="connsiteX92" fmla="*/ 6299430 w 8636594"/>
              <a:gd name="connsiteY92" fmla="*/ 3107321 h 6580040"/>
              <a:gd name="connsiteX93" fmla="*/ 6372650 w 8636594"/>
              <a:gd name="connsiteY93" fmla="*/ 2993735 h 6580040"/>
              <a:gd name="connsiteX94" fmla="*/ 6453197 w 8636594"/>
              <a:gd name="connsiteY94" fmla="*/ 2869788 h 6580040"/>
              <a:gd name="connsiteX95" fmla="*/ 6564167 w 8636594"/>
              <a:gd name="connsiteY95" fmla="*/ 2696807 h 6580040"/>
              <a:gd name="connsiteX96" fmla="*/ 6976233 w 8636594"/>
              <a:gd name="connsiteY96" fmla="*/ 2045274 h 6580040"/>
              <a:gd name="connsiteX97" fmla="*/ 7086755 w 8636594"/>
              <a:gd name="connsiteY97" fmla="*/ 1872743 h 6580040"/>
              <a:gd name="connsiteX98" fmla="*/ 7170279 w 8636594"/>
              <a:gd name="connsiteY98" fmla="*/ 1744202 h 6580040"/>
              <a:gd name="connsiteX99" fmla="*/ 7226351 w 8636594"/>
              <a:gd name="connsiteY99" fmla="*/ 1659017 h 6580040"/>
              <a:gd name="connsiteX100" fmla="*/ 7282789 w 8636594"/>
              <a:gd name="connsiteY100" fmla="*/ 1574303 h 6580040"/>
              <a:gd name="connsiteX101" fmla="*/ 7339643 w 8636594"/>
              <a:gd name="connsiteY101" fmla="*/ 1490113 h 6580040"/>
              <a:gd name="connsiteX102" fmla="*/ 7396957 w 8636594"/>
              <a:gd name="connsiteY102" fmla="*/ 1406503 h 6580040"/>
              <a:gd name="connsiteX103" fmla="*/ 7454781 w 8636594"/>
              <a:gd name="connsiteY103" fmla="*/ 1323526 h 6580040"/>
              <a:gd name="connsiteX104" fmla="*/ 7513161 w 8636594"/>
              <a:gd name="connsiteY104" fmla="*/ 1241237 h 6580040"/>
              <a:gd name="connsiteX105" fmla="*/ 7572144 w 8636594"/>
              <a:gd name="connsiteY105" fmla="*/ 1159689 h 6580040"/>
              <a:gd name="connsiteX106" fmla="*/ 7601877 w 8636594"/>
              <a:gd name="connsiteY106" fmla="*/ 1119210 h 6580040"/>
              <a:gd name="connsiteX107" fmla="*/ 7631779 w 8636594"/>
              <a:gd name="connsiteY107" fmla="*/ 1078937 h 6580040"/>
              <a:gd name="connsiteX108" fmla="*/ 7661855 w 8636594"/>
              <a:gd name="connsiteY108" fmla="*/ 1038876 h 6580040"/>
              <a:gd name="connsiteX109" fmla="*/ 7692111 w 8636594"/>
              <a:gd name="connsiteY109" fmla="*/ 999035 h 6580040"/>
              <a:gd name="connsiteX110" fmla="*/ 7722554 w 8636594"/>
              <a:gd name="connsiteY110" fmla="*/ 959419 h 6580040"/>
              <a:gd name="connsiteX111" fmla="*/ 7753190 w 8636594"/>
              <a:gd name="connsiteY111" fmla="*/ 920037 h 6580040"/>
              <a:gd name="connsiteX112" fmla="*/ 7784023 w 8636594"/>
              <a:gd name="connsiteY112" fmla="*/ 880894 h 6580040"/>
              <a:gd name="connsiteX113" fmla="*/ 7815061 w 8636594"/>
              <a:gd name="connsiteY113" fmla="*/ 841997 h 6580040"/>
              <a:gd name="connsiteX114" fmla="*/ 7846308 w 8636594"/>
              <a:gd name="connsiteY114" fmla="*/ 803354 h 6580040"/>
              <a:gd name="connsiteX115" fmla="*/ 7877772 w 8636594"/>
              <a:gd name="connsiteY115" fmla="*/ 764970 h 6580040"/>
              <a:gd name="connsiteX116" fmla="*/ 7909458 w 8636594"/>
              <a:gd name="connsiteY116" fmla="*/ 726853 h 6580040"/>
              <a:gd name="connsiteX117" fmla="*/ 7941371 w 8636594"/>
              <a:gd name="connsiteY117" fmla="*/ 689010 h 6580040"/>
              <a:gd name="connsiteX118" fmla="*/ 7973518 w 8636594"/>
              <a:gd name="connsiteY118" fmla="*/ 651447 h 6580040"/>
              <a:gd name="connsiteX119" fmla="*/ 8005905 w 8636594"/>
              <a:gd name="connsiteY119" fmla="*/ 614171 h 6580040"/>
              <a:gd name="connsiteX120" fmla="*/ 8038538 w 8636594"/>
              <a:gd name="connsiteY120" fmla="*/ 577189 h 6580040"/>
              <a:gd name="connsiteX121" fmla="*/ 8071421 w 8636594"/>
              <a:gd name="connsiteY121" fmla="*/ 540507 h 6580040"/>
              <a:gd name="connsiteX122" fmla="*/ 8104563 w 8636594"/>
              <a:gd name="connsiteY122" fmla="*/ 504132 h 6580040"/>
              <a:gd name="connsiteX123" fmla="*/ 8137967 w 8636594"/>
              <a:gd name="connsiteY123" fmla="*/ 468072 h 6580040"/>
              <a:gd name="connsiteX124" fmla="*/ 8171641 w 8636594"/>
              <a:gd name="connsiteY124" fmla="*/ 432332 h 6580040"/>
              <a:gd name="connsiteX125" fmla="*/ 8205590 w 8636594"/>
              <a:gd name="connsiteY125" fmla="*/ 396920 h 6580040"/>
              <a:gd name="connsiteX126" fmla="*/ 8239820 w 8636594"/>
              <a:gd name="connsiteY126" fmla="*/ 361843 h 6580040"/>
              <a:gd name="connsiteX127" fmla="*/ 8274337 w 8636594"/>
              <a:gd name="connsiteY127" fmla="*/ 327107 h 6580040"/>
              <a:gd name="connsiteX128" fmla="*/ 8309147 w 8636594"/>
              <a:gd name="connsiteY128" fmla="*/ 292718 h 6580040"/>
              <a:gd name="connsiteX129" fmla="*/ 8344256 w 8636594"/>
              <a:gd name="connsiteY129" fmla="*/ 258685 h 6580040"/>
              <a:gd name="connsiteX130" fmla="*/ 8379669 w 8636594"/>
              <a:gd name="connsiteY130" fmla="*/ 225013 h 6580040"/>
              <a:gd name="connsiteX131" fmla="*/ 8415394 w 8636594"/>
              <a:gd name="connsiteY131" fmla="*/ 191709 h 6580040"/>
              <a:gd name="connsiteX132" fmla="*/ 8451434 w 8636594"/>
              <a:gd name="connsiteY132" fmla="*/ 158780 h 6580040"/>
              <a:gd name="connsiteX133" fmla="*/ 8487798 w 8636594"/>
              <a:gd name="connsiteY133" fmla="*/ 126233 h 6580040"/>
              <a:gd name="connsiteX134" fmla="*/ 8524489 w 8636594"/>
              <a:gd name="connsiteY134" fmla="*/ 94075 h 6580040"/>
              <a:gd name="connsiteX135" fmla="*/ 8561515 w 8636594"/>
              <a:gd name="connsiteY135" fmla="*/ 62312 h 6580040"/>
              <a:gd name="connsiteX136" fmla="*/ 8598881 w 8636594"/>
              <a:gd name="connsiteY136" fmla="*/ 30951 h 6580040"/>
              <a:gd name="connsiteX137" fmla="*/ 8636594 w 8636594"/>
              <a:gd name="connsiteY137" fmla="*/ 0 h 6580040"/>
              <a:gd name="connsiteX0" fmla="*/ 8636594 w 8636594"/>
              <a:gd name="connsiteY0" fmla="*/ 0 h 6568233"/>
              <a:gd name="connsiteX1" fmla="*/ 5293 w 8636594"/>
              <a:gd name="connsiteY1" fmla="*/ 0 h 6568233"/>
              <a:gd name="connsiteX2" fmla="*/ 0 w 8636594"/>
              <a:gd name="connsiteY2" fmla="*/ 5587843 h 6568233"/>
              <a:gd name="connsiteX3" fmla="*/ 1594033 w 8636594"/>
              <a:gd name="connsiteY3" fmla="*/ 5600057 h 6568233"/>
              <a:gd name="connsiteX4" fmla="*/ 1686068 w 8636594"/>
              <a:gd name="connsiteY4" fmla="*/ 5599745 h 6568233"/>
              <a:gd name="connsiteX5" fmla="*/ 2359737 w 8636594"/>
              <a:gd name="connsiteY5" fmla="*/ 6568233 h 6568233"/>
              <a:gd name="connsiteX6" fmla="*/ 2416341 w 8636594"/>
              <a:gd name="connsiteY6" fmla="*/ 6555999 h 6568233"/>
              <a:gd name="connsiteX7" fmla="*/ 2472299 w 8636594"/>
              <a:gd name="connsiteY7" fmla="*/ 6543344 h 6568233"/>
              <a:gd name="connsiteX8" fmla="*/ 2527618 w 8636594"/>
              <a:gd name="connsiteY8" fmla="*/ 6530269 h 6568233"/>
              <a:gd name="connsiteX9" fmla="*/ 2582304 w 8636594"/>
              <a:gd name="connsiteY9" fmla="*/ 6516778 h 6568233"/>
              <a:gd name="connsiteX10" fmla="*/ 2636364 w 8636594"/>
              <a:gd name="connsiteY10" fmla="*/ 6502876 h 6568233"/>
              <a:gd name="connsiteX11" fmla="*/ 2689804 w 8636594"/>
              <a:gd name="connsiteY11" fmla="*/ 6488565 h 6568233"/>
              <a:gd name="connsiteX12" fmla="*/ 2742629 w 8636594"/>
              <a:gd name="connsiteY12" fmla="*/ 6473849 h 6568233"/>
              <a:gd name="connsiteX13" fmla="*/ 2794848 w 8636594"/>
              <a:gd name="connsiteY13" fmla="*/ 6458731 h 6568233"/>
              <a:gd name="connsiteX14" fmla="*/ 2846466 w 8636594"/>
              <a:gd name="connsiteY14" fmla="*/ 6443216 h 6568233"/>
              <a:gd name="connsiteX15" fmla="*/ 2897488 w 8636594"/>
              <a:gd name="connsiteY15" fmla="*/ 6427305 h 6568233"/>
              <a:gd name="connsiteX16" fmla="*/ 2947923 w 8636594"/>
              <a:gd name="connsiteY16" fmla="*/ 6411004 h 6568233"/>
              <a:gd name="connsiteX17" fmla="*/ 2997775 w 8636594"/>
              <a:gd name="connsiteY17" fmla="*/ 6394316 h 6568233"/>
              <a:gd name="connsiteX18" fmla="*/ 3047052 w 8636594"/>
              <a:gd name="connsiteY18" fmla="*/ 6377243 h 6568233"/>
              <a:gd name="connsiteX19" fmla="*/ 3095759 w 8636594"/>
              <a:gd name="connsiteY19" fmla="*/ 6359791 h 6568233"/>
              <a:gd name="connsiteX20" fmla="*/ 3143903 w 8636594"/>
              <a:gd name="connsiteY20" fmla="*/ 6341961 h 6568233"/>
              <a:gd name="connsiteX21" fmla="*/ 3191491 w 8636594"/>
              <a:gd name="connsiteY21" fmla="*/ 6323757 h 6568233"/>
              <a:gd name="connsiteX22" fmla="*/ 3238528 w 8636594"/>
              <a:gd name="connsiteY22" fmla="*/ 6305184 h 6568233"/>
              <a:gd name="connsiteX23" fmla="*/ 3285021 w 8636594"/>
              <a:gd name="connsiteY23" fmla="*/ 6286245 h 6568233"/>
              <a:gd name="connsiteX24" fmla="*/ 3330977 w 8636594"/>
              <a:gd name="connsiteY24" fmla="*/ 6266942 h 6568233"/>
              <a:gd name="connsiteX25" fmla="*/ 3376401 w 8636594"/>
              <a:gd name="connsiteY25" fmla="*/ 6247281 h 6568233"/>
              <a:gd name="connsiteX26" fmla="*/ 3421300 w 8636594"/>
              <a:gd name="connsiteY26" fmla="*/ 6227263 h 6568233"/>
              <a:gd name="connsiteX27" fmla="*/ 3465680 w 8636594"/>
              <a:gd name="connsiteY27" fmla="*/ 6206893 h 6568233"/>
              <a:gd name="connsiteX28" fmla="*/ 3509548 w 8636594"/>
              <a:gd name="connsiteY28" fmla="*/ 6186174 h 6568233"/>
              <a:gd name="connsiteX29" fmla="*/ 3552910 w 8636594"/>
              <a:gd name="connsiteY29" fmla="*/ 6165110 h 6568233"/>
              <a:gd name="connsiteX30" fmla="*/ 3595773 w 8636594"/>
              <a:gd name="connsiteY30" fmla="*/ 6143704 h 6568233"/>
              <a:gd name="connsiteX31" fmla="*/ 3638142 w 8636594"/>
              <a:gd name="connsiteY31" fmla="*/ 6121960 h 6568233"/>
              <a:gd name="connsiteX32" fmla="*/ 3680024 w 8636594"/>
              <a:gd name="connsiteY32" fmla="*/ 6099881 h 6568233"/>
              <a:gd name="connsiteX33" fmla="*/ 3721426 w 8636594"/>
              <a:gd name="connsiteY33" fmla="*/ 6077471 h 6568233"/>
              <a:gd name="connsiteX34" fmla="*/ 3762353 w 8636594"/>
              <a:gd name="connsiteY34" fmla="*/ 6054733 h 6568233"/>
              <a:gd name="connsiteX35" fmla="*/ 3802812 w 8636594"/>
              <a:gd name="connsiteY35" fmla="*/ 6031671 h 6568233"/>
              <a:gd name="connsiteX36" fmla="*/ 3842810 w 8636594"/>
              <a:gd name="connsiteY36" fmla="*/ 6008288 h 6568233"/>
              <a:gd name="connsiteX37" fmla="*/ 3882352 w 8636594"/>
              <a:gd name="connsiteY37" fmla="*/ 5984588 h 6568233"/>
              <a:gd name="connsiteX38" fmla="*/ 3921445 w 8636594"/>
              <a:gd name="connsiteY38" fmla="*/ 5960574 h 6568233"/>
              <a:gd name="connsiteX39" fmla="*/ 3960096 w 8636594"/>
              <a:gd name="connsiteY39" fmla="*/ 5936250 h 6568233"/>
              <a:gd name="connsiteX40" fmla="*/ 3998311 w 8636594"/>
              <a:gd name="connsiteY40" fmla="*/ 5911619 h 6568233"/>
              <a:gd name="connsiteX41" fmla="*/ 4036095 w 8636594"/>
              <a:gd name="connsiteY41" fmla="*/ 5886685 h 6568233"/>
              <a:gd name="connsiteX42" fmla="*/ 4073456 w 8636594"/>
              <a:gd name="connsiteY42" fmla="*/ 5861452 h 6568233"/>
              <a:gd name="connsiteX43" fmla="*/ 4110400 w 8636594"/>
              <a:gd name="connsiteY43" fmla="*/ 5835922 h 6568233"/>
              <a:gd name="connsiteX44" fmla="*/ 4146933 w 8636594"/>
              <a:gd name="connsiteY44" fmla="*/ 5810100 h 6568233"/>
              <a:gd name="connsiteX45" fmla="*/ 4183061 w 8636594"/>
              <a:gd name="connsiteY45" fmla="*/ 5783988 h 6568233"/>
              <a:gd name="connsiteX46" fmla="*/ 4218791 w 8636594"/>
              <a:gd name="connsiteY46" fmla="*/ 5757591 h 6568233"/>
              <a:gd name="connsiteX47" fmla="*/ 4254129 w 8636594"/>
              <a:gd name="connsiteY47" fmla="*/ 5730912 h 6568233"/>
              <a:gd name="connsiteX48" fmla="*/ 4289081 w 8636594"/>
              <a:gd name="connsiteY48" fmla="*/ 5703955 h 6568233"/>
              <a:gd name="connsiteX49" fmla="*/ 4323654 w 8636594"/>
              <a:gd name="connsiteY49" fmla="*/ 5676722 h 6568233"/>
              <a:gd name="connsiteX50" fmla="*/ 4357854 w 8636594"/>
              <a:gd name="connsiteY50" fmla="*/ 5649218 h 6568233"/>
              <a:gd name="connsiteX51" fmla="*/ 4391688 w 8636594"/>
              <a:gd name="connsiteY51" fmla="*/ 5621446 h 6568233"/>
              <a:gd name="connsiteX52" fmla="*/ 4425162 w 8636594"/>
              <a:gd name="connsiteY52" fmla="*/ 5593409 h 6568233"/>
              <a:gd name="connsiteX53" fmla="*/ 4458281 w 8636594"/>
              <a:gd name="connsiteY53" fmla="*/ 5565111 h 6568233"/>
              <a:gd name="connsiteX54" fmla="*/ 4491053 w 8636594"/>
              <a:gd name="connsiteY54" fmla="*/ 5536556 h 6568233"/>
              <a:gd name="connsiteX55" fmla="*/ 4523484 w 8636594"/>
              <a:gd name="connsiteY55" fmla="*/ 5507747 h 6568233"/>
              <a:gd name="connsiteX56" fmla="*/ 4555580 w 8636594"/>
              <a:gd name="connsiteY56" fmla="*/ 5478687 h 6568233"/>
              <a:gd name="connsiteX57" fmla="*/ 4587347 w 8636594"/>
              <a:gd name="connsiteY57" fmla="*/ 5449380 h 6568233"/>
              <a:gd name="connsiteX58" fmla="*/ 4618793 w 8636594"/>
              <a:gd name="connsiteY58" fmla="*/ 5419830 h 6568233"/>
              <a:gd name="connsiteX59" fmla="*/ 4649922 w 8636594"/>
              <a:gd name="connsiteY59" fmla="*/ 5390040 h 6568233"/>
              <a:gd name="connsiteX60" fmla="*/ 4680742 w 8636594"/>
              <a:gd name="connsiteY60" fmla="*/ 5360014 h 6568233"/>
              <a:gd name="connsiteX61" fmla="*/ 4711259 w 8636594"/>
              <a:gd name="connsiteY61" fmla="*/ 5329755 h 6568233"/>
              <a:gd name="connsiteX62" fmla="*/ 4741478 w 8636594"/>
              <a:gd name="connsiteY62" fmla="*/ 5299266 h 6568233"/>
              <a:gd name="connsiteX63" fmla="*/ 4771408 w 8636594"/>
              <a:gd name="connsiteY63" fmla="*/ 5268551 h 6568233"/>
              <a:gd name="connsiteX64" fmla="*/ 4801053 w 8636594"/>
              <a:gd name="connsiteY64" fmla="*/ 5237614 h 6568233"/>
              <a:gd name="connsiteX65" fmla="*/ 4830420 w 8636594"/>
              <a:gd name="connsiteY65" fmla="*/ 5206458 h 6568233"/>
              <a:gd name="connsiteX66" fmla="*/ 4859516 w 8636594"/>
              <a:gd name="connsiteY66" fmla="*/ 5175087 h 6568233"/>
              <a:gd name="connsiteX67" fmla="*/ 4888347 w 8636594"/>
              <a:gd name="connsiteY67" fmla="*/ 5143504 h 6568233"/>
              <a:gd name="connsiteX68" fmla="*/ 4916919 w 8636594"/>
              <a:gd name="connsiteY68" fmla="*/ 5111713 h 6568233"/>
              <a:gd name="connsiteX69" fmla="*/ 4945238 w 8636594"/>
              <a:gd name="connsiteY69" fmla="*/ 5079717 h 6568233"/>
              <a:gd name="connsiteX70" fmla="*/ 4973311 w 8636594"/>
              <a:gd name="connsiteY70" fmla="*/ 5047519 h 6568233"/>
              <a:gd name="connsiteX71" fmla="*/ 5001145 w 8636594"/>
              <a:gd name="connsiteY71" fmla="*/ 5015124 h 6568233"/>
              <a:gd name="connsiteX72" fmla="*/ 5028745 w 8636594"/>
              <a:gd name="connsiteY72" fmla="*/ 4982535 h 6568233"/>
              <a:gd name="connsiteX73" fmla="*/ 5056117 w 8636594"/>
              <a:gd name="connsiteY73" fmla="*/ 4949755 h 6568233"/>
              <a:gd name="connsiteX74" fmla="*/ 5083269 w 8636594"/>
              <a:gd name="connsiteY74" fmla="*/ 4916787 h 6568233"/>
              <a:gd name="connsiteX75" fmla="*/ 5110207 w 8636594"/>
              <a:gd name="connsiteY75" fmla="*/ 4883636 h 6568233"/>
              <a:gd name="connsiteX76" fmla="*/ 5136937 w 8636594"/>
              <a:gd name="connsiteY76" fmla="*/ 4850305 h 6568233"/>
              <a:gd name="connsiteX77" fmla="*/ 5163464 w 8636594"/>
              <a:gd name="connsiteY77" fmla="*/ 4816797 h 6568233"/>
              <a:gd name="connsiteX78" fmla="*/ 5215940 w 8636594"/>
              <a:gd name="connsiteY78" fmla="*/ 4749265 h 6568233"/>
              <a:gd name="connsiteX79" fmla="*/ 5267684 w 8636594"/>
              <a:gd name="connsiteY79" fmla="*/ 4681068 h 6568233"/>
              <a:gd name="connsiteX80" fmla="*/ 5318748 w 8636594"/>
              <a:gd name="connsiteY80" fmla="*/ 4612234 h 6568233"/>
              <a:gd name="connsiteX81" fmla="*/ 5369182 w 8636594"/>
              <a:gd name="connsiteY81" fmla="*/ 4542793 h 6568233"/>
              <a:gd name="connsiteX82" fmla="*/ 5419038 w 8636594"/>
              <a:gd name="connsiteY82" fmla="*/ 4472771 h 6568233"/>
              <a:gd name="connsiteX83" fmla="*/ 5468365 w 8636594"/>
              <a:gd name="connsiteY83" fmla="*/ 4402196 h 6568233"/>
              <a:gd name="connsiteX84" fmla="*/ 5517215 w 8636594"/>
              <a:gd name="connsiteY84" fmla="*/ 4331098 h 6568233"/>
              <a:gd name="connsiteX85" fmla="*/ 5565637 w 8636594"/>
              <a:gd name="connsiteY85" fmla="*/ 4259503 h 6568233"/>
              <a:gd name="connsiteX86" fmla="*/ 5613684 w 8636594"/>
              <a:gd name="connsiteY86" fmla="*/ 4187441 h 6568233"/>
              <a:gd name="connsiteX87" fmla="*/ 5685160 w 8636594"/>
              <a:gd name="connsiteY87" fmla="*/ 4078531 h 6568233"/>
              <a:gd name="connsiteX88" fmla="*/ 5756074 w 8636594"/>
              <a:gd name="connsiteY88" fmla="*/ 3968727 h 6568233"/>
              <a:gd name="connsiteX89" fmla="*/ 5873483 w 8636594"/>
              <a:gd name="connsiteY89" fmla="*/ 3783989 h 6568233"/>
              <a:gd name="connsiteX90" fmla="*/ 6203209 w 8636594"/>
              <a:gd name="connsiteY90" fmla="*/ 3258640 h 6568233"/>
              <a:gd name="connsiteX91" fmla="*/ 6299430 w 8636594"/>
              <a:gd name="connsiteY91" fmla="*/ 3107321 h 6568233"/>
              <a:gd name="connsiteX92" fmla="*/ 6372650 w 8636594"/>
              <a:gd name="connsiteY92" fmla="*/ 2993735 h 6568233"/>
              <a:gd name="connsiteX93" fmla="*/ 6453197 w 8636594"/>
              <a:gd name="connsiteY93" fmla="*/ 2869788 h 6568233"/>
              <a:gd name="connsiteX94" fmla="*/ 6564167 w 8636594"/>
              <a:gd name="connsiteY94" fmla="*/ 2696807 h 6568233"/>
              <a:gd name="connsiteX95" fmla="*/ 6976233 w 8636594"/>
              <a:gd name="connsiteY95" fmla="*/ 2045274 h 6568233"/>
              <a:gd name="connsiteX96" fmla="*/ 7086755 w 8636594"/>
              <a:gd name="connsiteY96" fmla="*/ 1872743 h 6568233"/>
              <a:gd name="connsiteX97" fmla="*/ 7170279 w 8636594"/>
              <a:gd name="connsiteY97" fmla="*/ 1744202 h 6568233"/>
              <a:gd name="connsiteX98" fmla="*/ 7226351 w 8636594"/>
              <a:gd name="connsiteY98" fmla="*/ 1659017 h 6568233"/>
              <a:gd name="connsiteX99" fmla="*/ 7282789 w 8636594"/>
              <a:gd name="connsiteY99" fmla="*/ 1574303 h 6568233"/>
              <a:gd name="connsiteX100" fmla="*/ 7339643 w 8636594"/>
              <a:gd name="connsiteY100" fmla="*/ 1490113 h 6568233"/>
              <a:gd name="connsiteX101" fmla="*/ 7396957 w 8636594"/>
              <a:gd name="connsiteY101" fmla="*/ 1406503 h 6568233"/>
              <a:gd name="connsiteX102" fmla="*/ 7454781 w 8636594"/>
              <a:gd name="connsiteY102" fmla="*/ 1323526 h 6568233"/>
              <a:gd name="connsiteX103" fmla="*/ 7513161 w 8636594"/>
              <a:gd name="connsiteY103" fmla="*/ 1241237 h 6568233"/>
              <a:gd name="connsiteX104" fmla="*/ 7572144 w 8636594"/>
              <a:gd name="connsiteY104" fmla="*/ 1159689 h 6568233"/>
              <a:gd name="connsiteX105" fmla="*/ 7601877 w 8636594"/>
              <a:gd name="connsiteY105" fmla="*/ 1119210 h 6568233"/>
              <a:gd name="connsiteX106" fmla="*/ 7631779 w 8636594"/>
              <a:gd name="connsiteY106" fmla="*/ 1078937 h 6568233"/>
              <a:gd name="connsiteX107" fmla="*/ 7661855 w 8636594"/>
              <a:gd name="connsiteY107" fmla="*/ 1038876 h 6568233"/>
              <a:gd name="connsiteX108" fmla="*/ 7692111 w 8636594"/>
              <a:gd name="connsiteY108" fmla="*/ 999035 h 6568233"/>
              <a:gd name="connsiteX109" fmla="*/ 7722554 w 8636594"/>
              <a:gd name="connsiteY109" fmla="*/ 959419 h 6568233"/>
              <a:gd name="connsiteX110" fmla="*/ 7753190 w 8636594"/>
              <a:gd name="connsiteY110" fmla="*/ 920037 h 6568233"/>
              <a:gd name="connsiteX111" fmla="*/ 7784023 w 8636594"/>
              <a:gd name="connsiteY111" fmla="*/ 880894 h 6568233"/>
              <a:gd name="connsiteX112" fmla="*/ 7815061 w 8636594"/>
              <a:gd name="connsiteY112" fmla="*/ 841997 h 6568233"/>
              <a:gd name="connsiteX113" fmla="*/ 7846308 w 8636594"/>
              <a:gd name="connsiteY113" fmla="*/ 803354 h 6568233"/>
              <a:gd name="connsiteX114" fmla="*/ 7877772 w 8636594"/>
              <a:gd name="connsiteY114" fmla="*/ 764970 h 6568233"/>
              <a:gd name="connsiteX115" fmla="*/ 7909458 w 8636594"/>
              <a:gd name="connsiteY115" fmla="*/ 726853 h 6568233"/>
              <a:gd name="connsiteX116" fmla="*/ 7941371 w 8636594"/>
              <a:gd name="connsiteY116" fmla="*/ 689010 h 6568233"/>
              <a:gd name="connsiteX117" fmla="*/ 7973518 w 8636594"/>
              <a:gd name="connsiteY117" fmla="*/ 651447 h 6568233"/>
              <a:gd name="connsiteX118" fmla="*/ 8005905 w 8636594"/>
              <a:gd name="connsiteY118" fmla="*/ 614171 h 6568233"/>
              <a:gd name="connsiteX119" fmla="*/ 8038538 w 8636594"/>
              <a:gd name="connsiteY119" fmla="*/ 577189 h 6568233"/>
              <a:gd name="connsiteX120" fmla="*/ 8071421 w 8636594"/>
              <a:gd name="connsiteY120" fmla="*/ 540507 h 6568233"/>
              <a:gd name="connsiteX121" fmla="*/ 8104563 w 8636594"/>
              <a:gd name="connsiteY121" fmla="*/ 504132 h 6568233"/>
              <a:gd name="connsiteX122" fmla="*/ 8137967 w 8636594"/>
              <a:gd name="connsiteY122" fmla="*/ 468072 h 6568233"/>
              <a:gd name="connsiteX123" fmla="*/ 8171641 w 8636594"/>
              <a:gd name="connsiteY123" fmla="*/ 432332 h 6568233"/>
              <a:gd name="connsiteX124" fmla="*/ 8205590 w 8636594"/>
              <a:gd name="connsiteY124" fmla="*/ 396920 h 6568233"/>
              <a:gd name="connsiteX125" fmla="*/ 8239820 w 8636594"/>
              <a:gd name="connsiteY125" fmla="*/ 361843 h 6568233"/>
              <a:gd name="connsiteX126" fmla="*/ 8274337 w 8636594"/>
              <a:gd name="connsiteY126" fmla="*/ 327107 h 6568233"/>
              <a:gd name="connsiteX127" fmla="*/ 8309147 w 8636594"/>
              <a:gd name="connsiteY127" fmla="*/ 292718 h 6568233"/>
              <a:gd name="connsiteX128" fmla="*/ 8344256 w 8636594"/>
              <a:gd name="connsiteY128" fmla="*/ 258685 h 6568233"/>
              <a:gd name="connsiteX129" fmla="*/ 8379669 w 8636594"/>
              <a:gd name="connsiteY129" fmla="*/ 225013 h 6568233"/>
              <a:gd name="connsiteX130" fmla="*/ 8415394 w 8636594"/>
              <a:gd name="connsiteY130" fmla="*/ 191709 h 6568233"/>
              <a:gd name="connsiteX131" fmla="*/ 8451434 w 8636594"/>
              <a:gd name="connsiteY131" fmla="*/ 158780 h 6568233"/>
              <a:gd name="connsiteX132" fmla="*/ 8487798 w 8636594"/>
              <a:gd name="connsiteY132" fmla="*/ 126233 h 6568233"/>
              <a:gd name="connsiteX133" fmla="*/ 8524489 w 8636594"/>
              <a:gd name="connsiteY133" fmla="*/ 94075 h 6568233"/>
              <a:gd name="connsiteX134" fmla="*/ 8561515 w 8636594"/>
              <a:gd name="connsiteY134" fmla="*/ 62312 h 6568233"/>
              <a:gd name="connsiteX135" fmla="*/ 8598881 w 8636594"/>
              <a:gd name="connsiteY135" fmla="*/ 30951 h 6568233"/>
              <a:gd name="connsiteX136" fmla="*/ 8636594 w 8636594"/>
              <a:gd name="connsiteY136" fmla="*/ 0 h 6568233"/>
              <a:gd name="connsiteX0" fmla="*/ 8636594 w 8636594"/>
              <a:gd name="connsiteY0" fmla="*/ 0 h 6555999"/>
              <a:gd name="connsiteX1" fmla="*/ 5293 w 8636594"/>
              <a:gd name="connsiteY1" fmla="*/ 0 h 6555999"/>
              <a:gd name="connsiteX2" fmla="*/ 0 w 8636594"/>
              <a:gd name="connsiteY2" fmla="*/ 5587843 h 6555999"/>
              <a:gd name="connsiteX3" fmla="*/ 1594033 w 8636594"/>
              <a:gd name="connsiteY3" fmla="*/ 5600057 h 6555999"/>
              <a:gd name="connsiteX4" fmla="*/ 1686068 w 8636594"/>
              <a:gd name="connsiteY4" fmla="*/ 5599745 h 6555999"/>
              <a:gd name="connsiteX5" fmla="*/ 2416341 w 8636594"/>
              <a:gd name="connsiteY5" fmla="*/ 6555999 h 6555999"/>
              <a:gd name="connsiteX6" fmla="*/ 2472299 w 8636594"/>
              <a:gd name="connsiteY6" fmla="*/ 6543344 h 6555999"/>
              <a:gd name="connsiteX7" fmla="*/ 2527618 w 8636594"/>
              <a:gd name="connsiteY7" fmla="*/ 6530269 h 6555999"/>
              <a:gd name="connsiteX8" fmla="*/ 2582304 w 8636594"/>
              <a:gd name="connsiteY8" fmla="*/ 6516778 h 6555999"/>
              <a:gd name="connsiteX9" fmla="*/ 2636364 w 8636594"/>
              <a:gd name="connsiteY9" fmla="*/ 6502876 h 6555999"/>
              <a:gd name="connsiteX10" fmla="*/ 2689804 w 8636594"/>
              <a:gd name="connsiteY10" fmla="*/ 6488565 h 6555999"/>
              <a:gd name="connsiteX11" fmla="*/ 2742629 w 8636594"/>
              <a:gd name="connsiteY11" fmla="*/ 6473849 h 6555999"/>
              <a:gd name="connsiteX12" fmla="*/ 2794848 w 8636594"/>
              <a:gd name="connsiteY12" fmla="*/ 6458731 h 6555999"/>
              <a:gd name="connsiteX13" fmla="*/ 2846466 w 8636594"/>
              <a:gd name="connsiteY13" fmla="*/ 6443216 h 6555999"/>
              <a:gd name="connsiteX14" fmla="*/ 2897488 w 8636594"/>
              <a:gd name="connsiteY14" fmla="*/ 6427305 h 6555999"/>
              <a:gd name="connsiteX15" fmla="*/ 2947923 w 8636594"/>
              <a:gd name="connsiteY15" fmla="*/ 6411004 h 6555999"/>
              <a:gd name="connsiteX16" fmla="*/ 2997775 w 8636594"/>
              <a:gd name="connsiteY16" fmla="*/ 6394316 h 6555999"/>
              <a:gd name="connsiteX17" fmla="*/ 3047052 w 8636594"/>
              <a:gd name="connsiteY17" fmla="*/ 6377243 h 6555999"/>
              <a:gd name="connsiteX18" fmla="*/ 3095759 w 8636594"/>
              <a:gd name="connsiteY18" fmla="*/ 6359791 h 6555999"/>
              <a:gd name="connsiteX19" fmla="*/ 3143903 w 8636594"/>
              <a:gd name="connsiteY19" fmla="*/ 6341961 h 6555999"/>
              <a:gd name="connsiteX20" fmla="*/ 3191491 w 8636594"/>
              <a:gd name="connsiteY20" fmla="*/ 6323757 h 6555999"/>
              <a:gd name="connsiteX21" fmla="*/ 3238528 w 8636594"/>
              <a:gd name="connsiteY21" fmla="*/ 6305184 h 6555999"/>
              <a:gd name="connsiteX22" fmla="*/ 3285021 w 8636594"/>
              <a:gd name="connsiteY22" fmla="*/ 6286245 h 6555999"/>
              <a:gd name="connsiteX23" fmla="*/ 3330977 w 8636594"/>
              <a:gd name="connsiteY23" fmla="*/ 6266942 h 6555999"/>
              <a:gd name="connsiteX24" fmla="*/ 3376401 w 8636594"/>
              <a:gd name="connsiteY24" fmla="*/ 6247281 h 6555999"/>
              <a:gd name="connsiteX25" fmla="*/ 3421300 w 8636594"/>
              <a:gd name="connsiteY25" fmla="*/ 6227263 h 6555999"/>
              <a:gd name="connsiteX26" fmla="*/ 3465680 w 8636594"/>
              <a:gd name="connsiteY26" fmla="*/ 6206893 h 6555999"/>
              <a:gd name="connsiteX27" fmla="*/ 3509548 w 8636594"/>
              <a:gd name="connsiteY27" fmla="*/ 6186174 h 6555999"/>
              <a:gd name="connsiteX28" fmla="*/ 3552910 w 8636594"/>
              <a:gd name="connsiteY28" fmla="*/ 6165110 h 6555999"/>
              <a:gd name="connsiteX29" fmla="*/ 3595773 w 8636594"/>
              <a:gd name="connsiteY29" fmla="*/ 6143704 h 6555999"/>
              <a:gd name="connsiteX30" fmla="*/ 3638142 w 8636594"/>
              <a:gd name="connsiteY30" fmla="*/ 6121960 h 6555999"/>
              <a:gd name="connsiteX31" fmla="*/ 3680024 w 8636594"/>
              <a:gd name="connsiteY31" fmla="*/ 6099881 h 6555999"/>
              <a:gd name="connsiteX32" fmla="*/ 3721426 w 8636594"/>
              <a:gd name="connsiteY32" fmla="*/ 6077471 h 6555999"/>
              <a:gd name="connsiteX33" fmla="*/ 3762353 w 8636594"/>
              <a:gd name="connsiteY33" fmla="*/ 6054733 h 6555999"/>
              <a:gd name="connsiteX34" fmla="*/ 3802812 w 8636594"/>
              <a:gd name="connsiteY34" fmla="*/ 6031671 h 6555999"/>
              <a:gd name="connsiteX35" fmla="*/ 3842810 w 8636594"/>
              <a:gd name="connsiteY35" fmla="*/ 6008288 h 6555999"/>
              <a:gd name="connsiteX36" fmla="*/ 3882352 w 8636594"/>
              <a:gd name="connsiteY36" fmla="*/ 5984588 h 6555999"/>
              <a:gd name="connsiteX37" fmla="*/ 3921445 w 8636594"/>
              <a:gd name="connsiteY37" fmla="*/ 5960574 h 6555999"/>
              <a:gd name="connsiteX38" fmla="*/ 3960096 w 8636594"/>
              <a:gd name="connsiteY38" fmla="*/ 5936250 h 6555999"/>
              <a:gd name="connsiteX39" fmla="*/ 3998311 w 8636594"/>
              <a:gd name="connsiteY39" fmla="*/ 5911619 h 6555999"/>
              <a:gd name="connsiteX40" fmla="*/ 4036095 w 8636594"/>
              <a:gd name="connsiteY40" fmla="*/ 5886685 h 6555999"/>
              <a:gd name="connsiteX41" fmla="*/ 4073456 w 8636594"/>
              <a:gd name="connsiteY41" fmla="*/ 5861452 h 6555999"/>
              <a:gd name="connsiteX42" fmla="*/ 4110400 w 8636594"/>
              <a:gd name="connsiteY42" fmla="*/ 5835922 h 6555999"/>
              <a:gd name="connsiteX43" fmla="*/ 4146933 w 8636594"/>
              <a:gd name="connsiteY43" fmla="*/ 5810100 h 6555999"/>
              <a:gd name="connsiteX44" fmla="*/ 4183061 w 8636594"/>
              <a:gd name="connsiteY44" fmla="*/ 5783988 h 6555999"/>
              <a:gd name="connsiteX45" fmla="*/ 4218791 w 8636594"/>
              <a:gd name="connsiteY45" fmla="*/ 5757591 h 6555999"/>
              <a:gd name="connsiteX46" fmla="*/ 4254129 w 8636594"/>
              <a:gd name="connsiteY46" fmla="*/ 5730912 h 6555999"/>
              <a:gd name="connsiteX47" fmla="*/ 4289081 w 8636594"/>
              <a:gd name="connsiteY47" fmla="*/ 5703955 h 6555999"/>
              <a:gd name="connsiteX48" fmla="*/ 4323654 w 8636594"/>
              <a:gd name="connsiteY48" fmla="*/ 5676722 h 6555999"/>
              <a:gd name="connsiteX49" fmla="*/ 4357854 w 8636594"/>
              <a:gd name="connsiteY49" fmla="*/ 5649218 h 6555999"/>
              <a:gd name="connsiteX50" fmla="*/ 4391688 w 8636594"/>
              <a:gd name="connsiteY50" fmla="*/ 5621446 h 6555999"/>
              <a:gd name="connsiteX51" fmla="*/ 4425162 w 8636594"/>
              <a:gd name="connsiteY51" fmla="*/ 5593409 h 6555999"/>
              <a:gd name="connsiteX52" fmla="*/ 4458281 w 8636594"/>
              <a:gd name="connsiteY52" fmla="*/ 5565111 h 6555999"/>
              <a:gd name="connsiteX53" fmla="*/ 4491053 w 8636594"/>
              <a:gd name="connsiteY53" fmla="*/ 5536556 h 6555999"/>
              <a:gd name="connsiteX54" fmla="*/ 4523484 w 8636594"/>
              <a:gd name="connsiteY54" fmla="*/ 5507747 h 6555999"/>
              <a:gd name="connsiteX55" fmla="*/ 4555580 w 8636594"/>
              <a:gd name="connsiteY55" fmla="*/ 5478687 h 6555999"/>
              <a:gd name="connsiteX56" fmla="*/ 4587347 w 8636594"/>
              <a:gd name="connsiteY56" fmla="*/ 5449380 h 6555999"/>
              <a:gd name="connsiteX57" fmla="*/ 4618793 w 8636594"/>
              <a:gd name="connsiteY57" fmla="*/ 5419830 h 6555999"/>
              <a:gd name="connsiteX58" fmla="*/ 4649922 w 8636594"/>
              <a:gd name="connsiteY58" fmla="*/ 5390040 h 6555999"/>
              <a:gd name="connsiteX59" fmla="*/ 4680742 w 8636594"/>
              <a:gd name="connsiteY59" fmla="*/ 5360014 h 6555999"/>
              <a:gd name="connsiteX60" fmla="*/ 4711259 w 8636594"/>
              <a:gd name="connsiteY60" fmla="*/ 5329755 h 6555999"/>
              <a:gd name="connsiteX61" fmla="*/ 4741478 w 8636594"/>
              <a:gd name="connsiteY61" fmla="*/ 5299266 h 6555999"/>
              <a:gd name="connsiteX62" fmla="*/ 4771408 w 8636594"/>
              <a:gd name="connsiteY62" fmla="*/ 5268551 h 6555999"/>
              <a:gd name="connsiteX63" fmla="*/ 4801053 w 8636594"/>
              <a:gd name="connsiteY63" fmla="*/ 5237614 h 6555999"/>
              <a:gd name="connsiteX64" fmla="*/ 4830420 w 8636594"/>
              <a:gd name="connsiteY64" fmla="*/ 5206458 h 6555999"/>
              <a:gd name="connsiteX65" fmla="*/ 4859516 w 8636594"/>
              <a:gd name="connsiteY65" fmla="*/ 5175087 h 6555999"/>
              <a:gd name="connsiteX66" fmla="*/ 4888347 w 8636594"/>
              <a:gd name="connsiteY66" fmla="*/ 5143504 h 6555999"/>
              <a:gd name="connsiteX67" fmla="*/ 4916919 w 8636594"/>
              <a:gd name="connsiteY67" fmla="*/ 5111713 h 6555999"/>
              <a:gd name="connsiteX68" fmla="*/ 4945238 w 8636594"/>
              <a:gd name="connsiteY68" fmla="*/ 5079717 h 6555999"/>
              <a:gd name="connsiteX69" fmla="*/ 4973311 w 8636594"/>
              <a:gd name="connsiteY69" fmla="*/ 5047519 h 6555999"/>
              <a:gd name="connsiteX70" fmla="*/ 5001145 w 8636594"/>
              <a:gd name="connsiteY70" fmla="*/ 5015124 h 6555999"/>
              <a:gd name="connsiteX71" fmla="*/ 5028745 w 8636594"/>
              <a:gd name="connsiteY71" fmla="*/ 4982535 h 6555999"/>
              <a:gd name="connsiteX72" fmla="*/ 5056117 w 8636594"/>
              <a:gd name="connsiteY72" fmla="*/ 4949755 h 6555999"/>
              <a:gd name="connsiteX73" fmla="*/ 5083269 w 8636594"/>
              <a:gd name="connsiteY73" fmla="*/ 4916787 h 6555999"/>
              <a:gd name="connsiteX74" fmla="*/ 5110207 w 8636594"/>
              <a:gd name="connsiteY74" fmla="*/ 4883636 h 6555999"/>
              <a:gd name="connsiteX75" fmla="*/ 5136937 w 8636594"/>
              <a:gd name="connsiteY75" fmla="*/ 4850305 h 6555999"/>
              <a:gd name="connsiteX76" fmla="*/ 5163464 w 8636594"/>
              <a:gd name="connsiteY76" fmla="*/ 4816797 h 6555999"/>
              <a:gd name="connsiteX77" fmla="*/ 5215940 w 8636594"/>
              <a:gd name="connsiteY77" fmla="*/ 4749265 h 6555999"/>
              <a:gd name="connsiteX78" fmla="*/ 5267684 w 8636594"/>
              <a:gd name="connsiteY78" fmla="*/ 4681068 h 6555999"/>
              <a:gd name="connsiteX79" fmla="*/ 5318748 w 8636594"/>
              <a:gd name="connsiteY79" fmla="*/ 4612234 h 6555999"/>
              <a:gd name="connsiteX80" fmla="*/ 5369182 w 8636594"/>
              <a:gd name="connsiteY80" fmla="*/ 4542793 h 6555999"/>
              <a:gd name="connsiteX81" fmla="*/ 5419038 w 8636594"/>
              <a:gd name="connsiteY81" fmla="*/ 4472771 h 6555999"/>
              <a:gd name="connsiteX82" fmla="*/ 5468365 w 8636594"/>
              <a:gd name="connsiteY82" fmla="*/ 4402196 h 6555999"/>
              <a:gd name="connsiteX83" fmla="*/ 5517215 w 8636594"/>
              <a:gd name="connsiteY83" fmla="*/ 4331098 h 6555999"/>
              <a:gd name="connsiteX84" fmla="*/ 5565637 w 8636594"/>
              <a:gd name="connsiteY84" fmla="*/ 4259503 h 6555999"/>
              <a:gd name="connsiteX85" fmla="*/ 5613684 w 8636594"/>
              <a:gd name="connsiteY85" fmla="*/ 4187441 h 6555999"/>
              <a:gd name="connsiteX86" fmla="*/ 5685160 w 8636594"/>
              <a:gd name="connsiteY86" fmla="*/ 4078531 h 6555999"/>
              <a:gd name="connsiteX87" fmla="*/ 5756074 w 8636594"/>
              <a:gd name="connsiteY87" fmla="*/ 3968727 h 6555999"/>
              <a:gd name="connsiteX88" fmla="*/ 5873483 w 8636594"/>
              <a:gd name="connsiteY88" fmla="*/ 3783989 h 6555999"/>
              <a:gd name="connsiteX89" fmla="*/ 6203209 w 8636594"/>
              <a:gd name="connsiteY89" fmla="*/ 3258640 h 6555999"/>
              <a:gd name="connsiteX90" fmla="*/ 6299430 w 8636594"/>
              <a:gd name="connsiteY90" fmla="*/ 3107321 h 6555999"/>
              <a:gd name="connsiteX91" fmla="*/ 6372650 w 8636594"/>
              <a:gd name="connsiteY91" fmla="*/ 2993735 h 6555999"/>
              <a:gd name="connsiteX92" fmla="*/ 6453197 w 8636594"/>
              <a:gd name="connsiteY92" fmla="*/ 2869788 h 6555999"/>
              <a:gd name="connsiteX93" fmla="*/ 6564167 w 8636594"/>
              <a:gd name="connsiteY93" fmla="*/ 2696807 h 6555999"/>
              <a:gd name="connsiteX94" fmla="*/ 6976233 w 8636594"/>
              <a:gd name="connsiteY94" fmla="*/ 2045274 h 6555999"/>
              <a:gd name="connsiteX95" fmla="*/ 7086755 w 8636594"/>
              <a:gd name="connsiteY95" fmla="*/ 1872743 h 6555999"/>
              <a:gd name="connsiteX96" fmla="*/ 7170279 w 8636594"/>
              <a:gd name="connsiteY96" fmla="*/ 1744202 h 6555999"/>
              <a:gd name="connsiteX97" fmla="*/ 7226351 w 8636594"/>
              <a:gd name="connsiteY97" fmla="*/ 1659017 h 6555999"/>
              <a:gd name="connsiteX98" fmla="*/ 7282789 w 8636594"/>
              <a:gd name="connsiteY98" fmla="*/ 1574303 h 6555999"/>
              <a:gd name="connsiteX99" fmla="*/ 7339643 w 8636594"/>
              <a:gd name="connsiteY99" fmla="*/ 1490113 h 6555999"/>
              <a:gd name="connsiteX100" fmla="*/ 7396957 w 8636594"/>
              <a:gd name="connsiteY100" fmla="*/ 1406503 h 6555999"/>
              <a:gd name="connsiteX101" fmla="*/ 7454781 w 8636594"/>
              <a:gd name="connsiteY101" fmla="*/ 1323526 h 6555999"/>
              <a:gd name="connsiteX102" fmla="*/ 7513161 w 8636594"/>
              <a:gd name="connsiteY102" fmla="*/ 1241237 h 6555999"/>
              <a:gd name="connsiteX103" fmla="*/ 7572144 w 8636594"/>
              <a:gd name="connsiteY103" fmla="*/ 1159689 h 6555999"/>
              <a:gd name="connsiteX104" fmla="*/ 7601877 w 8636594"/>
              <a:gd name="connsiteY104" fmla="*/ 1119210 h 6555999"/>
              <a:gd name="connsiteX105" fmla="*/ 7631779 w 8636594"/>
              <a:gd name="connsiteY105" fmla="*/ 1078937 h 6555999"/>
              <a:gd name="connsiteX106" fmla="*/ 7661855 w 8636594"/>
              <a:gd name="connsiteY106" fmla="*/ 1038876 h 6555999"/>
              <a:gd name="connsiteX107" fmla="*/ 7692111 w 8636594"/>
              <a:gd name="connsiteY107" fmla="*/ 999035 h 6555999"/>
              <a:gd name="connsiteX108" fmla="*/ 7722554 w 8636594"/>
              <a:gd name="connsiteY108" fmla="*/ 959419 h 6555999"/>
              <a:gd name="connsiteX109" fmla="*/ 7753190 w 8636594"/>
              <a:gd name="connsiteY109" fmla="*/ 920037 h 6555999"/>
              <a:gd name="connsiteX110" fmla="*/ 7784023 w 8636594"/>
              <a:gd name="connsiteY110" fmla="*/ 880894 h 6555999"/>
              <a:gd name="connsiteX111" fmla="*/ 7815061 w 8636594"/>
              <a:gd name="connsiteY111" fmla="*/ 841997 h 6555999"/>
              <a:gd name="connsiteX112" fmla="*/ 7846308 w 8636594"/>
              <a:gd name="connsiteY112" fmla="*/ 803354 h 6555999"/>
              <a:gd name="connsiteX113" fmla="*/ 7877772 w 8636594"/>
              <a:gd name="connsiteY113" fmla="*/ 764970 h 6555999"/>
              <a:gd name="connsiteX114" fmla="*/ 7909458 w 8636594"/>
              <a:gd name="connsiteY114" fmla="*/ 726853 h 6555999"/>
              <a:gd name="connsiteX115" fmla="*/ 7941371 w 8636594"/>
              <a:gd name="connsiteY115" fmla="*/ 689010 h 6555999"/>
              <a:gd name="connsiteX116" fmla="*/ 7973518 w 8636594"/>
              <a:gd name="connsiteY116" fmla="*/ 651447 h 6555999"/>
              <a:gd name="connsiteX117" fmla="*/ 8005905 w 8636594"/>
              <a:gd name="connsiteY117" fmla="*/ 614171 h 6555999"/>
              <a:gd name="connsiteX118" fmla="*/ 8038538 w 8636594"/>
              <a:gd name="connsiteY118" fmla="*/ 577189 h 6555999"/>
              <a:gd name="connsiteX119" fmla="*/ 8071421 w 8636594"/>
              <a:gd name="connsiteY119" fmla="*/ 540507 h 6555999"/>
              <a:gd name="connsiteX120" fmla="*/ 8104563 w 8636594"/>
              <a:gd name="connsiteY120" fmla="*/ 504132 h 6555999"/>
              <a:gd name="connsiteX121" fmla="*/ 8137967 w 8636594"/>
              <a:gd name="connsiteY121" fmla="*/ 468072 h 6555999"/>
              <a:gd name="connsiteX122" fmla="*/ 8171641 w 8636594"/>
              <a:gd name="connsiteY122" fmla="*/ 432332 h 6555999"/>
              <a:gd name="connsiteX123" fmla="*/ 8205590 w 8636594"/>
              <a:gd name="connsiteY123" fmla="*/ 396920 h 6555999"/>
              <a:gd name="connsiteX124" fmla="*/ 8239820 w 8636594"/>
              <a:gd name="connsiteY124" fmla="*/ 361843 h 6555999"/>
              <a:gd name="connsiteX125" fmla="*/ 8274337 w 8636594"/>
              <a:gd name="connsiteY125" fmla="*/ 327107 h 6555999"/>
              <a:gd name="connsiteX126" fmla="*/ 8309147 w 8636594"/>
              <a:gd name="connsiteY126" fmla="*/ 292718 h 6555999"/>
              <a:gd name="connsiteX127" fmla="*/ 8344256 w 8636594"/>
              <a:gd name="connsiteY127" fmla="*/ 258685 h 6555999"/>
              <a:gd name="connsiteX128" fmla="*/ 8379669 w 8636594"/>
              <a:gd name="connsiteY128" fmla="*/ 225013 h 6555999"/>
              <a:gd name="connsiteX129" fmla="*/ 8415394 w 8636594"/>
              <a:gd name="connsiteY129" fmla="*/ 191709 h 6555999"/>
              <a:gd name="connsiteX130" fmla="*/ 8451434 w 8636594"/>
              <a:gd name="connsiteY130" fmla="*/ 158780 h 6555999"/>
              <a:gd name="connsiteX131" fmla="*/ 8487798 w 8636594"/>
              <a:gd name="connsiteY131" fmla="*/ 126233 h 6555999"/>
              <a:gd name="connsiteX132" fmla="*/ 8524489 w 8636594"/>
              <a:gd name="connsiteY132" fmla="*/ 94075 h 6555999"/>
              <a:gd name="connsiteX133" fmla="*/ 8561515 w 8636594"/>
              <a:gd name="connsiteY133" fmla="*/ 62312 h 6555999"/>
              <a:gd name="connsiteX134" fmla="*/ 8598881 w 8636594"/>
              <a:gd name="connsiteY134" fmla="*/ 30951 h 6555999"/>
              <a:gd name="connsiteX135" fmla="*/ 8636594 w 8636594"/>
              <a:gd name="connsiteY135" fmla="*/ 0 h 6555999"/>
              <a:gd name="connsiteX0" fmla="*/ 8636594 w 8636594"/>
              <a:gd name="connsiteY0" fmla="*/ 0 h 6543344"/>
              <a:gd name="connsiteX1" fmla="*/ 5293 w 8636594"/>
              <a:gd name="connsiteY1" fmla="*/ 0 h 6543344"/>
              <a:gd name="connsiteX2" fmla="*/ 0 w 8636594"/>
              <a:gd name="connsiteY2" fmla="*/ 5587843 h 6543344"/>
              <a:gd name="connsiteX3" fmla="*/ 1594033 w 8636594"/>
              <a:gd name="connsiteY3" fmla="*/ 5600057 h 6543344"/>
              <a:gd name="connsiteX4" fmla="*/ 1686068 w 8636594"/>
              <a:gd name="connsiteY4" fmla="*/ 5599745 h 6543344"/>
              <a:gd name="connsiteX5" fmla="*/ 2472299 w 8636594"/>
              <a:gd name="connsiteY5" fmla="*/ 6543344 h 6543344"/>
              <a:gd name="connsiteX6" fmla="*/ 2527618 w 8636594"/>
              <a:gd name="connsiteY6" fmla="*/ 6530269 h 6543344"/>
              <a:gd name="connsiteX7" fmla="*/ 2582304 w 8636594"/>
              <a:gd name="connsiteY7" fmla="*/ 6516778 h 6543344"/>
              <a:gd name="connsiteX8" fmla="*/ 2636364 w 8636594"/>
              <a:gd name="connsiteY8" fmla="*/ 6502876 h 6543344"/>
              <a:gd name="connsiteX9" fmla="*/ 2689804 w 8636594"/>
              <a:gd name="connsiteY9" fmla="*/ 6488565 h 6543344"/>
              <a:gd name="connsiteX10" fmla="*/ 2742629 w 8636594"/>
              <a:gd name="connsiteY10" fmla="*/ 6473849 h 6543344"/>
              <a:gd name="connsiteX11" fmla="*/ 2794848 w 8636594"/>
              <a:gd name="connsiteY11" fmla="*/ 6458731 h 6543344"/>
              <a:gd name="connsiteX12" fmla="*/ 2846466 w 8636594"/>
              <a:gd name="connsiteY12" fmla="*/ 6443216 h 6543344"/>
              <a:gd name="connsiteX13" fmla="*/ 2897488 w 8636594"/>
              <a:gd name="connsiteY13" fmla="*/ 6427305 h 6543344"/>
              <a:gd name="connsiteX14" fmla="*/ 2947923 w 8636594"/>
              <a:gd name="connsiteY14" fmla="*/ 6411004 h 6543344"/>
              <a:gd name="connsiteX15" fmla="*/ 2997775 w 8636594"/>
              <a:gd name="connsiteY15" fmla="*/ 6394316 h 6543344"/>
              <a:gd name="connsiteX16" fmla="*/ 3047052 w 8636594"/>
              <a:gd name="connsiteY16" fmla="*/ 6377243 h 6543344"/>
              <a:gd name="connsiteX17" fmla="*/ 3095759 w 8636594"/>
              <a:gd name="connsiteY17" fmla="*/ 6359791 h 6543344"/>
              <a:gd name="connsiteX18" fmla="*/ 3143903 w 8636594"/>
              <a:gd name="connsiteY18" fmla="*/ 6341961 h 6543344"/>
              <a:gd name="connsiteX19" fmla="*/ 3191491 w 8636594"/>
              <a:gd name="connsiteY19" fmla="*/ 6323757 h 6543344"/>
              <a:gd name="connsiteX20" fmla="*/ 3238528 w 8636594"/>
              <a:gd name="connsiteY20" fmla="*/ 6305184 h 6543344"/>
              <a:gd name="connsiteX21" fmla="*/ 3285021 w 8636594"/>
              <a:gd name="connsiteY21" fmla="*/ 6286245 h 6543344"/>
              <a:gd name="connsiteX22" fmla="*/ 3330977 w 8636594"/>
              <a:gd name="connsiteY22" fmla="*/ 6266942 h 6543344"/>
              <a:gd name="connsiteX23" fmla="*/ 3376401 w 8636594"/>
              <a:gd name="connsiteY23" fmla="*/ 6247281 h 6543344"/>
              <a:gd name="connsiteX24" fmla="*/ 3421300 w 8636594"/>
              <a:gd name="connsiteY24" fmla="*/ 6227263 h 6543344"/>
              <a:gd name="connsiteX25" fmla="*/ 3465680 w 8636594"/>
              <a:gd name="connsiteY25" fmla="*/ 6206893 h 6543344"/>
              <a:gd name="connsiteX26" fmla="*/ 3509548 w 8636594"/>
              <a:gd name="connsiteY26" fmla="*/ 6186174 h 6543344"/>
              <a:gd name="connsiteX27" fmla="*/ 3552910 w 8636594"/>
              <a:gd name="connsiteY27" fmla="*/ 6165110 h 6543344"/>
              <a:gd name="connsiteX28" fmla="*/ 3595773 w 8636594"/>
              <a:gd name="connsiteY28" fmla="*/ 6143704 h 6543344"/>
              <a:gd name="connsiteX29" fmla="*/ 3638142 w 8636594"/>
              <a:gd name="connsiteY29" fmla="*/ 6121960 h 6543344"/>
              <a:gd name="connsiteX30" fmla="*/ 3680024 w 8636594"/>
              <a:gd name="connsiteY30" fmla="*/ 6099881 h 6543344"/>
              <a:gd name="connsiteX31" fmla="*/ 3721426 w 8636594"/>
              <a:gd name="connsiteY31" fmla="*/ 6077471 h 6543344"/>
              <a:gd name="connsiteX32" fmla="*/ 3762353 w 8636594"/>
              <a:gd name="connsiteY32" fmla="*/ 6054733 h 6543344"/>
              <a:gd name="connsiteX33" fmla="*/ 3802812 w 8636594"/>
              <a:gd name="connsiteY33" fmla="*/ 6031671 h 6543344"/>
              <a:gd name="connsiteX34" fmla="*/ 3842810 w 8636594"/>
              <a:gd name="connsiteY34" fmla="*/ 6008288 h 6543344"/>
              <a:gd name="connsiteX35" fmla="*/ 3882352 w 8636594"/>
              <a:gd name="connsiteY35" fmla="*/ 5984588 h 6543344"/>
              <a:gd name="connsiteX36" fmla="*/ 3921445 w 8636594"/>
              <a:gd name="connsiteY36" fmla="*/ 5960574 h 6543344"/>
              <a:gd name="connsiteX37" fmla="*/ 3960096 w 8636594"/>
              <a:gd name="connsiteY37" fmla="*/ 5936250 h 6543344"/>
              <a:gd name="connsiteX38" fmla="*/ 3998311 w 8636594"/>
              <a:gd name="connsiteY38" fmla="*/ 5911619 h 6543344"/>
              <a:gd name="connsiteX39" fmla="*/ 4036095 w 8636594"/>
              <a:gd name="connsiteY39" fmla="*/ 5886685 h 6543344"/>
              <a:gd name="connsiteX40" fmla="*/ 4073456 w 8636594"/>
              <a:gd name="connsiteY40" fmla="*/ 5861452 h 6543344"/>
              <a:gd name="connsiteX41" fmla="*/ 4110400 w 8636594"/>
              <a:gd name="connsiteY41" fmla="*/ 5835922 h 6543344"/>
              <a:gd name="connsiteX42" fmla="*/ 4146933 w 8636594"/>
              <a:gd name="connsiteY42" fmla="*/ 5810100 h 6543344"/>
              <a:gd name="connsiteX43" fmla="*/ 4183061 w 8636594"/>
              <a:gd name="connsiteY43" fmla="*/ 5783988 h 6543344"/>
              <a:gd name="connsiteX44" fmla="*/ 4218791 w 8636594"/>
              <a:gd name="connsiteY44" fmla="*/ 5757591 h 6543344"/>
              <a:gd name="connsiteX45" fmla="*/ 4254129 w 8636594"/>
              <a:gd name="connsiteY45" fmla="*/ 5730912 h 6543344"/>
              <a:gd name="connsiteX46" fmla="*/ 4289081 w 8636594"/>
              <a:gd name="connsiteY46" fmla="*/ 5703955 h 6543344"/>
              <a:gd name="connsiteX47" fmla="*/ 4323654 w 8636594"/>
              <a:gd name="connsiteY47" fmla="*/ 5676722 h 6543344"/>
              <a:gd name="connsiteX48" fmla="*/ 4357854 w 8636594"/>
              <a:gd name="connsiteY48" fmla="*/ 5649218 h 6543344"/>
              <a:gd name="connsiteX49" fmla="*/ 4391688 w 8636594"/>
              <a:gd name="connsiteY49" fmla="*/ 5621446 h 6543344"/>
              <a:gd name="connsiteX50" fmla="*/ 4425162 w 8636594"/>
              <a:gd name="connsiteY50" fmla="*/ 5593409 h 6543344"/>
              <a:gd name="connsiteX51" fmla="*/ 4458281 w 8636594"/>
              <a:gd name="connsiteY51" fmla="*/ 5565111 h 6543344"/>
              <a:gd name="connsiteX52" fmla="*/ 4491053 w 8636594"/>
              <a:gd name="connsiteY52" fmla="*/ 5536556 h 6543344"/>
              <a:gd name="connsiteX53" fmla="*/ 4523484 w 8636594"/>
              <a:gd name="connsiteY53" fmla="*/ 5507747 h 6543344"/>
              <a:gd name="connsiteX54" fmla="*/ 4555580 w 8636594"/>
              <a:gd name="connsiteY54" fmla="*/ 5478687 h 6543344"/>
              <a:gd name="connsiteX55" fmla="*/ 4587347 w 8636594"/>
              <a:gd name="connsiteY55" fmla="*/ 5449380 h 6543344"/>
              <a:gd name="connsiteX56" fmla="*/ 4618793 w 8636594"/>
              <a:gd name="connsiteY56" fmla="*/ 5419830 h 6543344"/>
              <a:gd name="connsiteX57" fmla="*/ 4649922 w 8636594"/>
              <a:gd name="connsiteY57" fmla="*/ 5390040 h 6543344"/>
              <a:gd name="connsiteX58" fmla="*/ 4680742 w 8636594"/>
              <a:gd name="connsiteY58" fmla="*/ 5360014 h 6543344"/>
              <a:gd name="connsiteX59" fmla="*/ 4711259 w 8636594"/>
              <a:gd name="connsiteY59" fmla="*/ 5329755 h 6543344"/>
              <a:gd name="connsiteX60" fmla="*/ 4741478 w 8636594"/>
              <a:gd name="connsiteY60" fmla="*/ 5299266 h 6543344"/>
              <a:gd name="connsiteX61" fmla="*/ 4771408 w 8636594"/>
              <a:gd name="connsiteY61" fmla="*/ 5268551 h 6543344"/>
              <a:gd name="connsiteX62" fmla="*/ 4801053 w 8636594"/>
              <a:gd name="connsiteY62" fmla="*/ 5237614 h 6543344"/>
              <a:gd name="connsiteX63" fmla="*/ 4830420 w 8636594"/>
              <a:gd name="connsiteY63" fmla="*/ 5206458 h 6543344"/>
              <a:gd name="connsiteX64" fmla="*/ 4859516 w 8636594"/>
              <a:gd name="connsiteY64" fmla="*/ 5175087 h 6543344"/>
              <a:gd name="connsiteX65" fmla="*/ 4888347 w 8636594"/>
              <a:gd name="connsiteY65" fmla="*/ 5143504 h 6543344"/>
              <a:gd name="connsiteX66" fmla="*/ 4916919 w 8636594"/>
              <a:gd name="connsiteY66" fmla="*/ 5111713 h 6543344"/>
              <a:gd name="connsiteX67" fmla="*/ 4945238 w 8636594"/>
              <a:gd name="connsiteY67" fmla="*/ 5079717 h 6543344"/>
              <a:gd name="connsiteX68" fmla="*/ 4973311 w 8636594"/>
              <a:gd name="connsiteY68" fmla="*/ 5047519 h 6543344"/>
              <a:gd name="connsiteX69" fmla="*/ 5001145 w 8636594"/>
              <a:gd name="connsiteY69" fmla="*/ 5015124 h 6543344"/>
              <a:gd name="connsiteX70" fmla="*/ 5028745 w 8636594"/>
              <a:gd name="connsiteY70" fmla="*/ 4982535 h 6543344"/>
              <a:gd name="connsiteX71" fmla="*/ 5056117 w 8636594"/>
              <a:gd name="connsiteY71" fmla="*/ 4949755 h 6543344"/>
              <a:gd name="connsiteX72" fmla="*/ 5083269 w 8636594"/>
              <a:gd name="connsiteY72" fmla="*/ 4916787 h 6543344"/>
              <a:gd name="connsiteX73" fmla="*/ 5110207 w 8636594"/>
              <a:gd name="connsiteY73" fmla="*/ 4883636 h 6543344"/>
              <a:gd name="connsiteX74" fmla="*/ 5136937 w 8636594"/>
              <a:gd name="connsiteY74" fmla="*/ 4850305 h 6543344"/>
              <a:gd name="connsiteX75" fmla="*/ 5163464 w 8636594"/>
              <a:gd name="connsiteY75" fmla="*/ 4816797 h 6543344"/>
              <a:gd name="connsiteX76" fmla="*/ 5215940 w 8636594"/>
              <a:gd name="connsiteY76" fmla="*/ 4749265 h 6543344"/>
              <a:gd name="connsiteX77" fmla="*/ 5267684 w 8636594"/>
              <a:gd name="connsiteY77" fmla="*/ 4681068 h 6543344"/>
              <a:gd name="connsiteX78" fmla="*/ 5318748 w 8636594"/>
              <a:gd name="connsiteY78" fmla="*/ 4612234 h 6543344"/>
              <a:gd name="connsiteX79" fmla="*/ 5369182 w 8636594"/>
              <a:gd name="connsiteY79" fmla="*/ 4542793 h 6543344"/>
              <a:gd name="connsiteX80" fmla="*/ 5419038 w 8636594"/>
              <a:gd name="connsiteY80" fmla="*/ 4472771 h 6543344"/>
              <a:gd name="connsiteX81" fmla="*/ 5468365 w 8636594"/>
              <a:gd name="connsiteY81" fmla="*/ 4402196 h 6543344"/>
              <a:gd name="connsiteX82" fmla="*/ 5517215 w 8636594"/>
              <a:gd name="connsiteY82" fmla="*/ 4331098 h 6543344"/>
              <a:gd name="connsiteX83" fmla="*/ 5565637 w 8636594"/>
              <a:gd name="connsiteY83" fmla="*/ 4259503 h 6543344"/>
              <a:gd name="connsiteX84" fmla="*/ 5613684 w 8636594"/>
              <a:gd name="connsiteY84" fmla="*/ 4187441 h 6543344"/>
              <a:gd name="connsiteX85" fmla="*/ 5685160 w 8636594"/>
              <a:gd name="connsiteY85" fmla="*/ 4078531 h 6543344"/>
              <a:gd name="connsiteX86" fmla="*/ 5756074 w 8636594"/>
              <a:gd name="connsiteY86" fmla="*/ 3968727 h 6543344"/>
              <a:gd name="connsiteX87" fmla="*/ 5873483 w 8636594"/>
              <a:gd name="connsiteY87" fmla="*/ 3783989 h 6543344"/>
              <a:gd name="connsiteX88" fmla="*/ 6203209 w 8636594"/>
              <a:gd name="connsiteY88" fmla="*/ 3258640 h 6543344"/>
              <a:gd name="connsiteX89" fmla="*/ 6299430 w 8636594"/>
              <a:gd name="connsiteY89" fmla="*/ 3107321 h 6543344"/>
              <a:gd name="connsiteX90" fmla="*/ 6372650 w 8636594"/>
              <a:gd name="connsiteY90" fmla="*/ 2993735 h 6543344"/>
              <a:gd name="connsiteX91" fmla="*/ 6453197 w 8636594"/>
              <a:gd name="connsiteY91" fmla="*/ 2869788 h 6543344"/>
              <a:gd name="connsiteX92" fmla="*/ 6564167 w 8636594"/>
              <a:gd name="connsiteY92" fmla="*/ 2696807 h 6543344"/>
              <a:gd name="connsiteX93" fmla="*/ 6976233 w 8636594"/>
              <a:gd name="connsiteY93" fmla="*/ 2045274 h 6543344"/>
              <a:gd name="connsiteX94" fmla="*/ 7086755 w 8636594"/>
              <a:gd name="connsiteY94" fmla="*/ 1872743 h 6543344"/>
              <a:gd name="connsiteX95" fmla="*/ 7170279 w 8636594"/>
              <a:gd name="connsiteY95" fmla="*/ 1744202 h 6543344"/>
              <a:gd name="connsiteX96" fmla="*/ 7226351 w 8636594"/>
              <a:gd name="connsiteY96" fmla="*/ 1659017 h 6543344"/>
              <a:gd name="connsiteX97" fmla="*/ 7282789 w 8636594"/>
              <a:gd name="connsiteY97" fmla="*/ 1574303 h 6543344"/>
              <a:gd name="connsiteX98" fmla="*/ 7339643 w 8636594"/>
              <a:gd name="connsiteY98" fmla="*/ 1490113 h 6543344"/>
              <a:gd name="connsiteX99" fmla="*/ 7396957 w 8636594"/>
              <a:gd name="connsiteY99" fmla="*/ 1406503 h 6543344"/>
              <a:gd name="connsiteX100" fmla="*/ 7454781 w 8636594"/>
              <a:gd name="connsiteY100" fmla="*/ 1323526 h 6543344"/>
              <a:gd name="connsiteX101" fmla="*/ 7513161 w 8636594"/>
              <a:gd name="connsiteY101" fmla="*/ 1241237 h 6543344"/>
              <a:gd name="connsiteX102" fmla="*/ 7572144 w 8636594"/>
              <a:gd name="connsiteY102" fmla="*/ 1159689 h 6543344"/>
              <a:gd name="connsiteX103" fmla="*/ 7601877 w 8636594"/>
              <a:gd name="connsiteY103" fmla="*/ 1119210 h 6543344"/>
              <a:gd name="connsiteX104" fmla="*/ 7631779 w 8636594"/>
              <a:gd name="connsiteY104" fmla="*/ 1078937 h 6543344"/>
              <a:gd name="connsiteX105" fmla="*/ 7661855 w 8636594"/>
              <a:gd name="connsiteY105" fmla="*/ 1038876 h 6543344"/>
              <a:gd name="connsiteX106" fmla="*/ 7692111 w 8636594"/>
              <a:gd name="connsiteY106" fmla="*/ 999035 h 6543344"/>
              <a:gd name="connsiteX107" fmla="*/ 7722554 w 8636594"/>
              <a:gd name="connsiteY107" fmla="*/ 959419 h 6543344"/>
              <a:gd name="connsiteX108" fmla="*/ 7753190 w 8636594"/>
              <a:gd name="connsiteY108" fmla="*/ 920037 h 6543344"/>
              <a:gd name="connsiteX109" fmla="*/ 7784023 w 8636594"/>
              <a:gd name="connsiteY109" fmla="*/ 880894 h 6543344"/>
              <a:gd name="connsiteX110" fmla="*/ 7815061 w 8636594"/>
              <a:gd name="connsiteY110" fmla="*/ 841997 h 6543344"/>
              <a:gd name="connsiteX111" fmla="*/ 7846308 w 8636594"/>
              <a:gd name="connsiteY111" fmla="*/ 803354 h 6543344"/>
              <a:gd name="connsiteX112" fmla="*/ 7877772 w 8636594"/>
              <a:gd name="connsiteY112" fmla="*/ 764970 h 6543344"/>
              <a:gd name="connsiteX113" fmla="*/ 7909458 w 8636594"/>
              <a:gd name="connsiteY113" fmla="*/ 726853 h 6543344"/>
              <a:gd name="connsiteX114" fmla="*/ 7941371 w 8636594"/>
              <a:gd name="connsiteY114" fmla="*/ 689010 h 6543344"/>
              <a:gd name="connsiteX115" fmla="*/ 7973518 w 8636594"/>
              <a:gd name="connsiteY115" fmla="*/ 651447 h 6543344"/>
              <a:gd name="connsiteX116" fmla="*/ 8005905 w 8636594"/>
              <a:gd name="connsiteY116" fmla="*/ 614171 h 6543344"/>
              <a:gd name="connsiteX117" fmla="*/ 8038538 w 8636594"/>
              <a:gd name="connsiteY117" fmla="*/ 577189 h 6543344"/>
              <a:gd name="connsiteX118" fmla="*/ 8071421 w 8636594"/>
              <a:gd name="connsiteY118" fmla="*/ 540507 h 6543344"/>
              <a:gd name="connsiteX119" fmla="*/ 8104563 w 8636594"/>
              <a:gd name="connsiteY119" fmla="*/ 504132 h 6543344"/>
              <a:gd name="connsiteX120" fmla="*/ 8137967 w 8636594"/>
              <a:gd name="connsiteY120" fmla="*/ 468072 h 6543344"/>
              <a:gd name="connsiteX121" fmla="*/ 8171641 w 8636594"/>
              <a:gd name="connsiteY121" fmla="*/ 432332 h 6543344"/>
              <a:gd name="connsiteX122" fmla="*/ 8205590 w 8636594"/>
              <a:gd name="connsiteY122" fmla="*/ 396920 h 6543344"/>
              <a:gd name="connsiteX123" fmla="*/ 8239820 w 8636594"/>
              <a:gd name="connsiteY123" fmla="*/ 361843 h 6543344"/>
              <a:gd name="connsiteX124" fmla="*/ 8274337 w 8636594"/>
              <a:gd name="connsiteY124" fmla="*/ 327107 h 6543344"/>
              <a:gd name="connsiteX125" fmla="*/ 8309147 w 8636594"/>
              <a:gd name="connsiteY125" fmla="*/ 292718 h 6543344"/>
              <a:gd name="connsiteX126" fmla="*/ 8344256 w 8636594"/>
              <a:gd name="connsiteY126" fmla="*/ 258685 h 6543344"/>
              <a:gd name="connsiteX127" fmla="*/ 8379669 w 8636594"/>
              <a:gd name="connsiteY127" fmla="*/ 225013 h 6543344"/>
              <a:gd name="connsiteX128" fmla="*/ 8415394 w 8636594"/>
              <a:gd name="connsiteY128" fmla="*/ 191709 h 6543344"/>
              <a:gd name="connsiteX129" fmla="*/ 8451434 w 8636594"/>
              <a:gd name="connsiteY129" fmla="*/ 158780 h 6543344"/>
              <a:gd name="connsiteX130" fmla="*/ 8487798 w 8636594"/>
              <a:gd name="connsiteY130" fmla="*/ 126233 h 6543344"/>
              <a:gd name="connsiteX131" fmla="*/ 8524489 w 8636594"/>
              <a:gd name="connsiteY131" fmla="*/ 94075 h 6543344"/>
              <a:gd name="connsiteX132" fmla="*/ 8561515 w 8636594"/>
              <a:gd name="connsiteY132" fmla="*/ 62312 h 6543344"/>
              <a:gd name="connsiteX133" fmla="*/ 8598881 w 8636594"/>
              <a:gd name="connsiteY133" fmla="*/ 30951 h 6543344"/>
              <a:gd name="connsiteX134" fmla="*/ 8636594 w 8636594"/>
              <a:gd name="connsiteY134" fmla="*/ 0 h 6543344"/>
              <a:gd name="connsiteX0" fmla="*/ 8636594 w 8636594"/>
              <a:gd name="connsiteY0" fmla="*/ 0 h 6530269"/>
              <a:gd name="connsiteX1" fmla="*/ 5293 w 8636594"/>
              <a:gd name="connsiteY1" fmla="*/ 0 h 6530269"/>
              <a:gd name="connsiteX2" fmla="*/ 0 w 8636594"/>
              <a:gd name="connsiteY2" fmla="*/ 5587843 h 6530269"/>
              <a:gd name="connsiteX3" fmla="*/ 1594033 w 8636594"/>
              <a:gd name="connsiteY3" fmla="*/ 5600057 h 6530269"/>
              <a:gd name="connsiteX4" fmla="*/ 1686068 w 8636594"/>
              <a:gd name="connsiteY4" fmla="*/ 5599745 h 6530269"/>
              <a:gd name="connsiteX5" fmla="*/ 2527618 w 8636594"/>
              <a:gd name="connsiteY5" fmla="*/ 6530269 h 6530269"/>
              <a:gd name="connsiteX6" fmla="*/ 2582304 w 8636594"/>
              <a:gd name="connsiteY6" fmla="*/ 6516778 h 6530269"/>
              <a:gd name="connsiteX7" fmla="*/ 2636364 w 8636594"/>
              <a:gd name="connsiteY7" fmla="*/ 6502876 h 6530269"/>
              <a:gd name="connsiteX8" fmla="*/ 2689804 w 8636594"/>
              <a:gd name="connsiteY8" fmla="*/ 6488565 h 6530269"/>
              <a:gd name="connsiteX9" fmla="*/ 2742629 w 8636594"/>
              <a:gd name="connsiteY9" fmla="*/ 6473849 h 6530269"/>
              <a:gd name="connsiteX10" fmla="*/ 2794848 w 8636594"/>
              <a:gd name="connsiteY10" fmla="*/ 6458731 h 6530269"/>
              <a:gd name="connsiteX11" fmla="*/ 2846466 w 8636594"/>
              <a:gd name="connsiteY11" fmla="*/ 6443216 h 6530269"/>
              <a:gd name="connsiteX12" fmla="*/ 2897488 w 8636594"/>
              <a:gd name="connsiteY12" fmla="*/ 6427305 h 6530269"/>
              <a:gd name="connsiteX13" fmla="*/ 2947923 w 8636594"/>
              <a:gd name="connsiteY13" fmla="*/ 6411004 h 6530269"/>
              <a:gd name="connsiteX14" fmla="*/ 2997775 w 8636594"/>
              <a:gd name="connsiteY14" fmla="*/ 6394316 h 6530269"/>
              <a:gd name="connsiteX15" fmla="*/ 3047052 w 8636594"/>
              <a:gd name="connsiteY15" fmla="*/ 6377243 h 6530269"/>
              <a:gd name="connsiteX16" fmla="*/ 3095759 w 8636594"/>
              <a:gd name="connsiteY16" fmla="*/ 6359791 h 6530269"/>
              <a:gd name="connsiteX17" fmla="*/ 3143903 w 8636594"/>
              <a:gd name="connsiteY17" fmla="*/ 6341961 h 6530269"/>
              <a:gd name="connsiteX18" fmla="*/ 3191491 w 8636594"/>
              <a:gd name="connsiteY18" fmla="*/ 6323757 h 6530269"/>
              <a:gd name="connsiteX19" fmla="*/ 3238528 w 8636594"/>
              <a:gd name="connsiteY19" fmla="*/ 6305184 h 6530269"/>
              <a:gd name="connsiteX20" fmla="*/ 3285021 w 8636594"/>
              <a:gd name="connsiteY20" fmla="*/ 6286245 h 6530269"/>
              <a:gd name="connsiteX21" fmla="*/ 3330977 w 8636594"/>
              <a:gd name="connsiteY21" fmla="*/ 6266942 h 6530269"/>
              <a:gd name="connsiteX22" fmla="*/ 3376401 w 8636594"/>
              <a:gd name="connsiteY22" fmla="*/ 6247281 h 6530269"/>
              <a:gd name="connsiteX23" fmla="*/ 3421300 w 8636594"/>
              <a:gd name="connsiteY23" fmla="*/ 6227263 h 6530269"/>
              <a:gd name="connsiteX24" fmla="*/ 3465680 w 8636594"/>
              <a:gd name="connsiteY24" fmla="*/ 6206893 h 6530269"/>
              <a:gd name="connsiteX25" fmla="*/ 3509548 w 8636594"/>
              <a:gd name="connsiteY25" fmla="*/ 6186174 h 6530269"/>
              <a:gd name="connsiteX26" fmla="*/ 3552910 w 8636594"/>
              <a:gd name="connsiteY26" fmla="*/ 6165110 h 6530269"/>
              <a:gd name="connsiteX27" fmla="*/ 3595773 w 8636594"/>
              <a:gd name="connsiteY27" fmla="*/ 6143704 h 6530269"/>
              <a:gd name="connsiteX28" fmla="*/ 3638142 w 8636594"/>
              <a:gd name="connsiteY28" fmla="*/ 6121960 h 6530269"/>
              <a:gd name="connsiteX29" fmla="*/ 3680024 w 8636594"/>
              <a:gd name="connsiteY29" fmla="*/ 6099881 h 6530269"/>
              <a:gd name="connsiteX30" fmla="*/ 3721426 w 8636594"/>
              <a:gd name="connsiteY30" fmla="*/ 6077471 h 6530269"/>
              <a:gd name="connsiteX31" fmla="*/ 3762353 w 8636594"/>
              <a:gd name="connsiteY31" fmla="*/ 6054733 h 6530269"/>
              <a:gd name="connsiteX32" fmla="*/ 3802812 w 8636594"/>
              <a:gd name="connsiteY32" fmla="*/ 6031671 h 6530269"/>
              <a:gd name="connsiteX33" fmla="*/ 3842810 w 8636594"/>
              <a:gd name="connsiteY33" fmla="*/ 6008288 h 6530269"/>
              <a:gd name="connsiteX34" fmla="*/ 3882352 w 8636594"/>
              <a:gd name="connsiteY34" fmla="*/ 5984588 h 6530269"/>
              <a:gd name="connsiteX35" fmla="*/ 3921445 w 8636594"/>
              <a:gd name="connsiteY35" fmla="*/ 5960574 h 6530269"/>
              <a:gd name="connsiteX36" fmla="*/ 3960096 w 8636594"/>
              <a:gd name="connsiteY36" fmla="*/ 5936250 h 6530269"/>
              <a:gd name="connsiteX37" fmla="*/ 3998311 w 8636594"/>
              <a:gd name="connsiteY37" fmla="*/ 5911619 h 6530269"/>
              <a:gd name="connsiteX38" fmla="*/ 4036095 w 8636594"/>
              <a:gd name="connsiteY38" fmla="*/ 5886685 h 6530269"/>
              <a:gd name="connsiteX39" fmla="*/ 4073456 w 8636594"/>
              <a:gd name="connsiteY39" fmla="*/ 5861452 h 6530269"/>
              <a:gd name="connsiteX40" fmla="*/ 4110400 w 8636594"/>
              <a:gd name="connsiteY40" fmla="*/ 5835922 h 6530269"/>
              <a:gd name="connsiteX41" fmla="*/ 4146933 w 8636594"/>
              <a:gd name="connsiteY41" fmla="*/ 5810100 h 6530269"/>
              <a:gd name="connsiteX42" fmla="*/ 4183061 w 8636594"/>
              <a:gd name="connsiteY42" fmla="*/ 5783988 h 6530269"/>
              <a:gd name="connsiteX43" fmla="*/ 4218791 w 8636594"/>
              <a:gd name="connsiteY43" fmla="*/ 5757591 h 6530269"/>
              <a:gd name="connsiteX44" fmla="*/ 4254129 w 8636594"/>
              <a:gd name="connsiteY44" fmla="*/ 5730912 h 6530269"/>
              <a:gd name="connsiteX45" fmla="*/ 4289081 w 8636594"/>
              <a:gd name="connsiteY45" fmla="*/ 5703955 h 6530269"/>
              <a:gd name="connsiteX46" fmla="*/ 4323654 w 8636594"/>
              <a:gd name="connsiteY46" fmla="*/ 5676722 h 6530269"/>
              <a:gd name="connsiteX47" fmla="*/ 4357854 w 8636594"/>
              <a:gd name="connsiteY47" fmla="*/ 5649218 h 6530269"/>
              <a:gd name="connsiteX48" fmla="*/ 4391688 w 8636594"/>
              <a:gd name="connsiteY48" fmla="*/ 5621446 h 6530269"/>
              <a:gd name="connsiteX49" fmla="*/ 4425162 w 8636594"/>
              <a:gd name="connsiteY49" fmla="*/ 5593409 h 6530269"/>
              <a:gd name="connsiteX50" fmla="*/ 4458281 w 8636594"/>
              <a:gd name="connsiteY50" fmla="*/ 5565111 h 6530269"/>
              <a:gd name="connsiteX51" fmla="*/ 4491053 w 8636594"/>
              <a:gd name="connsiteY51" fmla="*/ 5536556 h 6530269"/>
              <a:gd name="connsiteX52" fmla="*/ 4523484 w 8636594"/>
              <a:gd name="connsiteY52" fmla="*/ 5507747 h 6530269"/>
              <a:gd name="connsiteX53" fmla="*/ 4555580 w 8636594"/>
              <a:gd name="connsiteY53" fmla="*/ 5478687 h 6530269"/>
              <a:gd name="connsiteX54" fmla="*/ 4587347 w 8636594"/>
              <a:gd name="connsiteY54" fmla="*/ 5449380 h 6530269"/>
              <a:gd name="connsiteX55" fmla="*/ 4618793 w 8636594"/>
              <a:gd name="connsiteY55" fmla="*/ 5419830 h 6530269"/>
              <a:gd name="connsiteX56" fmla="*/ 4649922 w 8636594"/>
              <a:gd name="connsiteY56" fmla="*/ 5390040 h 6530269"/>
              <a:gd name="connsiteX57" fmla="*/ 4680742 w 8636594"/>
              <a:gd name="connsiteY57" fmla="*/ 5360014 h 6530269"/>
              <a:gd name="connsiteX58" fmla="*/ 4711259 w 8636594"/>
              <a:gd name="connsiteY58" fmla="*/ 5329755 h 6530269"/>
              <a:gd name="connsiteX59" fmla="*/ 4741478 w 8636594"/>
              <a:gd name="connsiteY59" fmla="*/ 5299266 h 6530269"/>
              <a:gd name="connsiteX60" fmla="*/ 4771408 w 8636594"/>
              <a:gd name="connsiteY60" fmla="*/ 5268551 h 6530269"/>
              <a:gd name="connsiteX61" fmla="*/ 4801053 w 8636594"/>
              <a:gd name="connsiteY61" fmla="*/ 5237614 h 6530269"/>
              <a:gd name="connsiteX62" fmla="*/ 4830420 w 8636594"/>
              <a:gd name="connsiteY62" fmla="*/ 5206458 h 6530269"/>
              <a:gd name="connsiteX63" fmla="*/ 4859516 w 8636594"/>
              <a:gd name="connsiteY63" fmla="*/ 5175087 h 6530269"/>
              <a:gd name="connsiteX64" fmla="*/ 4888347 w 8636594"/>
              <a:gd name="connsiteY64" fmla="*/ 5143504 h 6530269"/>
              <a:gd name="connsiteX65" fmla="*/ 4916919 w 8636594"/>
              <a:gd name="connsiteY65" fmla="*/ 5111713 h 6530269"/>
              <a:gd name="connsiteX66" fmla="*/ 4945238 w 8636594"/>
              <a:gd name="connsiteY66" fmla="*/ 5079717 h 6530269"/>
              <a:gd name="connsiteX67" fmla="*/ 4973311 w 8636594"/>
              <a:gd name="connsiteY67" fmla="*/ 5047519 h 6530269"/>
              <a:gd name="connsiteX68" fmla="*/ 5001145 w 8636594"/>
              <a:gd name="connsiteY68" fmla="*/ 5015124 h 6530269"/>
              <a:gd name="connsiteX69" fmla="*/ 5028745 w 8636594"/>
              <a:gd name="connsiteY69" fmla="*/ 4982535 h 6530269"/>
              <a:gd name="connsiteX70" fmla="*/ 5056117 w 8636594"/>
              <a:gd name="connsiteY70" fmla="*/ 4949755 h 6530269"/>
              <a:gd name="connsiteX71" fmla="*/ 5083269 w 8636594"/>
              <a:gd name="connsiteY71" fmla="*/ 4916787 h 6530269"/>
              <a:gd name="connsiteX72" fmla="*/ 5110207 w 8636594"/>
              <a:gd name="connsiteY72" fmla="*/ 4883636 h 6530269"/>
              <a:gd name="connsiteX73" fmla="*/ 5136937 w 8636594"/>
              <a:gd name="connsiteY73" fmla="*/ 4850305 h 6530269"/>
              <a:gd name="connsiteX74" fmla="*/ 5163464 w 8636594"/>
              <a:gd name="connsiteY74" fmla="*/ 4816797 h 6530269"/>
              <a:gd name="connsiteX75" fmla="*/ 5215940 w 8636594"/>
              <a:gd name="connsiteY75" fmla="*/ 4749265 h 6530269"/>
              <a:gd name="connsiteX76" fmla="*/ 5267684 w 8636594"/>
              <a:gd name="connsiteY76" fmla="*/ 4681068 h 6530269"/>
              <a:gd name="connsiteX77" fmla="*/ 5318748 w 8636594"/>
              <a:gd name="connsiteY77" fmla="*/ 4612234 h 6530269"/>
              <a:gd name="connsiteX78" fmla="*/ 5369182 w 8636594"/>
              <a:gd name="connsiteY78" fmla="*/ 4542793 h 6530269"/>
              <a:gd name="connsiteX79" fmla="*/ 5419038 w 8636594"/>
              <a:gd name="connsiteY79" fmla="*/ 4472771 h 6530269"/>
              <a:gd name="connsiteX80" fmla="*/ 5468365 w 8636594"/>
              <a:gd name="connsiteY80" fmla="*/ 4402196 h 6530269"/>
              <a:gd name="connsiteX81" fmla="*/ 5517215 w 8636594"/>
              <a:gd name="connsiteY81" fmla="*/ 4331098 h 6530269"/>
              <a:gd name="connsiteX82" fmla="*/ 5565637 w 8636594"/>
              <a:gd name="connsiteY82" fmla="*/ 4259503 h 6530269"/>
              <a:gd name="connsiteX83" fmla="*/ 5613684 w 8636594"/>
              <a:gd name="connsiteY83" fmla="*/ 4187441 h 6530269"/>
              <a:gd name="connsiteX84" fmla="*/ 5685160 w 8636594"/>
              <a:gd name="connsiteY84" fmla="*/ 4078531 h 6530269"/>
              <a:gd name="connsiteX85" fmla="*/ 5756074 w 8636594"/>
              <a:gd name="connsiteY85" fmla="*/ 3968727 h 6530269"/>
              <a:gd name="connsiteX86" fmla="*/ 5873483 w 8636594"/>
              <a:gd name="connsiteY86" fmla="*/ 3783989 h 6530269"/>
              <a:gd name="connsiteX87" fmla="*/ 6203209 w 8636594"/>
              <a:gd name="connsiteY87" fmla="*/ 3258640 h 6530269"/>
              <a:gd name="connsiteX88" fmla="*/ 6299430 w 8636594"/>
              <a:gd name="connsiteY88" fmla="*/ 3107321 h 6530269"/>
              <a:gd name="connsiteX89" fmla="*/ 6372650 w 8636594"/>
              <a:gd name="connsiteY89" fmla="*/ 2993735 h 6530269"/>
              <a:gd name="connsiteX90" fmla="*/ 6453197 w 8636594"/>
              <a:gd name="connsiteY90" fmla="*/ 2869788 h 6530269"/>
              <a:gd name="connsiteX91" fmla="*/ 6564167 w 8636594"/>
              <a:gd name="connsiteY91" fmla="*/ 2696807 h 6530269"/>
              <a:gd name="connsiteX92" fmla="*/ 6976233 w 8636594"/>
              <a:gd name="connsiteY92" fmla="*/ 2045274 h 6530269"/>
              <a:gd name="connsiteX93" fmla="*/ 7086755 w 8636594"/>
              <a:gd name="connsiteY93" fmla="*/ 1872743 h 6530269"/>
              <a:gd name="connsiteX94" fmla="*/ 7170279 w 8636594"/>
              <a:gd name="connsiteY94" fmla="*/ 1744202 h 6530269"/>
              <a:gd name="connsiteX95" fmla="*/ 7226351 w 8636594"/>
              <a:gd name="connsiteY95" fmla="*/ 1659017 h 6530269"/>
              <a:gd name="connsiteX96" fmla="*/ 7282789 w 8636594"/>
              <a:gd name="connsiteY96" fmla="*/ 1574303 h 6530269"/>
              <a:gd name="connsiteX97" fmla="*/ 7339643 w 8636594"/>
              <a:gd name="connsiteY97" fmla="*/ 1490113 h 6530269"/>
              <a:gd name="connsiteX98" fmla="*/ 7396957 w 8636594"/>
              <a:gd name="connsiteY98" fmla="*/ 1406503 h 6530269"/>
              <a:gd name="connsiteX99" fmla="*/ 7454781 w 8636594"/>
              <a:gd name="connsiteY99" fmla="*/ 1323526 h 6530269"/>
              <a:gd name="connsiteX100" fmla="*/ 7513161 w 8636594"/>
              <a:gd name="connsiteY100" fmla="*/ 1241237 h 6530269"/>
              <a:gd name="connsiteX101" fmla="*/ 7572144 w 8636594"/>
              <a:gd name="connsiteY101" fmla="*/ 1159689 h 6530269"/>
              <a:gd name="connsiteX102" fmla="*/ 7601877 w 8636594"/>
              <a:gd name="connsiteY102" fmla="*/ 1119210 h 6530269"/>
              <a:gd name="connsiteX103" fmla="*/ 7631779 w 8636594"/>
              <a:gd name="connsiteY103" fmla="*/ 1078937 h 6530269"/>
              <a:gd name="connsiteX104" fmla="*/ 7661855 w 8636594"/>
              <a:gd name="connsiteY104" fmla="*/ 1038876 h 6530269"/>
              <a:gd name="connsiteX105" fmla="*/ 7692111 w 8636594"/>
              <a:gd name="connsiteY105" fmla="*/ 999035 h 6530269"/>
              <a:gd name="connsiteX106" fmla="*/ 7722554 w 8636594"/>
              <a:gd name="connsiteY106" fmla="*/ 959419 h 6530269"/>
              <a:gd name="connsiteX107" fmla="*/ 7753190 w 8636594"/>
              <a:gd name="connsiteY107" fmla="*/ 920037 h 6530269"/>
              <a:gd name="connsiteX108" fmla="*/ 7784023 w 8636594"/>
              <a:gd name="connsiteY108" fmla="*/ 880894 h 6530269"/>
              <a:gd name="connsiteX109" fmla="*/ 7815061 w 8636594"/>
              <a:gd name="connsiteY109" fmla="*/ 841997 h 6530269"/>
              <a:gd name="connsiteX110" fmla="*/ 7846308 w 8636594"/>
              <a:gd name="connsiteY110" fmla="*/ 803354 h 6530269"/>
              <a:gd name="connsiteX111" fmla="*/ 7877772 w 8636594"/>
              <a:gd name="connsiteY111" fmla="*/ 764970 h 6530269"/>
              <a:gd name="connsiteX112" fmla="*/ 7909458 w 8636594"/>
              <a:gd name="connsiteY112" fmla="*/ 726853 h 6530269"/>
              <a:gd name="connsiteX113" fmla="*/ 7941371 w 8636594"/>
              <a:gd name="connsiteY113" fmla="*/ 689010 h 6530269"/>
              <a:gd name="connsiteX114" fmla="*/ 7973518 w 8636594"/>
              <a:gd name="connsiteY114" fmla="*/ 651447 h 6530269"/>
              <a:gd name="connsiteX115" fmla="*/ 8005905 w 8636594"/>
              <a:gd name="connsiteY115" fmla="*/ 614171 h 6530269"/>
              <a:gd name="connsiteX116" fmla="*/ 8038538 w 8636594"/>
              <a:gd name="connsiteY116" fmla="*/ 577189 h 6530269"/>
              <a:gd name="connsiteX117" fmla="*/ 8071421 w 8636594"/>
              <a:gd name="connsiteY117" fmla="*/ 540507 h 6530269"/>
              <a:gd name="connsiteX118" fmla="*/ 8104563 w 8636594"/>
              <a:gd name="connsiteY118" fmla="*/ 504132 h 6530269"/>
              <a:gd name="connsiteX119" fmla="*/ 8137967 w 8636594"/>
              <a:gd name="connsiteY119" fmla="*/ 468072 h 6530269"/>
              <a:gd name="connsiteX120" fmla="*/ 8171641 w 8636594"/>
              <a:gd name="connsiteY120" fmla="*/ 432332 h 6530269"/>
              <a:gd name="connsiteX121" fmla="*/ 8205590 w 8636594"/>
              <a:gd name="connsiteY121" fmla="*/ 396920 h 6530269"/>
              <a:gd name="connsiteX122" fmla="*/ 8239820 w 8636594"/>
              <a:gd name="connsiteY122" fmla="*/ 361843 h 6530269"/>
              <a:gd name="connsiteX123" fmla="*/ 8274337 w 8636594"/>
              <a:gd name="connsiteY123" fmla="*/ 327107 h 6530269"/>
              <a:gd name="connsiteX124" fmla="*/ 8309147 w 8636594"/>
              <a:gd name="connsiteY124" fmla="*/ 292718 h 6530269"/>
              <a:gd name="connsiteX125" fmla="*/ 8344256 w 8636594"/>
              <a:gd name="connsiteY125" fmla="*/ 258685 h 6530269"/>
              <a:gd name="connsiteX126" fmla="*/ 8379669 w 8636594"/>
              <a:gd name="connsiteY126" fmla="*/ 225013 h 6530269"/>
              <a:gd name="connsiteX127" fmla="*/ 8415394 w 8636594"/>
              <a:gd name="connsiteY127" fmla="*/ 191709 h 6530269"/>
              <a:gd name="connsiteX128" fmla="*/ 8451434 w 8636594"/>
              <a:gd name="connsiteY128" fmla="*/ 158780 h 6530269"/>
              <a:gd name="connsiteX129" fmla="*/ 8487798 w 8636594"/>
              <a:gd name="connsiteY129" fmla="*/ 126233 h 6530269"/>
              <a:gd name="connsiteX130" fmla="*/ 8524489 w 8636594"/>
              <a:gd name="connsiteY130" fmla="*/ 94075 h 6530269"/>
              <a:gd name="connsiteX131" fmla="*/ 8561515 w 8636594"/>
              <a:gd name="connsiteY131" fmla="*/ 62312 h 6530269"/>
              <a:gd name="connsiteX132" fmla="*/ 8598881 w 8636594"/>
              <a:gd name="connsiteY132" fmla="*/ 30951 h 6530269"/>
              <a:gd name="connsiteX133" fmla="*/ 8636594 w 8636594"/>
              <a:gd name="connsiteY133" fmla="*/ 0 h 6530269"/>
              <a:gd name="connsiteX0" fmla="*/ 8636594 w 8636594"/>
              <a:gd name="connsiteY0" fmla="*/ 0 h 6516778"/>
              <a:gd name="connsiteX1" fmla="*/ 5293 w 8636594"/>
              <a:gd name="connsiteY1" fmla="*/ 0 h 6516778"/>
              <a:gd name="connsiteX2" fmla="*/ 0 w 8636594"/>
              <a:gd name="connsiteY2" fmla="*/ 5587843 h 6516778"/>
              <a:gd name="connsiteX3" fmla="*/ 1594033 w 8636594"/>
              <a:gd name="connsiteY3" fmla="*/ 5600057 h 6516778"/>
              <a:gd name="connsiteX4" fmla="*/ 1686068 w 8636594"/>
              <a:gd name="connsiteY4" fmla="*/ 5599745 h 6516778"/>
              <a:gd name="connsiteX5" fmla="*/ 2582304 w 8636594"/>
              <a:gd name="connsiteY5" fmla="*/ 6516778 h 6516778"/>
              <a:gd name="connsiteX6" fmla="*/ 2636364 w 8636594"/>
              <a:gd name="connsiteY6" fmla="*/ 6502876 h 6516778"/>
              <a:gd name="connsiteX7" fmla="*/ 2689804 w 8636594"/>
              <a:gd name="connsiteY7" fmla="*/ 6488565 h 6516778"/>
              <a:gd name="connsiteX8" fmla="*/ 2742629 w 8636594"/>
              <a:gd name="connsiteY8" fmla="*/ 6473849 h 6516778"/>
              <a:gd name="connsiteX9" fmla="*/ 2794848 w 8636594"/>
              <a:gd name="connsiteY9" fmla="*/ 6458731 h 6516778"/>
              <a:gd name="connsiteX10" fmla="*/ 2846466 w 8636594"/>
              <a:gd name="connsiteY10" fmla="*/ 6443216 h 6516778"/>
              <a:gd name="connsiteX11" fmla="*/ 2897488 w 8636594"/>
              <a:gd name="connsiteY11" fmla="*/ 6427305 h 6516778"/>
              <a:gd name="connsiteX12" fmla="*/ 2947923 w 8636594"/>
              <a:gd name="connsiteY12" fmla="*/ 6411004 h 6516778"/>
              <a:gd name="connsiteX13" fmla="*/ 2997775 w 8636594"/>
              <a:gd name="connsiteY13" fmla="*/ 6394316 h 6516778"/>
              <a:gd name="connsiteX14" fmla="*/ 3047052 w 8636594"/>
              <a:gd name="connsiteY14" fmla="*/ 6377243 h 6516778"/>
              <a:gd name="connsiteX15" fmla="*/ 3095759 w 8636594"/>
              <a:gd name="connsiteY15" fmla="*/ 6359791 h 6516778"/>
              <a:gd name="connsiteX16" fmla="*/ 3143903 w 8636594"/>
              <a:gd name="connsiteY16" fmla="*/ 6341961 h 6516778"/>
              <a:gd name="connsiteX17" fmla="*/ 3191491 w 8636594"/>
              <a:gd name="connsiteY17" fmla="*/ 6323757 h 6516778"/>
              <a:gd name="connsiteX18" fmla="*/ 3238528 w 8636594"/>
              <a:gd name="connsiteY18" fmla="*/ 6305184 h 6516778"/>
              <a:gd name="connsiteX19" fmla="*/ 3285021 w 8636594"/>
              <a:gd name="connsiteY19" fmla="*/ 6286245 h 6516778"/>
              <a:gd name="connsiteX20" fmla="*/ 3330977 w 8636594"/>
              <a:gd name="connsiteY20" fmla="*/ 6266942 h 6516778"/>
              <a:gd name="connsiteX21" fmla="*/ 3376401 w 8636594"/>
              <a:gd name="connsiteY21" fmla="*/ 6247281 h 6516778"/>
              <a:gd name="connsiteX22" fmla="*/ 3421300 w 8636594"/>
              <a:gd name="connsiteY22" fmla="*/ 6227263 h 6516778"/>
              <a:gd name="connsiteX23" fmla="*/ 3465680 w 8636594"/>
              <a:gd name="connsiteY23" fmla="*/ 6206893 h 6516778"/>
              <a:gd name="connsiteX24" fmla="*/ 3509548 w 8636594"/>
              <a:gd name="connsiteY24" fmla="*/ 6186174 h 6516778"/>
              <a:gd name="connsiteX25" fmla="*/ 3552910 w 8636594"/>
              <a:gd name="connsiteY25" fmla="*/ 6165110 h 6516778"/>
              <a:gd name="connsiteX26" fmla="*/ 3595773 w 8636594"/>
              <a:gd name="connsiteY26" fmla="*/ 6143704 h 6516778"/>
              <a:gd name="connsiteX27" fmla="*/ 3638142 w 8636594"/>
              <a:gd name="connsiteY27" fmla="*/ 6121960 h 6516778"/>
              <a:gd name="connsiteX28" fmla="*/ 3680024 w 8636594"/>
              <a:gd name="connsiteY28" fmla="*/ 6099881 h 6516778"/>
              <a:gd name="connsiteX29" fmla="*/ 3721426 w 8636594"/>
              <a:gd name="connsiteY29" fmla="*/ 6077471 h 6516778"/>
              <a:gd name="connsiteX30" fmla="*/ 3762353 w 8636594"/>
              <a:gd name="connsiteY30" fmla="*/ 6054733 h 6516778"/>
              <a:gd name="connsiteX31" fmla="*/ 3802812 w 8636594"/>
              <a:gd name="connsiteY31" fmla="*/ 6031671 h 6516778"/>
              <a:gd name="connsiteX32" fmla="*/ 3842810 w 8636594"/>
              <a:gd name="connsiteY32" fmla="*/ 6008288 h 6516778"/>
              <a:gd name="connsiteX33" fmla="*/ 3882352 w 8636594"/>
              <a:gd name="connsiteY33" fmla="*/ 5984588 h 6516778"/>
              <a:gd name="connsiteX34" fmla="*/ 3921445 w 8636594"/>
              <a:gd name="connsiteY34" fmla="*/ 5960574 h 6516778"/>
              <a:gd name="connsiteX35" fmla="*/ 3960096 w 8636594"/>
              <a:gd name="connsiteY35" fmla="*/ 5936250 h 6516778"/>
              <a:gd name="connsiteX36" fmla="*/ 3998311 w 8636594"/>
              <a:gd name="connsiteY36" fmla="*/ 5911619 h 6516778"/>
              <a:gd name="connsiteX37" fmla="*/ 4036095 w 8636594"/>
              <a:gd name="connsiteY37" fmla="*/ 5886685 h 6516778"/>
              <a:gd name="connsiteX38" fmla="*/ 4073456 w 8636594"/>
              <a:gd name="connsiteY38" fmla="*/ 5861452 h 6516778"/>
              <a:gd name="connsiteX39" fmla="*/ 4110400 w 8636594"/>
              <a:gd name="connsiteY39" fmla="*/ 5835922 h 6516778"/>
              <a:gd name="connsiteX40" fmla="*/ 4146933 w 8636594"/>
              <a:gd name="connsiteY40" fmla="*/ 5810100 h 6516778"/>
              <a:gd name="connsiteX41" fmla="*/ 4183061 w 8636594"/>
              <a:gd name="connsiteY41" fmla="*/ 5783988 h 6516778"/>
              <a:gd name="connsiteX42" fmla="*/ 4218791 w 8636594"/>
              <a:gd name="connsiteY42" fmla="*/ 5757591 h 6516778"/>
              <a:gd name="connsiteX43" fmla="*/ 4254129 w 8636594"/>
              <a:gd name="connsiteY43" fmla="*/ 5730912 h 6516778"/>
              <a:gd name="connsiteX44" fmla="*/ 4289081 w 8636594"/>
              <a:gd name="connsiteY44" fmla="*/ 5703955 h 6516778"/>
              <a:gd name="connsiteX45" fmla="*/ 4323654 w 8636594"/>
              <a:gd name="connsiteY45" fmla="*/ 5676722 h 6516778"/>
              <a:gd name="connsiteX46" fmla="*/ 4357854 w 8636594"/>
              <a:gd name="connsiteY46" fmla="*/ 5649218 h 6516778"/>
              <a:gd name="connsiteX47" fmla="*/ 4391688 w 8636594"/>
              <a:gd name="connsiteY47" fmla="*/ 5621446 h 6516778"/>
              <a:gd name="connsiteX48" fmla="*/ 4425162 w 8636594"/>
              <a:gd name="connsiteY48" fmla="*/ 5593409 h 6516778"/>
              <a:gd name="connsiteX49" fmla="*/ 4458281 w 8636594"/>
              <a:gd name="connsiteY49" fmla="*/ 5565111 h 6516778"/>
              <a:gd name="connsiteX50" fmla="*/ 4491053 w 8636594"/>
              <a:gd name="connsiteY50" fmla="*/ 5536556 h 6516778"/>
              <a:gd name="connsiteX51" fmla="*/ 4523484 w 8636594"/>
              <a:gd name="connsiteY51" fmla="*/ 5507747 h 6516778"/>
              <a:gd name="connsiteX52" fmla="*/ 4555580 w 8636594"/>
              <a:gd name="connsiteY52" fmla="*/ 5478687 h 6516778"/>
              <a:gd name="connsiteX53" fmla="*/ 4587347 w 8636594"/>
              <a:gd name="connsiteY53" fmla="*/ 5449380 h 6516778"/>
              <a:gd name="connsiteX54" fmla="*/ 4618793 w 8636594"/>
              <a:gd name="connsiteY54" fmla="*/ 5419830 h 6516778"/>
              <a:gd name="connsiteX55" fmla="*/ 4649922 w 8636594"/>
              <a:gd name="connsiteY55" fmla="*/ 5390040 h 6516778"/>
              <a:gd name="connsiteX56" fmla="*/ 4680742 w 8636594"/>
              <a:gd name="connsiteY56" fmla="*/ 5360014 h 6516778"/>
              <a:gd name="connsiteX57" fmla="*/ 4711259 w 8636594"/>
              <a:gd name="connsiteY57" fmla="*/ 5329755 h 6516778"/>
              <a:gd name="connsiteX58" fmla="*/ 4741478 w 8636594"/>
              <a:gd name="connsiteY58" fmla="*/ 5299266 h 6516778"/>
              <a:gd name="connsiteX59" fmla="*/ 4771408 w 8636594"/>
              <a:gd name="connsiteY59" fmla="*/ 5268551 h 6516778"/>
              <a:gd name="connsiteX60" fmla="*/ 4801053 w 8636594"/>
              <a:gd name="connsiteY60" fmla="*/ 5237614 h 6516778"/>
              <a:gd name="connsiteX61" fmla="*/ 4830420 w 8636594"/>
              <a:gd name="connsiteY61" fmla="*/ 5206458 h 6516778"/>
              <a:gd name="connsiteX62" fmla="*/ 4859516 w 8636594"/>
              <a:gd name="connsiteY62" fmla="*/ 5175087 h 6516778"/>
              <a:gd name="connsiteX63" fmla="*/ 4888347 w 8636594"/>
              <a:gd name="connsiteY63" fmla="*/ 5143504 h 6516778"/>
              <a:gd name="connsiteX64" fmla="*/ 4916919 w 8636594"/>
              <a:gd name="connsiteY64" fmla="*/ 5111713 h 6516778"/>
              <a:gd name="connsiteX65" fmla="*/ 4945238 w 8636594"/>
              <a:gd name="connsiteY65" fmla="*/ 5079717 h 6516778"/>
              <a:gd name="connsiteX66" fmla="*/ 4973311 w 8636594"/>
              <a:gd name="connsiteY66" fmla="*/ 5047519 h 6516778"/>
              <a:gd name="connsiteX67" fmla="*/ 5001145 w 8636594"/>
              <a:gd name="connsiteY67" fmla="*/ 5015124 h 6516778"/>
              <a:gd name="connsiteX68" fmla="*/ 5028745 w 8636594"/>
              <a:gd name="connsiteY68" fmla="*/ 4982535 h 6516778"/>
              <a:gd name="connsiteX69" fmla="*/ 5056117 w 8636594"/>
              <a:gd name="connsiteY69" fmla="*/ 4949755 h 6516778"/>
              <a:gd name="connsiteX70" fmla="*/ 5083269 w 8636594"/>
              <a:gd name="connsiteY70" fmla="*/ 4916787 h 6516778"/>
              <a:gd name="connsiteX71" fmla="*/ 5110207 w 8636594"/>
              <a:gd name="connsiteY71" fmla="*/ 4883636 h 6516778"/>
              <a:gd name="connsiteX72" fmla="*/ 5136937 w 8636594"/>
              <a:gd name="connsiteY72" fmla="*/ 4850305 h 6516778"/>
              <a:gd name="connsiteX73" fmla="*/ 5163464 w 8636594"/>
              <a:gd name="connsiteY73" fmla="*/ 4816797 h 6516778"/>
              <a:gd name="connsiteX74" fmla="*/ 5215940 w 8636594"/>
              <a:gd name="connsiteY74" fmla="*/ 4749265 h 6516778"/>
              <a:gd name="connsiteX75" fmla="*/ 5267684 w 8636594"/>
              <a:gd name="connsiteY75" fmla="*/ 4681068 h 6516778"/>
              <a:gd name="connsiteX76" fmla="*/ 5318748 w 8636594"/>
              <a:gd name="connsiteY76" fmla="*/ 4612234 h 6516778"/>
              <a:gd name="connsiteX77" fmla="*/ 5369182 w 8636594"/>
              <a:gd name="connsiteY77" fmla="*/ 4542793 h 6516778"/>
              <a:gd name="connsiteX78" fmla="*/ 5419038 w 8636594"/>
              <a:gd name="connsiteY78" fmla="*/ 4472771 h 6516778"/>
              <a:gd name="connsiteX79" fmla="*/ 5468365 w 8636594"/>
              <a:gd name="connsiteY79" fmla="*/ 4402196 h 6516778"/>
              <a:gd name="connsiteX80" fmla="*/ 5517215 w 8636594"/>
              <a:gd name="connsiteY80" fmla="*/ 4331098 h 6516778"/>
              <a:gd name="connsiteX81" fmla="*/ 5565637 w 8636594"/>
              <a:gd name="connsiteY81" fmla="*/ 4259503 h 6516778"/>
              <a:gd name="connsiteX82" fmla="*/ 5613684 w 8636594"/>
              <a:gd name="connsiteY82" fmla="*/ 4187441 h 6516778"/>
              <a:gd name="connsiteX83" fmla="*/ 5685160 w 8636594"/>
              <a:gd name="connsiteY83" fmla="*/ 4078531 h 6516778"/>
              <a:gd name="connsiteX84" fmla="*/ 5756074 w 8636594"/>
              <a:gd name="connsiteY84" fmla="*/ 3968727 h 6516778"/>
              <a:gd name="connsiteX85" fmla="*/ 5873483 w 8636594"/>
              <a:gd name="connsiteY85" fmla="*/ 3783989 h 6516778"/>
              <a:gd name="connsiteX86" fmla="*/ 6203209 w 8636594"/>
              <a:gd name="connsiteY86" fmla="*/ 3258640 h 6516778"/>
              <a:gd name="connsiteX87" fmla="*/ 6299430 w 8636594"/>
              <a:gd name="connsiteY87" fmla="*/ 3107321 h 6516778"/>
              <a:gd name="connsiteX88" fmla="*/ 6372650 w 8636594"/>
              <a:gd name="connsiteY88" fmla="*/ 2993735 h 6516778"/>
              <a:gd name="connsiteX89" fmla="*/ 6453197 w 8636594"/>
              <a:gd name="connsiteY89" fmla="*/ 2869788 h 6516778"/>
              <a:gd name="connsiteX90" fmla="*/ 6564167 w 8636594"/>
              <a:gd name="connsiteY90" fmla="*/ 2696807 h 6516778"/>
              <a:gd name="connsiteX91" fmla="*/ 6976233 w 8636594"/>
              <a:gd name="connsiteY91" fmla="*/ 2045274 h 6516778"/>
              <a:gd name="connsiteX92" fmla="*/ 7086755 w 8636594"/>
              <a:gd name="connsiteY92" fmla="*/ 1872743 h 6516778"/>
              <a:gd name="connsiteX93" fmla="*/ 7170279 w 8636594"/>
              <a:gd name="connsiteY93" fmla="*/ 1744202 h 6516778"/>
              <a:gd name="connsiteX94" fmla="*/ 7226351 w 8636594"/>
              <a:gd name="connsiteY94" fmla="*/ 1659017 h 6516778"/>
              <a:gd name="connsiteX95" fmla="*/ 7282789 w 8636594"/>
              <a:gd name="connsiteY95" fmla="*/ 1574303 h 6516778"/>
              <a:gd name="connsiteX96" fmla="*/ 7339643 w 8636594"/>
              <a:gd name="connsiteY96" fmla="*/ 1490113 h 6516778"/>
              <a:gd name="connsiteX97" fmla="*/ 7396957 w 8636594"/>
              <a:gd name="connsiteY97" fmla="*/ 1406503 h 6516778"/>
              <a:gd name="connsiteX98" fmla="*/ 7454781 w 8636594"/>
              <a:gd name="connsiteY98" fmla="*/ 1323526 h 6516778"/>
              <a:gd name="connsiteX99" fmla="*/ 7513161 w 8636594"/>
              <a:gd name="connsiteY99" fmla="*/ 1241237 h 6516778"/>
              <a:gd name="connsiteX100" fmla="*/ 7572144 w 8636594"/>
              <a:gd name="connsiteY100" fmla="*/ 1159689 h 6516778"/>
              <a:gd name="connsiteX101" fmla="*/ 7601877 w 8636594"/>
              <a:gd name="connsiteY101" fmla="*/ 1119210 h 6516778"/>
              <a:gd name="connsiteX102" fmla="*/ 7631779 w 8636594"/>
              <a:gd name="connsiteY102" fmla="*/ 1078937 h 6516778"/>
              <a:gd name="connsiteX103" fmla="*/ 7661855 w 8636594"/>
              <a:gd name="connsiteY103" fmla="*/ 1038876 h 6516778"/>
              <a:gd name="connsiteX104" fmla="*/ 7692111 w 8636594"/>
              <a:gd name="connsiteY104" fmla="*/ 999035 h 6516778"/>
              <a:gd name="connsiteX105" fmla="*/ 7722554 w 8636594"/>
              <a:gd name="connsiteY105" fmla="*/ 959419 h 6516778"/>
              <a:gd name="connsiteX106" fmla="*/ 7753190 w 8636594"/>
              <a:gd name="connsiteY106" fmla="*/ 920037 h 6516778"/>
              <a:gd name="connsiteX107" fmla="*/ 7784023 w 8636594"/>
              <a:gd name="connsiteY107" fmla="*/ 880894 h 6516778"/>
              <a:gd name="connsiteX108" fmla="*/ 7815061 w 8636594"/>
              <a:gd name="connsiteY108" fmla="*/ 841997 h 6516778"/>
              <a:gd name="connsiteX109" fmla="*/ 7846308 w 8636594"/>
              <a:gd name="connsiteY109" fmla="*/ 803354 h 6516778"/>
              <a:gd name="connsiteX110" fmla="*/ 7877772 w 8636594"/>
              <a:gd name="connsiteY110" fmla="*/ 764970 h 6516778"/>
              <a:gd name="connsiteX111" fmla="*/ 7909458 w 8636594"/>
              <a:gd name="connsiteY111" fmla="*/ 726853 h 6516778"/>
              <a:gd name="connsiteX112" fmla="*/ 7941371 w 8636594"/>
              <a:gd name="connsiteY112" fmla="*/ 689010 h 6516778"/>
              <a:gd name="connsiteX113" fmla="*/ 7973518 w 8636594"/>
              <a:gd name="connsiteY113" fmla="*/ 651447 h 6516778"/>
              <a:gd name="connsiteX114" fmla="*/ 8005905 w 8636594"/>
              <a:gd name="connsiteY114" fmla="*/ 614171 h 6516778"/>
              <a:gd name="connsiteX115" fmla="*/ 8038538 w 8636594"/>
              <a:gd name="connsiteY115" fmla="*/ 577189 h 6516778"/>
              <a:gd name="connsiteX116" fmla="*/ 8071421 w 8636594"/>
              <a:gd name="connsiteY116" fmla="*/ 540507 h 6516778"/>
              <a:gd name="connsiteX117" fmla="*/ 8104563 w 8636594"/>
              <a:gd name="connsiteY117" fmla="*/ 504132 h 6516778"/>
              <a:gd name="connsiteX118" fmla="*/ 8137967 w 8636594"/>
              <a:gd name="connsiteY118" fmla="*/ 468072 h 6516778"/>
              <a:gd name="connsiteX119" fmla="*/ 8171641 w 8636594"/>
              <a:gd name="connsiteY119" fmla="*/ 432332 h 6516778"/>
              <a:gd name="connsiteX120" fmla="*/ 8205590 w 8636594"/>
              <a:gd name="connsiteY120" fmla="*/ 396920 h 6516778"/>
              <a:gd name="connsiteX121" fmla="*/ 8239820 w 8636594"/>
              <a:gd name="connsiteY121" fmla="*/ 361843 h 6516778"/>
              <a:gd name="connsiteX122" fmla="*/ 8274337 w 8636594"/>
              <a:gd name="connsiteY122" fmla="*/ 327107 h 6516778"/>
              <a:gd name="connsiteX123" fmla="*/ 8309147 w 8636594"/>
              <a:gd name="connsiteY123" fmla="*/ 292718 h 6516778"/>
              <a:gd name="connsiteX124" fmla="*/ 8344256 w 8636594"/>
              <a:gd name="connsiteY124" fmla="*/ 258685 h 6516778"/>
              <a:gd name="connsiteX125" fmla="*/ 8379669 w 8636594"/>
              <a:gd name="connsiteY125" fmla="*/ 225013 h 6516778"/>
              <a:gd name="connsiteX126" fmla="*/ 8415394 w 8636594"/>
              <a:gd name="connsiteY126" fmla="*/ 191709 h 6516778"/>
              <a:gd name="connsiteX127" fmla="*/ 8451434 w 8636594"/>
              <a:gd name="connsiteY127" fmla="*/ 158780 h 6516778"/>
              <a:gd name="connsiteX128" fmla="*/ 8487798 w 8636594"/>
              <a:gd name="connsiteY128" fmla="*/ 126233 h 6516778"/>
              <a:gd name="connsiteX129" fmla="*/ 8524489 w 8636594"/>
              <a:gd name="connsiteY129" fmla="*/ 94075 h 6516778"/>
              <a:gd name="connsiteX130" fmla="*/ 8561515 w 8636594"/>
              <a:gd name="connsiteY130" fmla="*/ 62312 h 6516778"/>
              <a:gd name="connsiteX131" fmla="*/ 8598881 w 8636594"/>
              <a:gd name="connsiteY131" fmla="*/ 30951 h 6516778"/>
              <a:gd name="connsiteX132" fmla="*/ 8636594 w 8636594"/>
              <a:gd name="connsiteY132" fmla="*/ 0 h 6516778"/>
              <a:gd name="connsiteX0" fmla="*/ 8636594 w 8636594"/>
              <a:gd name="connsiteY0" fmla="*/ 0 h 6502876"/>
              <a:gd name="connsiteX1" fmla="*/ 5293 w 8636594"/>
              <a:gd name="connsiteY1" fmla="*/ 0 h 6502876"/>
              <a:gd name="connsiteX2" fmla="*/ 0 w 8636594"/>
              <a:gd name="connsiteY2" fmla="*/ 5587843 h 6502876"/>
              <a:gd name="connsiteX3" fmla="*/ 1594033 w 8636594"/>
              <a:gd name="connsiteY3" fmla="*/ 5600057 h 6502876"/>
              <a:gd name="connsiteX4" fmla="*/ 1686068 w 8636594"/>
              <a:gd name="connsiteY4" fmla="*/ 5599745 h 6502876"/>
              <a:gd name="connsiteX5" fmla="*/ 2636364 w 8636594"/>
              <a:gd name="connsiteY5" fmla="*/ 6502876 h 6502876"/>
              <a:gd name="connsiteX6" fmla="*/ 2689804 w 8636594"/>
              <a:gd name="connsiteY6" fmla="*/ 6488565 h 6502876"/>
              <a:gd name="connsiteX7" fmla="*/ 2742629 w 8636594"/>
              <a:gd name="connsiteY7" fmla="*/ 6473849 h 6502876"/>
              <a:gd name="connsiteX8" fmla="*/ 2794848 w 8636594"/>
              <a:gd name="connsiteY8" fmla="*/ 6458731 h 6502876"/>
              <a:gd name="connsiteX9" fmla="*/ 2846466 w 8636594"/>
              <a:gd name="connsiteY9" fmla="*/ 6443216 h 6502876"/>
              <a:gd name="connsiteX10" fmla="*/ 2897488 w 8636594"/>
              <a:gd name="connsiteY10" fmla="*/ 6427305 h 6502876"/>
              <a:gd name="connsiteX11" fmla="*/ 2947923 w 8636594"/>
              <a:gd name="connsiteY11" fmla="*/ 6411004 h 6502876"/>
              <a:gd name="connsiteX12" fmla="*/ 2997775 w 8636594"/>
              <a:gd name="connsiteY12" fmla="*/ 6394316 h 6502876"/>
              <a:gd name="connsiteX13" fmla="*/ 3047052 w 8636594"/>
              <a:gd name="connsiteY13" fmla="*/ 6377243 h 6502876"/>
              <a:gd name="connsiteX14" fmla="*/ 3095759 w 8636594"/>
              <a:gd name="connsiteY14" fmla="*/ 6359791 h 6502876"/>
              <a:gd name="connsiteX15" fmla="*/ 3143903 w 8636594"/>
              <a:gd name="connsiteY15" fmla="*/ 6341961 h 6502876"/>
              <a:gd name="connsiteX16" fmla="*/ 3191491 w 8636594"/>
              <a:gd name="connsiteY16" fmla="*/ 6323757 h 6502876"/>
              <a:gd name="connsiteX17" fmla="*/ 3238528 w 8636594"/>
              <a:gd name="connsiteY17" fmla="*/ 6305184 h 6502876"/>
              <a:gd name="connsiteX18" fmla="*/ 3285021 w 8636594"/>
              <a:gd name="connsiteY18" fmla="*/ 6286245 h 6502876"/>
              <a:gd name="connsiteX19" fmla="*/ 3330977 w 8636594"/>
              <a:gd name="connsiteY19" fmla="*/ 6266942 h 6502876"/>
              <a:gd name="connsiteX20" fmla="*/ 3376401 w 8636594"/>
              <a:gd name="connsiteY20" fmla="*/ 6247281 h 6502876"/>
              <a:gd name="connsiteX21" fmla="*/ 3421300 w 8636594"/>
              <a:gd name="connsiteY21" fmla="*/ 6227263 h 6502876"/>
              <a:gd name="connsiteX22" fmla="*/ 3465680 w 8636594"/>
              <a:gd name="connsiteY22" fmla="*/ 6206893 h 6502876"/>
              <a:gd name="connsiteX23" fmla="*/ 3509548 w 8636594"/>
              <a:gd name="connsiteY23" fmla="*/ 6186174 h 6502876"/>
              <a:gd name="connsiteX24" fmla="*/ 3552910 w 8636594"/>
              <a:gd name="connsiteY24" fmla="*/ 6165110 h 6502876"/>
              <a:gd name="connsiteX25" fmla="*/ 3595773 w 8636594"/>
              <a:gd name="connsiteY25" fmla="*/ 6143704 h 6502876"/>
              <a:gd name="connsiteX26" fmla="*/ 3638142 w 8636594"/>
              <a:gd name="connsiteY26" fmla="*/ 6121960 h 6502876"/>
              <a:gd name="connsiteX27" fmla="*/ 3680024 w 8636594"/>
              <a:gd name="connsiteY27" fmla="*/ 6099881 h 6502876"/>
              <a:gd name="connsiteX28" fmla="*/ 3721426 w 8636594"/>
              <a:gd name="connsiteY28" fmla="*/ 6077471 h 6502876"/>
              <a:gd name="connsiteX29" fmla="*/ 3762353 w 8636594"/>
              <a:gd name="connsiteY29" fmla="*/ 6054733 h 6502876"/>
              <a:gd name="connsiteX30" fmla="*/ 3802812 w 8636594"/>
              <a:gd name="connsiteY30" fmla="*/ 6031671 h 6502876"/>
              <a:gd name="connsiteX31" fmla="*/ 3842810 w 8636594"/>
              <a:gd name="connsiteY31" fmla="*/ 6008288 h 6502876"/>
              <a:gd name="connsiteX32" fmla="*/ 3882352 w 8636594"/>
              <a:gd name="connsiteY32" fmla="*/ 5984588 h 6502876"/>
              <a:gd name="connsiteX33" fmla="*/ 3921445 w 8636594"/>
              <a:gd name="connsiteY33" fmla="*/ 5960574 h 6502876"/>
              <a:gd name="connsiteX34" fmla="*/ 3960096 w 8636594"/>
              <a:gd name="connsiteY34" fmla="*/ 5936250 h 6502876"/>
              <a:gd name="connsiteX35" fmla="*/ 3998311 w 8636594"/>
              <a:gd name="connsiteY35" fmla="*/ 5911619 h 6502876"/>
              <a:gd name="connsiteX36" fmla="*/ 4036095 w 8636594"/>
              <a:gd name="connsiteY36" fmla="*/ 5886685 h 6502876"/>
              <a:gd name="connsiteX37" fmla="*/ 4073456 w 8636594"/>
              <a:gd name="connsiteY37" fmla="*/ 5861452 h 6502876"/>
              <a:gd name="connsiteX38" fmla="*/ 4110400 w 8636594"/>
              <a:gd name="connsiteY38" fmla="*/ 5835922 h 6502876"/>
              <a:gd name="connsiteX39" fmla="*/ 4146933 w 8636594"/>
              <a:gd name="connsiteY39" fmla="*/ 5810100 h 6502876"/>
              <a:gd name="connsiteX40" fmla="*/ 4183061 w 8636594"/>
              <a:gd name="connsiteY40" fmla="*/ 5783988 h 6502876"/>
              <a:gd name="connsiteX41" fmla="*/ 4218791 w 8636594"/>
              <a:gd name="connsiteY41" fmla="*/ 5757591 h 6502876"/>
              <a:gd name="connsiteX42" fmla="*/ 4254129 w 8636594"/>
              <a:gd name="connsiteY42" fmla="*/ 5730912 h 6502876"/>
              <a:gd name="connsiteX43" fmla="*/ 4289081 w 8636594"/>
              <a:gd name="connsiteY43" fmla="*/ 5703955 h 6502876"/>
              <a:gd name="connsiteX44" fmla="*/ 4323654 w 8636594"/>
              <a:gd name="connsiteY44" fmla="*/ 5676722 h 6502876"/>
              <a:gd name="connsiteX45" fmla="*/ 4357854 w 8636594"/>
              <a:gd name="connsiteY45" fmla="*/ 5649218 h 6502876"/>
              <a:gd name="connsiteX46" fmla="*/ 4391688 w 8636594"/>
              <a:gd name="connsiteY46" fmla="*/ 5621446 h 6502876"/>
              <a:gd name="connsiteX47" fmla="*/ 4425162 w 8636594"/>
              <a:gd name="connsiteY47" fmla="*/ 5593409 h 6502876"/>
              <a:gd name="connsiteX48" fmla="*/ 4458281 w 8636594"/>
              <a:gd name="connsiteY48" fmla="*/ 5565111 h 6502876"/>
              <a:gd name="connsiteX49" fmla="*/ 4491053 w 8636594"/>
              <a:gd name="connsiteY49" fmla="*/ 5536556 h 6502876"/>
              <a:gd name="connsiteX50" fmla="*/ 4523484 w 8636594"/>
              <a:gd name="connsiteY50" fmla="*/ 5507747 h 6502876"/>
              <a:gd name="connsiteX51" fmla="*/ 4555580 w 8636594"/>
              <a:gd name="connsiteY51" fmla="*/ 5478687 h 6502876"/>
              <a:gd name="connsiteX52" fmla="*/ 4587347 w 8636594"/>
              <a:gd name="connsiteY52" fmla="*/ 5449380 h 6502876"/>
              <a:gd name="connsiteX53" fmla="*/ 4618793 w 8636594"/>
              <a:gd name="connsiteY53" fmla="*/ 5419830 h 6502876"/>
              <a:gd name="connsiteX54" fmla="*/ 4649922 w 8636594"/>
              <a:gd name="connsiteY54" fmla="*/ 5390040 h 6502876"/>
              <a:gd name="connsiteX55" fmla="*/ 4680742 w 8636594"/>
              <a:gd name="connsiteY55" fmla="*/ 5360014 h 6502876"/>
              <a:gd name="connsiteX56" fmla="*/ 4711259 w 8636594"/>
              <a:gd name="connsiteY56" fmla="*/ 5329755 h 6502876"/>
              <a:gd name="connsiteX57" fmla="*/ 4741478 w 8636594"/>
              <a:gd name="connsiteY57" fmla="*/ 5299266 h 6502876"/>
              <a:gd name="connsiteX58" fmla="*/ 4771408 w 8636594"/>
              <a:gd name="connsiteY58" fmla="*/ 5268551 h 6502876"/>
              <a:gd name="connsiteX59" fmla="*/ 4801053 w 8636594"/>
              <a:gd name="connsiteY59" fmla="*/ 5237614 h 6502876"/>
              <a:gd name="connsiteX60" fmla="*/ 4830420 w 8636594"/>
              <a:gd name="connsiteY60" fmla="*/ 5206458 h 6502876"/>
              <a:gd name="connsiteX61" fmla="*/ 4859516 w 8636594"/>
              <a:gd name="connsiteY61" fmla="*/ 5175087 h 6502876"/>
              <a:gd name="connsiteX62" fmla="*/ 4888347 w 8636594"/>
              <a:gd name="connsiteY62" fmla="*/ 5143504 h 6502876"/>
              <a:gd name="connsiteX63" fmla="*/ 4916919 w 8636594"/>
              <a:gd name="connsiteY63" fmla="*/ 5111713 h 6502876"/>
              <a:gd name="connsiteX64" fmla="*/ 4945238 w 8636594"/>
              <a:gd name="connsiteY64" fmla="*/ 5079717 h 6502876"/>
              <a:gd name="connsiteX65" fmla="*/ 4973311 w 8636594"/>
              <a:gd name="connsiteY65" fmla="*/ 5047519 h 6502876"/>
              <a:gd name="connsiteX66" fmla="*/ 5001145 w 8636594"/>
              <a:gd name="connsiteY66" fmla="*/ 5015124 h 6502876"/>
              <a:gd name="connsiteX67" fmla="*/ 5028745 w 8636594"/>
              <a:gd name="connsiteY67" fmla="*/ 4982535 h 6502876"/>
              <a:gd name="connsiteX68" fmla="*/ 5056117 w 8636594"/>
              <a:gd name="connsiteY68" fmla="*/ 4949755 h 6502876"/>
              <a:gd name="connsiteX69" fmla="*/ 5083269 w 8636594"/>
              <a:gd name="connsiteY69" fmla="*/ 4916787 h 6502876"/>
              <a:gd name="connsiteX70" fmla="*/ 5110207 w 8636594"/>
              <a:gd name="connsiteY70" fmla="*/ 4883636 h 6502876"/>
              <a:gd name="connsiteX71" fmla="*/ 5136937 w 8636594"/>
              <a:gd name="connsiteY71" fmla="*/ 4850305 h 6502876"/>
              <a:gd name="connsiteX72" fmla="*/ 5163464 w 8636594"/>
              <a:gd name="connsiteY72" fmla="*/ 4816797 h 6502876"/>
              <a:gd name="connsiteX73" fmla="*/ 5215940 w 8636594"/>
              <a:gd name="connsiteY73" fmla="*/ 4749265 h 6502876"/>
              <a:gd name="connsiteX74" fmla="*/ 5267684 w 8636594"/>
              <a:gd name="connsiteY74" fmla="*/ 4681068 h 6502876"/>
              <a:gd name="connsiteX75" fmla="*/ 5318748 w 8636594"/>
              <a:gd name="connsiteY75" fmla="*/ 4612234 h 6502876"/>
              <a:gd name="connsiteX76" fmla="*/ 5369182 w 8636594"/>
              <a:gd name="connsiteY76" fmla="*/ 4542793 h 6502876"/>
              <a:gd name="connsiteX77" fmla="*/ 5419038 w 8636594"/>
              <a:gd name="connsiteY77" fmla="*/ 4472771 h 6502876"/>
              <a:gd name="connsiteX78" fmla="*/ 5468365 w 8636594"/>
              <a:gd name="connsiteY78" fmla="*/ 4402196 h 6502876"/>
              <a:gd name="connsiteX79" fmla="*/ 5517215 w 8636594"/>
              <a:gd name="connsiteY79" fmla="*/ 4331098 h 6502876"/>
              <a:gd name="connsiteX80" fmla="*/ 5565637 w 8636594"/>
              <a:gd name="connsiteY80" fmla="*/ 4259503 h 6502876"/>
              <a:gd name="connsiteX81" fmla="*/ 5613684 w 8636594"/>
              <a:gd name="connsiteY81" fmla="*/ 4187441 h 6502876"/>
              <a:gd name="connsiteX82" fmla="*/ 5685160 w 8636594"/>
              <a:gd name="connsiteY82" fmla="*/ 4078531 h 6502876"/>
              <a:gd name="connsiteX83" fmla="*/ 5756074 w 8636594"/>
              <a:gd name="connsiteY83" fmla="*/ 3968727 h 6502876"/>
              <a:gd name="connsiteX84" fmla="*/ 5873483 w 8636594"/>
              <a:gd name="connsiteY84" fmla="*/ 3783989 h 6502876"/>
              <a:gd name="connsiteX85" fmla="*/ 6203209 w 8636594"/>
              <a:gd name="connsiteY85" fmla="*/ 3258640 h 6502876"/>
              <a:gd name="connsiteX86" fmla="*/ 6299430 w 8636594"/>
              <a:gd name="connsiteY86" fmla="*/ 3107321 h 6502876"/>
              <a:gd name="connsiteX87" fmla="*/ 6372650 w 8636594"/>
              <a:gd name="connsiteY87" fmla="*/ 2993735 h 6502876"/>
              <a:gd name="connsiteX88" fmla="*/ 6453197 w 8636594"/>
              <a:gd name="connsiteY88" fmla="*/ 2869788 h 6502876"/>
              <a:gd name="connsiteX89" fmla="*/ 6564167 w 8636594"/>
              <a:gd name="connsiteY89" fmla="*/ 2696807 h 6502876"/>
              <a:gd name="connsiteX90" fmla="*/ 6976233 w 8636594"/>
              <a:gd name="connsiteY90" fmla="*/ 2045274 h 6502876"/>
              <a:gd name="connsiteX91" fmla="*/ 7086755 w 8636594"/>
              <a:gd name="connsiteY91" fmla="*/ 1872743 h 6502876"/>
              <a:gd name="connsiteX92" fmla="*/ 7170279 w 8636594"/>
              <a:gd name="connsiteY92" fmla="*/ 1744202 h 6502876"/>
              <a:gd name="connsiteX93" fmla="*/ 7226351 w 8636594"/>
              <a:gd name="connsiteY93" fmla="*/ 1659017 h 6502876"/>
              <a:gd name="connsiteX94" fmla="*/ 7282789 w 8636594"/>
              <a:gd name="connsiteY94" fmla="*/ 1574303 h 6502876"/>
              <a:gd name="connsiteX95" fmla="*/ 7339643 w 8636594"/>
              <a:gd name="connsiteY95" fmla="*/ 1490113 h 6502876"/>
              <a:gd name="connsiteX96" fmla="*/ 7396957 w 8636594"/>
              <a:gd name="connsiteY96" fmla="*/ 1406503 h 6502876"/>
              <a:gd name="connsiteX97" fmla="*/ 7454781 w 8636594"/>
              <a:gd name="connsiteY97" fmla="*/ 1323526 h 6502876"/>
              <a:gd name="connsiteX98" fmla="*/ 7513161 w 8636594"/>
              <a:gd name="connsiteY98" fmla="*/ 1241237 h 6502876"/>
              <a:gd name="connsiteX99" fmla="*/ 7572144 w 8636594"/>
              <a:gd name="connsiteY99" fmla="*/ 1159689 h 6502876"/>
              <a:gd name="connsiteX100" fmla="*/ 7601877 w 8636594"/>
              <a:gd name="connsiteY100" fmla="*/ 1119210 h 6502876"/>
              <a:gd name="connsiteX101" fmla="*/ 7631779 w 8636594"/>
              <a:gd name="connsiteY101" fmla="*/ 1078937 h 6502876"/>
              <a:gd name="connsiteX102" fmla="*/ 7661855 w 8636594"/>
              <a:gd name="connsiteY102" fmla="*/ 1038876 h 6502876"/>
              <a:gd name="connsiteX103" fmla="*/ 7692111 w 8636594"/>
              <a:gd name="connsiteY103" fmla="*/ 999035 h 6502876"/>
              <a:gd name="connsiteX104" fmla="*/ 7722554 w 8636594"/>
              <a:gd name="connsiteY104" fmla="*/ 959419 h 6502876"/>
              <a:gd name="connsiteX105" fmla="*/ 7753190 w 8636594"/>
              <a:gd name="connsiteY105" fmla="*/ 920037 h 6502876"/>
              <a:gd name="connsiteX106" fmla="*/ 7784023 w 8636594"/>
              <a:gd name="connsiteY106" fmla="*/ 880894 h 6502876"/>
              <a:gd name="connsiteX107" fmla="*/ 7815061 w 8636594"/>
              <a:gd name="connsiteY107" fmla="*/ 841997 h 6502876"/>
              <a:gd name="connsiteX108" fmla="*/ 7846308 w 8636594"/>
              <a:gd name="connsiteY108" fmla="*/ 803354 h 6502876"/>
              <a:gd name="connsiteX109" fmla="*/ 7877772 w 8636594"/>
              <a:gd name="connsiteY109" fmla="*/ 764970 h 6502876"/>
              <a:gd name="connsiteX110" fmla="*/ 7909458 w 8636594"/>
              <a:gd name="connsiteY110" fmla="*/ 726853 h 6502876"/>
              <a:gd name="connsiteX111" fmla="*/ 7941371 w 8636594"/>
              <a:gd name="connsiteY111" fmla="*/ 689010 h 6502876"/>
              <a:gd name="connsiteX112" fmla="*/ 7973518 w 8636594"/>
              <a:gd name="connsiteY112" fmla="*/ 651447 h 6502876"/>
              <a:gd name="connsiteX113" fmla="*/ 8005905 w 8636594"/>
              <a:gd name="connsiteY113" fmla="*/ 614171 h 6502876"/>
              <a:gd name="connsiteX114" fmla="*/ 8038538 w 8636594"/>
              <a:gd name="connsiteY114" fmla="*/ 577189 h 6502876"/>
              <a:gd name="connsiteX115" fmla="*/ 8071421 w 8636594"/>
              <a:gd name="connsiteY115" fmla="*/ 540507 h 6502876"/>
              <a:gd name="connsiteX116" fmla="*/ 8104563 w 8636594"/>
              <a:gd name="connsiteY116" fmla="*/ 504132 h 6502876"/>
              <a:gd name="connsiteX117" fmla="*/ 8137967 w 8636594"/>
              <a:gd name="connsiteY117" fmla="*/ 468072 h 6502876"/>
              <a:gd name="connsiteX118" fmla="*/ 8171641 w 8636594"/>
              <a:gd name="connsiteY118" fmla="*/ 432332 h 6502876"/>
              <a:gd name="connsiteX119" fmla="*/ 8205590 w 8636594"/>
              <a:gd name="connsiteY119" fmla="*/ 396920 h 6502876"/>
              <a:gd name="connsiteX120" fmla="*/ 8239820 w 8636594"/>
              <a:gd name="connsiteY120" fmla="*/ 361843 h 6502876"/>
              <a:gd name="connsiteX121" fmla="*/ 8274337 w 8636594"/>
              <a:gd name="connsiteY121" fmla="*/ 327107 h 6502876"/>
              <a:gd name="connsiteX122" fmla="*/ 8309147 w 8636594"/>
              <a:gd name="connsiteY122" fmla="*/ 292718 h 6502876"/>
              <a:gd name="connsiteX123" fmla="*/ 8344256 w 8636594"/>
              <a:gd name="connsiteY123" fmla="*/ 258685 h 6502876"/>
              <a:gd name="connsiteX124" fmla="*/ 8379669 w 8636594"/>
              <a:gd name="connsiteY124" fmla="*/ 225013 h 6502876"/>
              <a:gd name="connsiteX125" fmla="*/ 8415394 w 8636594"/>
              <a:gd name="connsiteY125" fmla="*/ 191709 h 6502876"/>
              <a:gd name="connsiteX126" fmla="*/ 8451434 w 8636594"/>
              <a:gd name="connsiteY126" fmla="*/ 158780 h 6502876"/>
              <a:gd name="connsiteX127" fmla="*/ 8487798 w 8636594"/>
              <a:gd name="connsiteY127" fmla="*/ 126233 h 6502876"/>
              <a:gd name="connsiteX128" fmla="*/ 8524489 w 8636594"/>
              <a:gd name="connsiteY128" fmla="*/ 94075 h 6502876"/>
              <a:gd name="connsiteX129" fmla="*/ 8561515 w 8636594"/>
              <a:gd name="connsiteY129" fmla="*/ 62312 h 6502876"/>
              <a:gd name="connsiteX130" fmla="*/ 8598881 w 8636594"/>
              <a:gd name="connsiteY130" fmla="*/ 30951 h 6502876"/>
              <a:gd name="connsiteX131" fmla="*/ 8636594 w 8636594"/>
              <a:gd name="connsiteY131" fmla="*/ 0 h 6502876"/>
              <a:gd name="connsiteX0" fmla="*/ 8636594 w 8636594"/>
              <a:gd name="connsiteY0" fmla="*/ 0 h 6488565"/>
              <a:gd name="connsiteX1" fmla="*/ 5293 w 8636594"/>
              <a:gd name="connsiteY1" fmla="*/ 0 h 6488565"/>
              <a:gd name="connsiteX2" fmla="*/ 0 w 8636594"/>
              <a:gd name="connsiteY2" fmla="*/ 5587843 h 6488565"/>
              <a:gd name="connsiteX3" fmla="*/ 1594033 w 8636594"/>
              <a:gd name="connsiteY3" fmla="*/ 5600057 h 6488565"/>
              <a:gd name="connsiteX4" fmla="*/ 1686068 w 8636594"/>
              <a:gd name="connsiteY4" fmla="*/ 5599745 h 6488565"/>
              <a:gd name="connsiteX5" fmla="*/ 2689804 w 8636594"/>
              <a:gd name="connsiteY5" fmla="*/ 6488565 h 6488565"/>
              <a:gd name="connsiteX6" fmla="*/ 2742629 w 8636594"/>
              <a:gd name="connsiteY6" fmla="*/ 6473849 h 6488565"/>
              <a:gd name="connsiteX7" fmla="*/ 2794848 w 8636594"/>
              <a:gd name="connsiteY7" fmla="*/ 6458731 h 6488565"/>
              <a:gd name="connsiteX8" fmla="*/ 2846466 w 8636594"/>
              <a:gd name="connsiteY8" fmla="*/ 6443216 h 6488565"/>
              <a:gd name="connsiteX9" fmla="*/ 2897488 w 8636594"/>
              <a:gd name="connsiteY9" fmla="*/ 6427305 h 6488565"/>
              <a:gd name="connsiteX10" fmla="*/ 2947923 w 8636594"/>
              <a:gd name="connsiteY10" fmla="*/ 6411004 h 6488565"/>
              <a:gd name="connsiteX11" fmla="*/ 2997775 w 8636594"/>
              <a:gd name="connsiteY11" fmla="*/ 6394316 h 6488565"/>
              <a:gd name="connsiteX12" fmla="*/ 3047052 w 8636594"/>
              <a:gd name="connsiteY12" fmla="*/ 6377243 h 6488565"/>
              <a:gd name="connsiteX13" fmla="*/ 3095759 w 8636594"/>
              <a:gd name="connsiteY13" fmla="*/ 6359791 h 6488565"/>
              <a:gd name="connsiteX14" fmla="*/ 3143903 w 8636594"/>
              <a:gd name="connsiteY14" fmla="*/ 6341961 h 6488565"/>
              <a:gd name="connsiteX15" fmla="*/ 3191491 w 8636594"/>
              <a:gd name="connsiteY15" fmla="*/ 6323757 h 6488565"/>
              <a:gd name="connsiteX16" fmla="*/ 3238528 w 8636594"/>
              <a:gd name="connsiteY16" fmla="*/ 6305184 h 6488565"/>
              <a:gd name="connsiteX17" fmla="*/ 3285021 w 8636594"/>
              <a:gd name="connsiteY17" fmla="*/ 6286245 h 6488565"/>
              <a:gd name="connsiteX18" fmla="*/ 3330977 w 8636594"/>
              <a:gd name="connsiteY18" fmla="*/ 6266942 h 6488565"/>
              <a:gd name="connsiteX19" fmla="*/ 3376401 w 8636594"/>
              <a:gd name="connsiteY19" fmla="*/ 6247281 h 6488565"/>
              <a:gd name="connsiteX20" fmla="*/ 3421300 w 8636594"/>
              <a:gd name="connsiteY20" fmla="*/ 6227263 h 6488565"/>
              <a:gd name="connsiteX21" fmla="*/ 3465680 w 8636594"/>
              <a:gd name="connsiteY21" fmla="*/ 6206893 h 6488565"/>
              <a:gd name="connsiteX22" fmla="*/ 3509548 w 8636594"/>
              <a:gd name="connsiteY22" fmla="*/ 6186174 h 6488565"/>
              <a:gd name="connsiteX23" fmla="*/ 3552910 w 8636594"/>
              <a:gd name="connsiteY23" fmla="*/ 6165110 h 6488565"/>
              <a:gd name="connsiteX24" fmla="*/ 3595773 w 8636594"/>
              <a:gd name="connsiteY24" fmla="*/ 6143704 h 6488565"/>
              <a:gd name="connsiteX25" fmla="*/ 3638142 w 8636594"/>
              <a:gd name="connsiteY25" fmla="*/ 6121960 h 6488565"/>
              <a:gd name="connsiteX26" fmla="*/ 3680024 w 8636594"/>
              <a:gd name="connsiteY26" fmla="*/ 6099881 h 6488565"/>
              <a:gd name="connsiteX27" fmla="*/ 3721426 w 8636594"/>
              <a:gd name="connsiteY27" fmla="*/ 6077471 h 6488565"/>
              <a:gd name="connsiteX28" fmla="*/ 3762353 w 8636594"/>
              <a:gd name="connsiteY28" fmla="*/ 6054733 h 6488565"/>
              <a:gd name="connsiteX29" fmla="*/ 3802812 w 8636594"/>
              <a:gd name="connsiteY29" fmla="*/ 6031671 h 6488565"/>
              <a:gd name="connsiteX30" fmla="*/ 3842810 w 8636594"/>
              <a:gd name="connsiteY30" fmla="*/ 6008288 h 6488565"/>
              <a:gd name="connsiteX31" fmla="*/ 3882352 w 8636594"/>
              <a:gd name="connsiteY31" fmla="*/ 5984588 h 6488565"/>
              <a:gd name="connsiteX32" fmla="*/ 3921445 w 8636594"/>
              <a:gd name="connsiteY32" fmla="*/ 5960574 h 6488565"/>
              <a:gd name="connsiteX33" fmla="*/ 3960096 w 8636594"/>
              <a:gd name="connsiteY33" fmla="*/ 5936250 h 6488565"/>
              <a:gd name="connsiteX34" fmla="*/ 3998311 w 8636594"/>
              <a:gd name="connsiteY34" fmla="*/ 5911619 h 6488565"/>
              <a:gd name="connsiteX35" fmla="*/ 4036095 w 8636594"/>
              <a:gd name="connsiteY35" fmla="*/ 5886685 h 6488565"/>
              <a:gd name="connsiteX36" fmla="*/ 4073456 w 8636594"/>
              <a:gd name="connsiteY36" fmla="*/ 5861452 h 6488565"/>
              <a:gd name="connsiteX37" fmla="*/ 4110400 w 8636594"/>
              <a:gd name="connsiteY37" fmla="*/ 5835922 h 6488565"/>
              <a:gd name="connsiteX38" fmla="*/ 4146933 w 8636594"/>
              <a:gd name="connsiteY38" fmla="*/ 5810100 h 6488565"/>
              <a:gd name="connsiteX39" fmla="*/ 4183061 w 8636594"/>
              <a:gd name="connsiteY39" fmla="*/ 5783988 h 6488565"/>
              <a:gd name="connsiteX40" fmla="*/ 4218791 w 8636594"/>
              <a:gd name="connsiteY40" fmla="*/ 5757591 h 6488565"/>
              <a:gd name="connsiteX41" fmla="*/ 4254129 w 8636594"/>
              <a:gd name="connsiteY41" fmla="*/ 5730912 h 6488565"/>
              <a:gd name="connsiteX42" fmla="*/ 4289081 w 8636594"/>
              <a:gd name="connsiteY42" fmla="*/ 5703955 h 6488565"/>
              <a:gd name="connsiteX43" fmla="*/ 4323654 w 8636594"/>
              <a:gd name="connsiteY43" fmla="*/ 5676722 h 6488565"/>
              <a:gd name="connsiteX44" fmla="*/ 4357854 w 8636594"/>
              <a:gd name="connsiteY44" fmla="*/ 5649218 h 6488565"/>
              <a:gd name="connsiteX45" fmla="*/ 4391688 w 8636594"/>
              <a:gd name="connsiteY45" fmla="*/ 5621446 h 6488565"/>
              <a:gd name="connsiteX46" fmla="*/ 4425162 w 8636594"/>
              <a:gd name="connsiteY46" fmla="*/ 5593409 h 6488565"/>
              <a:gd name="connsiteX47" fmla="*/ 4458281 w 8636594"/>
              <a:gd name="connsiteY47" fmla="*/ 5565111 h 6488565"/>
              <a:gd name="connsiteX48" fmla="*/ 4491053 w 8636594"/>
              <a:gd name="connsiteY48" fmla="*/ 5536556 h 6488565"/>
              <a:gd name="connsiteX49" fmla="*/ 4523484 w 8636594"/>
              <a:gd name="connsiteY49" fmla="*/ 5507747 h 6488565"/>
              <a:gd name="connsiteX50" fmla="*/ 4555580 w 8636594"/>
              <a:gd name="connsiteY50" fmla="*/ 5478687 h 6488565"/>
              <a:gd name="connsiteX51" fmla="*/ 4587347 w 8636594"/>
              <a:gd name="connsiteY51" fmla="*/ 5449380 h 6488565"/>
              <a:gd name="connsiteX52" fmla="*/ 4618793 w 8636594"/>
              <a:gd name="connsiteY52" fmla="*/ 5419830 h 6488565"/>
              <a:gd name="connsiteX53" fmla="*/ 4649922 w 8636594"/>
              <a:gd name="connsiteY53" fmla="*/ 5390040 h 6488565"/>
              <a:gd name="connsiteX54" fmla="*/ 4680742 w 8636594"/>
              <a:gd name="connsiteY54" fmla="*/ 5360014 h 6488565"/>
              <a:gd name="connsiteX55" fmla="*/ 4711259 w 8636594"/>
              <a:gd name="connsiteY55" fmla="*/ 5329755 h 6488565"/>
              <a:gd name="connsiteX56" fmla="*/ 4741478 w 8636594"/>
              <a:gd name="connsiteY56" fmla="*/ 5299266 h 6488565"/>
              <a:gd name="connsiteX57" fmla="*/ 4771408 w 8636594"/>
              <a:gd name="connsiteY57" fmla="*/ 5268551 h 6488565"/>
              <a:gd name="connsiteX58" fmla="*/ 4801053 w 8636594"/>
              <a:gd name="connsiteY58" fmla="*/ 5237614 h 6488565"/>
              <a:gd name="connsiteX59" fmla="*/ 4830420 w 8636594"/>
              <a:gd name="connsiteY59" fmla="*/ 5206458 h 6488565"/>
              <a:gd name="connsiteX60" fmla="*/ 4859516 w 8636594"/>
              <a:gd name="connsiteY60" fmla="*/ 5175087 h 6488565"/>
              <a:gd name="connsiteX61" fmla="*/ 4888347 w 8636594"/>
              <a:gd name="connsiteY61" fmla="*/ 5143504 h 6488565"/>
              <a:gd name="connsiteX62" fmla="*/ 4916919 w 8636594"/>
              <a:gd name="connsiteY62" fmla="*/ 5111713 h 6488565"/>
              <a:gd name="connsiteX63" fmla="*/ 4945238 w 8636594"/>
              <a:gd name="connsiteY63" fmla="*/ 5079717 h 6488565"/>
              <a:gd name="connsiteX64" fmla="*/ 4973311 w 8636594"/>
              <a:gd name="connsiteY64" fmla="*/ 5047519 h 6488565"/>
              <a:gd name="connsiteX65" fmla="*/ 5001145 w 8636594"/>
              <a:gd name="connsiteY65" fmla="*/ 5015124 h 6488565"/>
              <a:gd name="connsiteX66" fmla="*/ 5028745 w 8636594"/>
              <a:gd name="connsiteY66" fmla="*/ 4982535 h 6488565"/>
              <a:gd name="connsiteX67" fmla="*/ 5056117 w 8636594"/>
              <a:gd name="connsiteY67" fmla="*/ 4949755 h 6488565"/>
              <a:gd name="connsiteX68" fmla="*/ 5083269 w 8636594"/>
              <a:gd name="connsiteY68" fmla="*/ 4916787 h 6488565"/>
              <a:gd name="connsiteX69" fmla="*/ 5110207 w 8636594"/>
              <a:gd name="connsiteY69" fmla="*/ 4883636 h 6488565"/>
              <a:gd name="connsiteX70" fmla="*/ 5136937 w 8636594"/>
              <a:gd name="connsiteY70" fmla="*/ 4850305 h 6488565"/>
              <a:gd name="connsiteX71" fmla="*/ 5163464 w 8636594"/>
              <a:gd name="connsiteY71" fmla="*/ 4816797 h 6488565"/>
              <a:gd name="connsiteX72" fmla="*/ 5215940 w 8636594"/>
              <a:gd name="connsiteY72" fmla="*/ 4749265 h 6488565"/>
              <a:gd name="connsiteX73" fmla="*/ 5267684 w 8636594"/>
              <a:gd name="connsiteY73" fmla="*/ 4681068 h 6488565"/>
              <a:gd name="connsiteX74" fmla="*/ 5318748 w 8636594"/>
              <a:gd name="connsiteY74" fmla="*/ 4612234 h 6488565"/>
              <a:gd name="connsiteX75" fmla="*/ 5369182 w 8636594"/>
              <a:gd name="connsiteY75" fmla="*/ 4542793 h 6488565"/>
              <a:gd name="connsiteX76" fmla="*/ 5419038 w 8636594"/>
              <a:gd name="connsiteY76" fmla="*/ 4472771 h 6488565"/>
              <a:gd name="connsiteX77" fmla="*/ 5468365 w 8636594"/>
              <a:gd name="connsiteY77" fmla="*/ 4402196 h 6488565"/>
              <a:gd name="connsiteX78" fmla="*/ 5517215 w 8636594"/>
              <a:gd name="connsiteY78" fmla="*/ 4331098 h 6488565"/>
              <a:gd name="connsiteX79" fmla="*/ 5565637 w 8636594"/>
              <a:gd name="connsiteY79" fmla="*/ 4259503 h 6488565"/>
              <a:gd name="connsiteX80" fmla="*/ 5613684 w 8636594"/>
              <a:gd name="connsiteY80" fmla="*/ 4187441 h 6488565"/>
              <a:gd name="connsiteX81" fmla="*/ 5685160 w 8636594"/>
              <a:gd name="connsiteY81" fmla="*/ 4078531 h 6488565"/>
              <a:gd name="connsiteX82" fmla="*/ 5756074 w 8636594"/>
              <a:gd name="connsiteY82" fmla="*/ 3968727 h 6488565"/>
              <a:gd name="connsiteX83" fmla="*/ 5873483 w 8636594"/>
              <a:gd name="connsiteY83" fmla="*/ 3783989 h 6488565"/>
              <a:gd name="connsiteX84" fmla="*/ 6203209 w 8636594"/>
              <a:gd name="connsiteY84" fmla="*/ 3258640 h 6488565"/>
              <a:gd name="connsiteX85" fmla="*/ 6299430 w 8636594"/>
              <a:gd name="connsiteY85" fmla="*/ 3107321 h 6488565"/>
              <a:gd name="connsiteX86" fmla="*/ 6372650 w 8636594"/>
              <a:gd name="connsiteY86" fmla="*/ 2993735 h 6488565"/>
              <a:gd name="connsiteX87" fmla="*/ 6453197 w 8636594"/>
              <a:gd name="connsiteY87" fmla="*/ 2869788 h 6488565"/>
              <a:gd name="connsiteX88" fmla="*/ 6564167 w 8636594"/>
              <a:gd name="connsiteY88" fmla="*/ 2696807 h 6488565"/>
              <a:gd name="connsiteX89" fmla="*/ 6976233 w 8636594"/>
              <a:gd name="connsiteY89" fmla="*/ 2045274 h 6488565"/>
              <a:gd name="connsiteX90" fmla="*/ 7086755 w 8636594"/>
              <a:gd name="connsiteY90" fmla="*/ 1872743 h 6488565"/>
              <a:gd name="connsiteX91" fmla="*/ 7170279 w 8636594"/>
              <a:gd name="connsiteY91" fmla="*/ 1744202 h 6488565"/>
              <a:gd name="connsiteX92" fmla="*/ 7226351 w 8636594"/>
              <a:gd name="connsiteY92" fmla="*/ 1659017 h 6488565"/>
              <a:gd name="connsiteX93" fmla="*/ 7282789 w 8636594"/>
              <a:gd name="connsiteY93" fmla="*/ 1574303 h 6488565"/>
              <a:gd name="connsiteX94" fmla="*/ 7339643 w 8636594"/>
              <a:gd name="connsiteY94" fmla="*/ 1490113 h 6488565"/>
              <a:gd name="connsiteX95" fmla="*/ 7396957 w 8636594"/>
              <a:gd name="connsiteY95" fmla="*/ 1406503 h 6488565"/>
              <a:gd name="connsiteX96" fmla="*/ 7454781 w 8636594"/>
              <a:gd name="connsiteY96" fmla="*/ 1323526 h 6488565"/>
              <a:gd name="connsiteX97" fmla="*/ 7513161 w 8636594"/>
              <a:gd name="connsiteY97" fmla="*/ 1241237 h 6488565"/>
              <a:gd name="connsiteX98" fmla="*/ 7572144 w 8636594"/>
              <a:gd name="connsiteY98" fmla="*/ 1159689 h 6488565"/>
              <a:gd name="connsiteX99" fmla="*/ 7601877 w 8636594"/>
              <a:gd name="connsiteY99" fmla="*/ 1119210 h 6488565"/>
              <a:gd name="connsiteX100" fmla="*/ 7631779 w 8636594"/>
              <a:gd name="connsiteY100" fmla="*/ 1078937 h 6488565"/>
              <a:gd name="connsiteX101" fmla="*/ 7661855 w 8636594"/>
              <a:gd name="connsiteY101" fmla="*/ 1038876 h 6488565"/>
              <a:gd name="connsiteX102" fmla="*/ 7692111 w 8636594"/>
              <a:gd name="connsiteY102" fmla="*/ 999035 h 6488565"/>
              <a:gd name="connsiteX103" fmla="*/ 7722554 w 8636594"/>
              <a:gd name="connsiteY103" fmla="*/ 959419 h 6488565"/>
              <a:gd name="connsiteX104" fmla="*/ 7753190 w 8636594"/>
              <a:gd name="connsiteY104" fmla="*/ 920037 h 6488565"/>
              <a:gd name="connsiteX105" fmla="*/ 7784023 w 8636594"/>
              <a:gd name="connsiteY105" fmla="*/ 880894 h 6488565"/>
              <a:gd name="connsiteX106" fmla="*/ 7815061 w 8636594"/>
              <a:gd name="connsiteY106" fmla="*/ 841997 h 6488565"/>
              <a:gd name="connsiteX107" fmla="*/ 7846308 w 8636594"/>
              <a:gd name="connsiteY107" fmla="*/ 803354 h 6488565"/>
              <a:gd name="connsiteX108" fmla="*/ 7877772 w 8636594"/>
              <a:gd name="connsiteY108" fmla="*/ 764970 h 6488565"/>
              <a:gd name="connsiteX109" fmla="*/ 7909458 w 8636594"/>
              <a:gd name="connsiteY109" fmla="*/ 726853 h 6488565"/>
              <a:gd name="connsiteX110" fmla="*/ 7941371 w 8636594"/>
              <a:gd name="connsiteY110" fmla="*/ 689010 h 6488565"/>
              <a:gd name="connsiteX111" fmla="*/ 7973518 w 8636594"/>
              <a:gd name="connsiteY111" fmla="*/ 651447 h 6488565"/>
              <a:gd name="connsiteX112" fmla="*/ 8005905 w 8636594"/>
              <a:gd name="connsiteY112" fmla="*/ 614171 h 6488565"/>
              <a:gd name="connsiteX113" fmla="*/ 8038538 w 8636594"/>
              <a:gd name="connsiteY113" fmla="*/ 577189 h 6488565"/>
              <a:gd name="connsiteX114" fmla="*/ 8071421 w 8636594"/>
              <a:gd name="connsiteY114" fmla="*/ 540507 h 6488565"/>
              <a:gd name="connsiteX115" fmla="*/ 8104563 w 8636594"/>
              <a:gd name="connsiteY115" fmla="*/ 504132 h 6488565"/>
              <a:gd name="connsiteX116" fmla="*/ 8137967 w 8636594"/>
              <a:gd name="connsiteY116" fmla="*/ 468072 h 6488565"/>
              <a:gd name="connsiteX117" fmla="*/ 8171641 w 8636594"/>
              <a:gd name="connsiteY117" fmla="*/ 432332 h 6488565"/>
              <a:gd name="connsiteX118" fmla="*/ 8205590 w 8636594"/>
              <a:gd name="connsiteY118" fmla="*/ 396920 h 6488565"/>
              <a:gd name="connsiteX119" fmla="*/ 8239820 w 8636594"/>
              <a:gd name="connsiteY119" fmla="*/ 361843 h 6488565"/>
              <a:gd name="connsiteX120" fmla="*/ 8274337 w 8636594"/>
              <a:gd name="connsiteY120" fmla="*/ 327107 h 6488565"/>
              <a:gd name="connsiteX121" fmla="*/ 8309147 w 8636594"/>
              <a:gd name="connsiteY121" fmla="*/ 292718 h 6488565"/>
              <a:gd name="connsiteX122" fmla="*/ 8344256 w 8636594"/>
              <a:gd name="connsiteY122" fmla="*/ 258685 h 6488565"/>
              <a:gd name="connsiteX123" fmla="*/ 8379669 w 8636594"/>
              <a:gd name="connsiteY123" fmla="*/ 225013 h 6488565"/>
              <a:gd name="connsiteX124" fmla="*/ 8415394 w 8636594"/>
              <a:gd name="connsiteY124" fmla="*/ 191709 h 6488565"/>
              <a:gd name="connsiteX125" fmla="*/ 8451434 w 8636594"/>
              <a:gd name="connsiteY125" fmla="*/ 158780 h 6488565"/>
              <a:gd name="connsiteX126" fmla="*/ 8487798 w 8636594"/>
              <a:gd name="connsiteY126" fmla="*/ 126233 h 6488565"/>
              <a:gd name="connsiteX127" fmla="*/ 8524489 w 8636594"/>
              <a:gd name="connsiteY127" fmla="*/ 94075 h 6488565"/>
              <a:gd name="connsiteX128" fmla="*/ 8561515 w 8636594"/>
              <a:gd name="connsiteY128" fmla="*/ 62312 h 6488565"/>
              <a:gd name="connsiteX129" fmla="*/ 8598881 w 8636594"/>
              <a:gd name="connsiteY129" fmla="*/ 30951 h 6488565"/>
              <a:gd name="connsiteX130" fmla="*/ 8636594 w 8636594"/>
              <a:gd name="connsiteY130" fmla="*/ 0 h 6488565"/>
              <a:gd name="connsiteX0" fmla="*/ 8636594 w 8636594"/>
              <a:gd name="connsiteY0" fmla="*/ 0 h 6473849"/>
              <a:gd name="connsiteX1" fmla="*/ 5293 w 8636594"/>
              <a:gd name="connsiteY1" fmla="*/ 0 h 6473849"/>
              <a:gd name="connsiteX2" fmla="*/ 0 w 8636594"/>
              <a:gd name="connsiteY2" fmla="*/ 5587843 h 6473849"/>
              <a:gd name="connsiteX3" fmla="*/ 1594033 w 8636594"/>
              <a:gd name="connsiteY3" fmla="*/ 5600057 h 6473849"/>
              <a:gd name="connsiteX4" fmla="*/ 1686068 w 8636594"/>
              <a:gd name="connsiteY4" fmla="*/ 5599745 h 6473849"/>
              <a:gd name="connsiteX5" fmla="*/ 2742629 w 8636594"/>
              <a:gd name="connsiteY5" fmla="*/ 6473849 h 6473849"/>
              <a:gd name="connsiteX6" fmla="*/ 2794848 w 8636594"/>
              <a:gd name="connsiteY6" fmla="*/ 6458731 h 6473849"/>
              <a:gd name="connsiteX7" fmla="*/ 2846466 w 8636594"/>
              <a:gd name="connsiteY7" fmla="*/ 6443216 h 6473849"/>
              <a:gd name="connsiteX8" fmla="*/ 2897488 w 8636594"/>
              <a:gd name="connsiteY8" fmla="*/ 6427305 h 6473849"/>
              <a:gd name="connsiteX9" fmla="*/ 2947923 w 8636594"/>
              <a:gd name="connsiteY9" fmla="*/ 6411004 h 6473849"/>
              <a:gd name="connsiteX10" fmla="*/ 2997775 w 8636594"/>
              <a:gd name="connsiteY10" fmla="*/ 6394316 h 6473849"/>
              <a:gd name="connsiteX11" fmla="*/ 3047052 w 8636594"/>
              <a:gd name="connsiteY11" fmla="*/ 6377243 h 6473849"/>
              <a:gd name="connsiteX12" fmla="*/ 3095759 w 8636594"/>
              <a:gd name="connsiteY12" fmla="*/ 6359791 h 6473849"/>
              <a:gd name="connsiteX13" fmla="*/ 3143903 w 8636594"/>
              <a:gd name="connsiteY13" fmla="*/ 6341961 h 6473849"/>
              <a:gd name="connsiteX14" fmla="*/ 3191491 w 8636594"/>
              <a:gd name="connsiteY14" fmla="*/ 6323757 h 6473849"/>
              <a:gd name="connsiteX15" fmla="*/ 3238528 w 8636594"/>
              <a:gd name="connsiteY15" fmla="*/ 6305184 h 6473849"/>
              <a:gd name="connsiteX16" fmla="*/ 3285021 w 8636594"/>
              <a:gd name="connsiteY16" fmla="*/ 6286245 h 6473849"/>
              <a:gd name="connsiteX17" fmla="*/ 3330977 w 8636594"/>
              <a:gd name="connsiteY17" fmla="*/ 6266942 h 6473849"/>
              <a:gd name="connsiteX18" fmla="*/ 3376401 w 8636594"/>
              <a:gd name="connsiteY18" fmla="*/ 6247281 h 6473849"/>
              <a:gd name="connsiteX19" fmla="*/ 3421300 w 8636594"/>
              <a:gd name="connsiteY19" fmla="*/ 6227263 h 6473849"/>
              <a:gd name="connsiteX20" fmla="*/ 3465680 w 8636594"/>
              <a:gd name="connsiteY20" fmla="*/ 6206893 h 6473849"/>
              <a:gd name="connsiteX21" fmla="*/ 3509548 w 8636594"/>
              <a:gd name="connsiteY21" fmla="*/ 6186174 h 6473849"/>
              <a:gd name="connsiteX22" fmla="*/ 3552910 w 8636594"/>
              <a:gd name="connsiteY22" fmla="*/ 6165110 h 6473849"/>
              <a:gd name="connsiteX23" fmla="*/ 3595773 w 8636594"/>
              <a:gd name="connsiteY23" fmla="*/ 6143704 h 6473849"/>
              <a:gd name="connsiteX24" fmla="*/ 3638142 w 8636594"/>
              <a:gd name="connsiteY24" fmla="*/ 6121960 h 6473849"/>
              <a:gd name="connsiteX25" fmla="*/ 3680024 w 8636594"/>
              <a:gd name="connsiteY25" fmla="*/ 6099881 h 6473849"/>
              <a:gd name="connsiteX26" fmla="*/ 3721426 w 8636594"/>
              <a:gd name="connsiteY26" fmla="*/ 6077471 h 6473849"/>
              <a:gd name="connsiteX27" fmla="*/ 3762353 w 8636594"/>
              <a:gd name="connsiteY27" fmla="*/ 6054733 h 6473849"/>
              <a:gd name="connsiteX28" fmla="*/ 3802812 w 8636594"/>
              <a:gd name="connsiteY28" fmla="*/ 6031671 h 6473849"/>
              <a:gd name="connsiteX29" fmla="*/ 3842810 w 8636594"/>
              <a:gd name="connsiteY29" fmla="*/ 6008288 h 6473849"/>
              <a:gd name="connsiteX30" fmla="*/ 3882352 w 8636594"/>
              <a:gd name="connsiteY30" fmla="*/ 5984588 h 6473849"/>
              <a:gd name="connsiteX31" fmla="*/ 3921445 w 8636594"/>
              <a:gd name="connsiteY31" fmla="*/ 5960574 h 6473849"/>
              <a:gd name="connsiteX32" fmla="*/ 3960096 w 8636594"/>
              <a:gd name="connsiteY32" fmla="*/ 5936250 h 6473849"/>
              <a:gd name="connsiteX33" fmla="*/ 3998311 w 8636594"/>
              <a:gd name="connsiteY33" fmla="*/ 5911619 h 6473849"/>
              <a:gd name="connsiteX34" fmla="*/ 4036095 w 8636594"/>
              <a:gd name="connsiteY34" fmla="*/ 5886685 h 6473849"/>
              <a:gd name="connsiteX35" fmla="*/ 4073456 w 8636594"/>
              <a:gd name="connsiteY35" fmla="*/ 5861452 h 6473849"/>
              <a:gd name="connsiteX36" fmla="*/ 4110400 w 8636594"/>
              <a:gd name="connsiteY36" fmla="*/ 5835922 h 6473849"/>
              <a:gd name="connsiteX37" fmla="*/ 4146933 w 8636594"/>
              <a:gd name="connsiteY37" fmla="*/ 5810100 h 6473849"/>
              <a:gd name="connsiteX38" fmla="*/ 4183061 w 8636594"/>
              <a:gd name="connsiteY38" fmla="*/ 5783988 h 6473849"/>
              <a:gd name="connsiteX39" fmla="*/ 4218791 w 8636594"/>
              <a:gd name="connsiteY39" fmla="*/ 5757591 h 6473849"/>
              <a:gd name="connsiteX40" fmla="*/ 4254129 w 8636594"/>
              <a:gd name="connsiteY40" fmla="*/ 5730912 h 6473849"/>
              <a:gd name="connsiteX41" fmla="*/ 4289081 w 8636594"/>
              <a:gd name="connsiteY41" fmla="*/ 5703955 h 6473849"/>
              <a:gd name="connsiteX42" fmla="*/ 4323654 w 8636594"/>
              <a:gd name="connsiteY42" fmla="*/ 5676722 h 6473849"/>
              <a:gd name="connsiteX43" fmla="*/ 4357854 w 8636594"/>
              <a:gd name="connsiteY43" fmla="*/ 5649218 h 6473849"/>
              <a:gd name="connsiteX44" fmla="*/ 4391688 w 8636594"/>
              <a:gd name="connsiteY44" fmla="*/ 5621446 h 6473849"/>
              <a:gd name="connsiteX45" fmla="*/ 4425162 w 8636594"/>
              <a:gd name="connsiteY45" fmla="*/ 5593409 h 6473849"/>
              <a:gd name="connsiteX46" fmla="*/ 4458281 w 8636594"/>
              <a:gd name="connsiteY46" fmla="*/ 5565111 h 6473849"/>
              <a:gd name="connsiteX47" fmla="*/ 4491053 w 8636594"/>
              <a:gd name="connsiteY47" fmla="*/ 5536556 h 6473849"/>
              <a:gd name="connsiteX48" fmla="*/ 4523484 w 8636594"/>
              <a:gd name="connsiteY48" fmla="*/ 5507747 h 6473849"/>
              <a:gd name="connsiteX49" fmla="*/ 4555580 w 8636594"/>
              <a:gd name="connsiteY49" fmla="*/ 5478687 h 6473849"/>
              <a:gd name="connsiteX50" fmla="*/ 4587347 w 8636594"/>
              <a:gd name="connsiteY50" fmla="*/ 5449380 h 6473849"/>
              <a:gd name="connsiteX51" fmla="*/ 4618793 w 8636594"/>
              <a:gd name="connsiteY51" fmla="*/ 5419830 h 6473849"/>
              <a:gd name="connsiteX52" fmla="*/ 4649922 w 8636594"/>
              <a:gd name="connsiteY52" fmla="*/ 5390040 h 6473849"/>
              <a:gd name="connsiteX53" fmla="*/ 4680742 w 8636594"/>
              <a:gd name="connsiteY53" fmla="*/ 5360014 h 6473849"/>
              <a:gd name="connsiteX54" fmla="*/ 4711259 w 8636594"/>
              <a:gd name="connsiteY54" fmla="*/ 5329755 h 6473849"/>
              <a:gd name="connsiteX55" fmla="*/ 4741478 w 8636594"/>
              <a:gd name="connsiteY55" fmla="*/ 5299266 h 6473849"/>
              <a:gd name="connsiteX56" fmla="*/ 4771408 w 8636594"/>
              <a:gd name="connsiteY56" fmla="*/ 5268551 h 6473849"/>
              <a:gd name="connsiteX57" fmla="*/ 4801053 w 8636594"/>
              <a:gd name="connsiteY57" fmla="*/ 5237614 h 6473849"/>
              <a:gd name="connsiteX58" fmla="*/ 4830420 w 8636594"/>
              <a:gd name="connsiteY58" fmla="*/ 5206458 h 6473849"/>
              <a:gd name="connsiteX59" fmla="*/ 4859516 w 8636594"/>
              <a:gd name="connsiteY59" fmla="*/ 5175087 h 6473849"/>
              <a:gd name="connsiteX60" fmla="*/ 4888347 w 8636594"/>
              <a:gd name="connsiteY60" fmla="*/ 5143504 h 6473849"/>
              <a:gd name="connsiteX61" fmla="*/ 4916919 w 8636594"/>
              <a:gd name="connsiteY61" fmla="*/ 5111713 h 6473849"/>
              <a:gd name="connsiteX62" fmla="*/ 4945238 w 8636594"/>
              <a:gd name="connsiteY62" fmla="*/ 5079717 h 6473849"/>
              <a:gd name="connsiteX63" fmla="*/ 4973311 w 8636594"/>
              <a:gd name="connsiteY63" fmla="*/ 5047519 h 6473849"/>
              <a:gd name="connsiteX64" fmla="*/ 5001145 w 8636594"/>
              <a:gd name="connsiteY64" fmla="*/ 5015124 h 6473849"/>
              <a:gd name="connsiteX65" fmla="*/ 5028745 w 8636594"/>
              <a:gd name="connsiteY65" fmla="*/ 4982535 h 6473849"/>
              <a:gd name="connsiteX66" fmla="*/ 5056117 w 8636594"/>
              <a:gd name="connsiteY66" fmla="*/ 4949755 h 6473849"/>
              <a:gd name="connsiteX67" fmla="*/ 5083269 w 8636594"/>
              <a:gd name="connsiteY67" fmla="*/ 4916787 h 6473849"/>
              <a:gd name="connsiteX68" fmla="*/ 5110207 w 8636594"/>
              <a:gd name="connsiteY68" fmla="*/ 4883636 h 6473849"/>
              <a:gd name="connsiteX69" fmla="*/ 5136937 w 8636594"/>
              <a:gd name="connsiteY69" fmla="*/ 4850305 h 6473849"/>
              <a:gd name="connsiteX70" fmla="*/ 5163464 w 8636594"/>
              <a:gd name="connsiteY70" fmla="*/ 4816797 h 6473849"/>
              <a:gd name="connsiteX71" fmla="*/ 5215940 w 8636594"/>
              <a:gd name="connsiteY71" fmla="*/ 4749265 h 6473849"/>
              <a:gd name="connsiteX72" fmla="*/ 5267684 w 8636594"/>
              <a:gd name="connsiteY72" fmla="*/ 4681068 h 6473849"/>
              <a:gd name="connsiteX73" fmla="*/ 5318748 w 8636594"/>
              <a:gd name="connsiteY73" fmla="*/ 4612234 h 6473849"/>
              <a:gd name="connsiteX74" fmla="*/ 5369182 w 8636594"/>
              <a:gd name="connsiteY74" fmla="*/ 4542793 h 6473849"/>
              <a:gd name="connsiteX75" fmla="*/ 5419038 w 8636594"/>
              <a:gd name="connsiteY75" fmla="*/ 4472771 h 6473849"/>
              <a:gd name="connsiteX76" fmla="*/ 5468365 w 8636594"/>
              <a:gd name="connsiteY76" fmla="*/ 4402196 h 6473849"/>
              <a:gd name="connsiteX77" fmla="*/ 5517215 w 8636594"/>
              <a:gd name="connsiteY77" fmla="*/ 4331098 h 6473849"/>
              <a:gd name="connsiteX78" fmla="*/ 5565637 w 8636594"/>
              <a:gd name="connsiteY78" fmla="*/ 4259503 h 6473849"/>
              <a:gd name="connsiteX79" fmla="*/ 5613684 w 8636594"/>
              <a:gd name="connsiteY79" fmla="*/ 4187441 h 6473849"/>
              <a:gd name="connsiteX80" fmla="*/ 5685160 w 8636594"/>
              <a:gd name="connsiteY80" fmla="*/ 4078531 h 6473849"/>
              <a:gd name="connsiteX81" fmla="*/ 5756074 w 8636594"/>
              <a:gd name="connsiteY81" fmla="*/ 3968727 h 6473849"/>
              <a:gd name="connsiteX82" fmla="*/ 5873483 w 8636594"/>
              <a:gd name="connsiteY82" fmla="*/ 3783989 h 6473849"/>
              <a:gd name="connsiteX83" fmla="*/ 6203209 w 8636594"/>
              <a:gd name="connsiteY83" fmla="*/ 3258640 h 6473849"/>
              <a:gd name="connsiteX84" fmla="*/ 6299430 w 8636594"/>
              <a:gd name="connsiteY84" fmla="*/ 3107321 h 6473849"/>
              <a:gd name="connsiteX85" fmla="*/ 6372650 w 8636594"/>
              <a:gd name="connsiteY85" fmla="*/ 2993735 h 6473849"/>
              <a:gd name="connsiteX86" fmla="*/ 6453197 w 8636594"/>
              <a:gd name="connsiteY86" fmla="*/ 2869788 h 6473849"/>
              <a:gd name="connsiteX87" fmla="*/ 6564167 w 8636594"/>
              <a:gd name="connsiteY87" fmla="*/ 2696807 h 6473849"/>
              <a:gd name="connsiteX88" fmla="*/ 6976233 w 8636594"/>
              <a:gd name="connsiteY88" fmla="*/ 2045274 h 6473849"/>
              <a:gd name="connsiteX89" fmla="*/ 7086755 w 8636594"/>
              <a:gd name="connsiteY89" fmla="*/ 1872743 h 6473849"/>
              <a:gd name="connsiteX90" fmla="*/ 7170279 w 8636594"/>
              <a:gd name="connsiteY90" fmla="*/ 1744202 h 6473849"/>
              <a:gd name="connsiteX91" fmla="*/ 7226351 w 8636594"/>
              <a:gd name="connsiteY91" fmla="*/ 1659017 h 6473849"/>
              <a:gd name="connsiteX92" fmla="*/ 7282789 w 8636594"/>
              <a:gd name="connsiteY92" fmla="*/ 1574303 h 6473849"/>
              <a:gd name="connsiteX93" fmla="*/ 7339643 w 8636594"/>
              <a:gd name="connsiteY93" fmla="*/ 1490113 h 6473849"/>
              <a:gd name="connsiteX94" fmla="*/ 7396957 w 8636594"/>
              <a:gd name="connsiteY94" fmla="*/ 1406503 h 6473849"/>
              <a:gd name="connsiteX95" fmla="*/ 7454781 w 8636594"/>
              <a:gd name="connsiteY95" fmla="*/ 1323526 h 6473849"/>
              <a:gd name="connsiteX96" fmla="*/ 7513161 w 8636594"/>
              <a:gd name="connsiteY96" fmla="*/ 1241237 h 6473849"/>
              <a:gd name="connsiteX97" fmla="*/ 7572144 w 8636594"/>
              <a:gd name="connsiteY97" fmla="*/ 1159689 h 6473849"/>
              <a:gd name="connsiteX98" fmla="*/ 7601877 w 8636594"/>
              <a:gd name="connsiteY98" fmla="*/ 1119210 h 6473849"/>
              <a:gd name="connsiteX99" fmla="*/ 7631779 w 8636594"/>
              <a:gd name="connsiteY99" fmla="*/ 1078937 h 6473849"/>
              <a:gd name="connsiteX100" fmla="*/ 7661855 w 8636594"/>
              <a:gd name="connsiteY100" fmla="*/ 1038876 h 6473849"/>
              <a:gd name="connsiteX101" fmla="*/ 7692111 w 8636594"/>
              <a:gd name="connsiteY101" fmla="*/ 999035 h 6473849"/>
              <a:gd name="connsiteX102" fmla="*/ 7722554 w 8636594"/>
              <a:gd name="connsiteY102" fmla="*/ 959419 h 6473849"/>
              <a:gd name="connsiteX103" fmla="*/ 7753190 w 8636594"/>
              <a:gd name="connsiteY103" fmla="*/ 920037 h 6473849"/>
              <a:gd name="connsiteX104" fmla="*/ 7784023 w 8636594"/>
              <a:gd name="connsiteY104" fmla="*/ 880894 h 6473849"/>
              <a:gd name="connsiteX105" fmla="*/ 7815061 w 8636594"/>
              <a:gd name="connsiteY105" fmla="*/ 841997 h 6473849"/>
              <a:gd name="connsiteX106" fmla="*/ 7846308 w 8636594"/>
              <a:gd name="connsiteY106" fmla="*/ 803354 h 6473849"/>
              <a:gd name="connsiteX107" fmla="*/ 7877772 w 8636594"/>
              <a:gd name="connsiteY107" fmla="*/ 764970 h 6473849"/>
              <a:gd name="connsiteX108" fmla="*/ 7909458 w 8636594"/>
              <a:gd name="connsiteY108" fmla="*/ 726853 h 6473849"/>
              <a:gd name="connsiteX109" fmla="*/ 7941371 w 8636594"/>
              <a:gd name="connsiteY109" fmla="*/ 689010 h 6473849"/>
              <a:gd name="connsiteX110" fmla="*/ 7973518 w 8636594"/>
              <a:gd name="connsiteY110" fmla="*/ 651447 h 6473849"/>
              <a:gd name="connsiteX111" fmla="*/ 8005905 w 8636594"/>
              <a:gd name="connsiteY111" fmla="*/ 614171 h 6473849"/>
              <a:gd name="connsiteX112" fmla="*/ 8038538 w 8636594"/>
              <a:gd name="connsiteY112" fmla="*/ 577189 h 6473849"/>
              <a:gd name="connsiteX113" fmla="*/ 8071421 w 8636594"/>
              <a:gd name="connsiteY113" fmla="*/ 540507 h 6473849"/>
              <a:gd name="connsiteX114" fmla="*/ 8104563 w 8636594"/>
              <a:gd name="connsiteY114" fmla="*/ 504132 h 6473849"/>
              <a:gd name="connsiteX115" fmla="*/ 8137967 w 8636594"/>
              <a:gd name="connsiteY115" fmla="*/ 468072 h 6473849"/>
              <a:gd name="connsiteX116" fmla="*/ 8171641 w 8636594"/>
              <a:gd name="connsiteY116" fmla="*/ 432332 h 6473849"/>
              <a:gd name="connsiteX117" fmla="*/ 8205590 w 8636594"/>
              <a:gd name="connsiteY117" fmla="*/ 396920 h 6473849"/>
              <a:gd name="connsiteX118" fmla="*/ 8239820 w 8636594"/>
              <a:gd name="connsiteY118" fmla="*/ 361843 h 6473849"/>
              <a:gd name="connsiteX119" fmla="*/ 8274337 w 8636594"/>
              <a:gd name="connsiteY119" fmla="*/ 327107 h 6473849"/>
              <a:gd name="connsiteX120" fmla="*/ 8309147 w 8636594"/>
              <a:gd name="connsiteY120" fmla="*/ 292718 h 6473849"/>
              <a:gd name="connsiteX121" fmla="*/ 8344256 w 8636594"/>
              <a:gd name="connsiteY121" fmla="*/ 258685 h 6473849"/>
              <a:gd name="connsiteX122" fmla="*/ 8379669 w 8636594"/>
              <a:gd name="connsiteY122" fmla="*/ 225013 h 6473849"/>
              <a:gd name="connsiteX123" fmla="*/ 8415394 w 8636594"/>
              <a:gd name="connsiteY123" fmla="*/ 191709 h 6473849"/>
              <a:gd name="connsiteX124" fmla="*/ 8451434 w 8636594"/>
              <a:gd name="connsiteY124" fmla="*/ 158780 h 6473849"/>
              <a:gd name="connsiteX125" fmla="*/ 8487798 w 8636594"/>
              <a:gd name="connsiteY125" fmla="*/ 126233 h 6473849"/>
              <a:gd name="connsiteX126" fmla="*/ 8524489 w 8636594"/>
              <a:gd name="connsiteY126" fmla="*/ 94075 h 6473849"/>
              <a:gd name="connsiteX127" fmla="*/ 8561515 w 8636594"/>
              <a:gd name="connsiteY127" fmla="*/ 62312 h 6473849"/>
              <a:gd name="connsiteX128" fmla="*/ 8598881 w 8636594"/>
              <a:gd name="connsiteY128" fmla="*/ 30951 h 6473849"/>
              <a:gd name="connsiteX129" fmla="*/ 8636594 w 8636594"/>
              <a:gd name="connsiteY129" fmla="*/ 0 h 6473849"/>
              <a:gd name="connsiteX0" fmla="*/ 8636594 w 8636594"/>
              <a:gd name="connsiteY0" fmla="*/ 0 h 6458731"/>
              <a:gd name="connsiteX1" fmla="*/ 5293 w 8636594"/>
              <a:gd name="connsiteY1" fmla="*/ 0 h 6458731"/>
              <a:gd name="connsiteX2" fmla="*/ 0 w 8636594"/>
              <a:gd name="connsiteY2" fmla="*/ 5587843 h 6458731"/>
              <a:gd name="connsiteX3" fmla="*/ 1594033 w 8636594"/>
              <a:gd name="connsiteY3" fmla="*/ 5600057 h 6458731"/>
              <a:gd name="connsiteX4" fmla="*/ 1686068 w 8636594"/>
              <a:gd name="connsiteY4" fmla="*/ 5599745 h 6458731"/>
              <a:gd name="connsiteX5" fmla="*/ 2794848 w 8636594"/>
              <a:gd name="connsiteY5" fmla="*/ 6458731 h 6458731"/>
              <a:gd name="connsiteX6" fmla="*/ 2846466 w 8636594"/>
              <a:gd name="connsiteY6" fmla="*/ 6443216 h 6458731"/>
              <a:gd name="connsiteX7" fmla="*/ 2897488 w 8636594"/>
              <a:gd name="connsiteY7" fmla="*/ 6427305 h 6458731"/>
              <a:gd name="connsiteX8" fmla="*/ 2947923 w 8636594"/>
              <a:gd name="connsiteY8" fmla="*/ 6411004 h 6458731"/>
              <a:gd name="connsiteX9" fmla="*/ 2997775 w 8636594"/>
              <a:gd name="connsiteY9" fmla="*/ 6394316 h 6458731"/>
              <a:gd name="connsiteX10" fmla="*/ 3047052 w 8636594"/>
              <a:gd name="connsiteY10" fmla="*/ 6377243 h 6458731"/>
              <a:gd name="connsiteX11" fmla="*/ 3095759 w 8636594"/>
              <a:gd name="connsiteY11" fmla="*/ 6359791 h 6458731"/>
              <a:gd name="connsiteX12" fmla="*/ 3143903 w 8636594"/>
              <a:gd name="connsiteY12" fmla="*/ 6341961 h 6458731"/>
              <a:gd name="connsiteX13" fmla="*/ 3191491 w 8636594"/>
              <a:gd name="connsiteY13" fmla="*/ 6323757 h 6458731"/>
              <a:gd name="connsiteX14" fmla="*/ 3238528 w 8636594"/>
              <a:gd name="connsiteY14" fmla="*/ 6305184 h 6458731"/>
              <a:gd name="connsiteX15" fmla="*/ 3285021 w 8636594"/>
              <a:gd name="connsiteY15" fmla="*/ 6286245 h 6458731"/>
              <a:gd name="connsiteX16" fmla="*/ 3330977 w 8636594"/>
              <a:gd name="connsiteY16" fmla="*/ 6266942 h 6458731"/>
              <a:gd name="connsiteX17" fmla="*/ 3376401 w 8636594"/>
              <a:gd name="connsiteY17" fmla="*/ 6247281 h 6458731"/>
              <a:gd name="connsiteX18" fmla="*/ 3421300 w 8636594"/>
              <a:gd name="connsiteY18" fmla="*/ 6227263 h 6458731"/>
              <a:gd name="connsiteX19" fmla="*/ 3465680 w 8636594"/>
              <a:gd name="connsiteY19" fmla="*/ 6206893 h 6458731"/>
              <a:gd name="connsiteX20" fmla="*/ 3509548 w 8636594"/>
              <a:gd name="connsiteY20" fmla="*/ 6186174 h 6458731"/>
              <a:gd name="connsiteX21" fmla="*/ 3552910 w 8636594"/>
              <a:gd name="connsiteY21" fmla="*/ 6165110 h 6458731"/>
              <a:gd name="connsiteX22" fmla="*/ 3595773 w 8636594"/>
              <a:gd name="connsiteY22" fmla="*/ 6143704 h 6458731"/>
              <a:gd name="connsiteX23" fmla="*/ 3638142 w 8636594"/>
              <a:gd name="connsiteY23" fmla="*/ 6121960 h 6458731"/>
              <a:gd name="connsiteX24" fmla="*/ 3680024 w 8636594"/>
              <a:gd name="connsiteY24" fmla="*/ 6099881 h 6458731"/>
              <a:gd name="connsiteX25" fmla="*/ 3721426 w 8636594"/>
              <a:gd name="connsiteY25" fmla="*/ 6077471 h 6458731"/>
              <a:gd name="connsiteX26" fmla="*/ 3762353 w 8636594"/>
              <a:gd name="connsiteY26" fmla="*/ 6054733 h 6458731"/>
              <a:gd name="connsiteX27" fmla="*/ 3802812 w 8636594"/>
              <a:gd name="connsiteY27" fmla="*/ 6031671 h 6458731"/>
              <a:gd name="connsiteX28" fmla="*/ 3842810 w 8636594"/>
              <a:gd name="connsiteY28" fmla="*/ 6008288 h 6458731"/>
              <a:gd name="connsiteX29" fmla="*/ 3882352 w 8636594"/>
              <a:gd name="connsiteY29" fmla="*/ 5984588 h 6458731"/>
              <a:gd name="connsiteX30" fmla="*/ 3921445 w 8636594"/>
              <a:gd name="connsiteY30" fmla="*/ 5960574 h 6458731"/>
              <a:gd name="connsiteX31" fmla="*/ 3960096 w 8636594"/>
              <a:gd name="connsiteY31" fmla="*/ 5936250 h 6458731"/>
              <a:gd name="connsiteX32" fmla="*/ 3998311 w 8636594"/>
              <a:gd name="connsiteY32" fmla="*/ 5911619 h 6458731"/>
              <a:gd name="connsiteX33" fmla="*/ 4036095 w 8636594"/>
              <a:gd name="connsiteY33" fmla="*/ 5886685 h 6458731"/>
              <a:gd name="connsiteX34" fmla="*/ 4073456 w 8636594"/>
              <a:gd name="connsiteY34" fmla="*/ 5861452 h 6458731"/>
              <a:gd name="connsiteX35" fmla="*/ 4110400 w 8636594"/>
              <a:gd name="connsiteY35" fmla="*/ 5835922 h 6458731"/>
              <a:gd name="connsiteX36" fmla="*/ 4146933 w 8636594"/>
              <a:gd name="connsiteY36" fmla="*/ 5810100 h 6458731"/>
              <a:gd name="connsiteX37" fmla="*/ 4183061 w 8636594"/>
              <a:gd name="connsiteY37" fmla="*/ 5783988 h 6458731"/>
              <a:gd name="connsiteX38" fmla="*/ 4218791 w 8636594"/>
              <a:gd name="connsiteY38" fmla="*/ 5757591 h 6458731"/>
              <a:gd name="connsiteX39" fmla="*/ 4254129 w 8636594"/>
              <a:gd name="connsiteY39" fmla="*/ 5730912 h 6458731"/>
              <a:gd name="connsiteX40" fmla="*/ 4289081 w 8636594"/>
              <a:gd name="connsiteY40" fmla="*/ 5703955 h 6458731"/>
              <a:gd name="connsiteX41" fmla="*/ 4323654 w 8636594"/>
              <a:gd name="connsiteY41" fmla="*/ 5676722 h 6458731"/>
              <a:gd name="connsiteX42" fmla="*/ 4357854 w 8636594"/>
              <a:gd name="connsiteY42" fmla="*/ 5649218 h 6458731"/>
              <a:gd name="connsiteX43" fmla="*/ 4391688 w 8636594"/>
              <a:gd name="connsiteY43" fmla="*/ 5621446 h 6458731"/>
              <a:gd name="connsiteX44" fmla="*/ 4425162 w 8636594"/>
              <a:gd name="connsiteY44" fmla="*/ 5593409 h 6458731"/>
              <a:gd name="connsiteX45" fmla="*/ 4458281 w 8636594"/>
              <a:gd name="connsiteY45" fmla="*/ 5565111 h 6458731"/>
              <a:gd name="connsiteX46" fmla="*/ 4491053 w 8636594"/>
              <a:gd name="connsiteY46" fmla="*/ 5536556 h 6458731"/>
              <a:gd name="connsiteX47" fmla="*/ 4523484 w 8636594"/>
              <a:gd name="connsiteY47" fmla="*/ 5507747 h 6458731"/>
              <a:gd name="connsiteX48" fmla="*/ 4555580 w 8636594"/>
              <a:gd name="connsiteY48" fmla="*/ 5478687 h 6458731"/>
              <a:gd name="connsiteX49" fmla="*/ 4587347 w 8636594"/>
              <a:gd name="connsiteY49" fmla="*/ 5449380 h 6458731"/>
              <a:gd name="connsiteX50" fmla="*/ 4618793 w 8636594"/>
              <a:gd name="connsiteY50" fmla="*/ 5419830 h 6458731"/>
              <a:gd name="connsiteX51" fmla="*/ 4649922 w 8636594"/>
              <a:gd name="connsiteY51" fmla="*/ 5390040 h 6458731"/>
              <a:gd name="connsiteX52" fmla="*/ 4680742 w 8636594"/>
              <a:gd name="connsiteY52" fmla="*/ 5360014 h 6458731"/>
              <a:gd name="connsiteX53" fmla="*/ 4711259 w 8636594"/>
              <a:gd name="connsiteY53" fmla="*/ 5329755 h 6458731"/>
              <a:gd name="connsiteX54" fmla="*/ 4741478 w 8636594"/>
              <a:gd name="connsiteY54" fmla="*/ 5299266 h 6458731"/>
              <a:gd name="connsiteX55" fmla="*/ 4771408 w 8636594"/>
              <a:gd name="connsiteY55" fmla="*/ 5268551 h 6458731"/>
              <a:gd name="connsiteX56" fmla="*/ 4801053 w 8636594"/>
              <a:gd name="connsiteY56" fmla="*/ 5237614 h 6458731"/>
              <a:gd name="connsiteX57" fmla="*/ 4830420 w 8636594"/>
              <a:gd name="connsiteY57" fmla="*/ 5206458 h 6458731"/>
              <a:gd name="connsiteX58" fmla="*/ 4859516 w 8636594"/>
              <a:gd name="connsiteY58" fmla="*/ 5175087 h 6458731"/>
              <a:gd name="connsiteX59" fmla="*/ 4888347 w 8636594"/>
              <a:gd name="connsiteY59" fmla="*/ 5143504 h 6458731"/>
              <a:gd name="connsiteX60" fmla="*/ 4916919 w 8636594"/>
              <a:gd name="connsiteY60" fmla="*/ 5111713 h 6458731"/>
              <a:gd name="connsiteX61" fmla="*/ 4945238 w 8636594"/>
              <a:gd name="connsiteY61" fmla="*/ 5079717 h 6458731"/>
              <a:gd name="connsiteX62" fmla="*/ 4973311 w 8636594"/>
              <a:gd name="connsiteY62" fmla="*/ 5047519 h 6458731"/>
              <a:gd name="connsiteX63" fmla="*/ 5001145 w 8636594"/>
              <a:gd name="connsiteY63" fmla="*/ 5015124 h 6458731"/>
              <a:gd name="connsiteX64" fmla="*/ 5028745 w 8636594"/>
              <a:gd name="connsiteY64" fmla="*/ 4982535 h 6458731"/>
              <a:gd name="connsiteX65" fmla="*/ 5056117 w 8636594"/>
              <a:gd name="connsiteY65" fmla="*/ 4949755 h 6458731"/>
              <a:gd name="connsiteX66" fmla="*/ 5083269 w 8636594"/>
              <a:gd name="connsiteY66" fmla="*/ 4916787 h 6458731"/>
              <a:gd name="connsiteX67" fmla="*/ 5110207 w 8636594"/>
              <a:gd name="connsiteY67" fmla="*/ 4883636 h 6458731"/>
              <a:gd name="connsiteX68" fmla="*/ 5136937 w 8636594"/>
              <a:gd name="connsiteY68" fmla="*/ 4850305 h 6458731"/>
              <a:gd name="connsiteX69" fmla="*/ 5163464 w 8636594"/>
              <a:gd name="connsiteY69" fmla="*/ 4816797 h 6458731"/>
              <a:gd name="connsiteX70" fmla="*/ 5215940 w 8636594"/>
              <a:gd name="connsiteY70" fmla="*/ 4749265 h 6458731"/>
              <a:gd name="connsiteX71" fmla="*/ 5267684 w 8636594"/>
              <a:gd name="connsiteY71" fmla="*/ 4681068 h 6458731"/>
              <a:gd name="connsiteX72" fmla="*/ 5318748 w 8636594"/>
              <a:gd name="connsiteY72" fmla="*/ 4612234 h 6458731"/>
              <a:gd name="connsiteX73" fmla="*/ 5369182 w 8636594"/>
              <a:gd name="connsiteY73" fmla="*/ 4542793 h 6458731"/>
              <a:gd name="connsiteX74" fmla="*/ 5419038 w 8636594"/>
              <a:gd name="connsiteY74" fmla="*/ 4472771 h 6458731"/>
              <a:gd name="connsiteX75" fmla="*/ 5468365 w 8636594"/>
              <a:gd name="connsiteY75" fmla="*/ 4402196 h 6458731"/>
              <a:gd name="connsiteX76" fmla="*/ 5517215 w 8636594"/>
              <a:gd name="connsiteY76" fmla="*/ 4331098 h 6458731"/>
              <a:gd name="connsiteX77" fmla="*/ 5565637 w 8636594"/>
              <a:gd name="connsiteY77" fmla="*/ 4259503 h 6458731"/>
              <a:gd name="connsiteX78" fmla="*/ 5613684 w 8636594"/>
              <a:gd name="connsiteY78" fmla="*/ 4187441 h 6458731"/>
              <a:gd name="connsiteX79" fmla="*/ 5685160 w 8636594"/>
              <a:gd name="connsiteY79" fmla="*/ 4078531 h 6458731"/>
              <a:gd name="connsiteX80" fmla="*/ 5756074 w 8636594"/>
              <a:gd name="connsiteY80" fmla="*/ 3968727 h 6458731"/>
              <a:gd name="connsiteX81" fmla="*/ 5873483 w 8636594"/>
              <a:gd name="connsiteY81" fmla="*/ 3783989 h 6458731"/>
              <a:gd name="connsiteX82" fmla="*/ 6203209 w 8636594"/>
              <a:gd name="connsiteY82" fmla="*/ 3258640 h 6458731"/>
              <a:gd name="connsiteX83" fmla="*/ 6299430 w 8636594"/>
              <a:gd name="connsiteY83" fmla="*/ 3107321 h 6458731"/>
              <a:gd name="connsiteX84" fmla="*/ 6372650 w 8636594"/>
              <a:gd name="connsiteY84" fmla="*/ 2993735 h 6458731"/>
              <a:gd name="connsiteX85" fmla="*/ 6453197 w 8636594"/>
              <a:gd name="connsiteY85" fmla="*/ 2869788 h 6458731"/>
              <a:gd name="connsiteX86" fmla="*/ 6564167 w 8636594"/>
              <a:gd name="connsiteY86" fmla="*/ 2696807 h 6458731"/>
              <a:gd name="connsiteX87" fmla="*/ 6976233 w 8636594"/>
              <a:gd name="connsiteY87" fmla="*/ 2045274 h 6458731"/>
              <a:gd name="connsiteX88" fmla="*/ 7086755 w 8636594"/>
              <a:gd name="connsiteY88" fmla="*/ 1872743 h 6458731"/>
              <a:gd name="connsiteX89" fmla="*/ 7170279 w 8636594"/>
              <a:gd name="connsiteY89" fmla="*/ 1744202 h 6458731"/>
              <a:gd name="connsiteX90" fmla="*/ 7226351 w 8636594"/>
              <a:gd name="connsiteY90" fmla="*/ 1659017 h 6458731"/>
              <a:gd name="connsiteX91" fmla="*/ 7282789 w 8636594"/>
              <a:gd name="connsiteY91" fmla="*/ 1574303 h 6458731"/>
              <a:gd name="connsiteX92" fmla="*/ 7339643 w 8636594"/>
              <a:gd name="connsiteY92" fmla="*/ 1490113 h 6458731"/>
              <a:gd name="connsiteX93" fmla="*/ 7396957 w 8636594"/>
              <a:gd name="connsiteY93" fmla="*/ 1406503 h 6458731"/>
              <a:gd name="connsiteX94" fmla="*/ 7454781 w 8636594"/>
              <a:gd name="connsiteY94" fmla="*/ 1323526 h 6458731"/>
              <a:gd name="connsiteX95" fmla="*/ 7513161 w 8636594"/>
              <a:gd name="connsiteY95" fmla="*/ 1241237 h 6458731"/>
              <a:gd name="connsiteX96" fmla="*/ 7572144 w 8636594"/>
              <a:gd name="connsiteY96" fmla="*/ 1159689 h 6458731"/>
              <a:gd name="connsiteX97" fmla="*/ 7601877 w 8636594"/>
              <a:gd name="connsiteY97" fmla="*/ 1119210 h 6458731"/>
              <a:gd name="connsiteX98" fmla="*/ 7631779 w 8636594"/>
              <a:gd name="connsiteY98" fmla="*/ 1078937 h 6458731"/>
              <a:gd name="connsiteX99" fmla="*/ 7661855 w 8636594"/>
              <a:gd name="connsiteY99" fmla="*/ 1038876 h 6458731"/>
              <a:gd name="connsiteX100" fmla="*/ 7692111 w 8636594"/>
              <a:gd name="connsiteY100" fmla="*/ 999035 h 6458731"/>
              <a:gd name="connsiteX101" fmla="*/ 7722554 w 8636594"/>
              <a:gd name="connsiteY101" fmla="*/ 959419 h 6458731"/>
              <a:gd name="connsiteX102" fmla="*/ 7753190 w 8636594"/>
              <a:gd name="connsiteY102" fmla="*/ 920037 h 6458731"/>
              <a:gd name="connsiteX103" fmla="*/ 7784023 w 8636594"/>
              <a:gd name="connsiteY103" fmla="*/ 880894 h 6458731"/>
              <a:gd name="connsiteX104" fmla="*/ 7815061 w 8636594"/>
              <a:gd name="connsiteY104" fmla="*/ 841997 h 6458731"/>
              <a:gd name="connsiteX105" fmla="*/ 7846308 w 8636594"/>
              <a:gd name="connsiteY105" fmla="*/ 803354 h 6458731"/>
              <a:gd name="connsiteX106" fmla="*/ 7877772 w 8636594"/>
              <a:gd name="connsiteY106" fmla="*/ 764970 h 6458731"/>
              <a:gd name="connsiteX107" fmla="*/ 7909458 w 8636594"/>
              <a:gd name="connsiteY107" fmla="*/ 726853 h 6458731"/>
              <a:gd name="connsiteX108" fmla="*/ 7941371 w 8636594"/>
              <a:gd name="connsiteY108" fmla="*/ 689010 h 6458731"/>
              <a:gd name="connsiteX109" fmla="*/ 7973518 w 8636594"/>
              <a:gd name="connsiteY109" fmla="*/ 651447 h 6458731"/>
              <a:gd name="connsiteX110" fmla="*/ 8005905 w 8636594"/>
              <a:gd name="connsiteY110" fmla="*/ 614171 h 6458731"/>
              <a:gd name="connsiteX111" fmla="*/ 8038538 w 8636594"/>
              <a:gd name="connsiteY111" fmla="*/ 577189 h 6458731"/>
              <a:gd name="connsiteX112" fmla="*/ 8071421 w 8636594"/>
              <a:gd name="connsiteY112" fmla="*/ 540507 h 6458731"/>
              <a:gd name="connsiteX113" fmla="*/ 8104563 w 8636594"/>
              <a:gd name="connsiteY113" fmla="*/ 504132 h 6458731"/>
              <a:gd name="connsiteX114" fmla="*/ 8137967 w 8636594"/>
              <a:gd name="connsiteY114" fmla="*/ 468072 h 6458731"/>
              <a:gd name="connsiteX115" fmla="*/ 8171641 w 8636594"/>
              <a:gd name="connsiteY115" fmla="*/ 432332 h 6458731"/>
              <a:gd name="connsiteX116" fmla="*/ 8205590 w 8636594"/>
              <a:gd name="connsiteY116" fmla="*/ 396920 h 6458731"/>
              <a:gd name="connsiteX117" fmla="*/ 8239820 w 8636594"/>
              <a:gd name="connsiteY117" fmla="*/ 361843 h 6458731"/>
              <a:gd name="connsiteX118" fmla="*/ 8274337 w 8636594"/>
              <a:gd name="connsiteY118" fmla="*/ 327107 h 6458731"/>
              <a:gd name="connsiteX119" fmla="*/ 8309147 w 8636594"/>
              <a:gd name="connsiteY119" fmla="*/ 292718 h 6458731"/>
              <a:gd name="connsiteX120" fmla="*/ 8344256 w 8636594"/>
              <a:gd name="connsiteY120" fmla="*/ 258685 h 6458731"/>
              <a:gd name="connsiteX121" fmla="*/ 8379669 w 8636594"/>
              <a:gd name="connsiteY121" fmla="*/ 225013 h 6458731"/>
              <a:gd name="connsiteX122" fmla="*/ 8415394 w 8636594"/>
              <a:gd name="connsiteY122" fmla="*/ 191709 h 6458731"/>
              <a:gd name="connsiteX123" fmla="*/ 8451434 w 8636594"/>
              <a:gd name="connsiteY123" fmla="*/ 158780 h 6458731"/>
              <a:gd name="connsiteX124" fmla="*/ 8487798 w 8636594"/>
              <a:gd name="connsiteY124" fmla="*/ 126233 h 6458731"/>
              <a:gd name="connsiteX125" fmla="*/ 8524489 w 8636594"/>
              <a:gd name="connsiteY125" fmla="*/ 94075 h 6458731"/>
              <a:gd name="connsiteX126" fmla="*/ 8561515 w 8636594"/>
              <a:gd name="connsiteY126" fmla="*/ 62312 h 6458731"/>
              <a:gd name="connsiteX127" fmla="*/ 8598881 w 8636594"/>
              <a:gd name="connsiteY127" fmla="*/ 30951 h 6458731"/>
              <a:gd name="connsiteX128" fmla="*/ 8636594 w 8636594"/>
              <a:gd name="connsiteY128" fmla="*/ 0 h 6458731"/>
              <a:gd name="connsiteX0" fmla="*/ 8636594 w 8636594"/>
              <a:gd name="connsiteY0" fmla="*/ 0 h 6443216"/>
              <a:gd name="connsiteX1" fmla="*/ 5293 w 8636594"/>
              <a:gd name="connsiteY1" fmla="*/ 0 h 6443216"/>
              <a:gd name="connsiteX2" fmla="*/ 0 w 8636594"/>
              <a:gd name="connsiteY2" fmla="*/ 5587843 h 6443216"/>
              <a:gd name="connsiteX3" fmla="*/ 1594033 w 8636594"/>
              <a:gd name="connsiteY3" fmla="*/ 5600057 h 6443216"/>
              <a:gd name="connsiteX4" fmla="*/ 1686068 w 8636594"/>
              <a:gd name="connsiteY4" fmla="*/ 5599745 h 6443216"/>
              <a:gd name="connsiteX5" fmla="*/ 2846466 w 8636594"/>
              <a:gd name="connsiteY5" fmla="*/ 6443216 h 6443216"/>
              <a:gd name="connsiteX6" fmla="*/ 2897488 w 8636594"/>
              <a:gd name="connsiteY6" fmla="*/ 6427305 h 6443216"/>
              <a:gd name="connsiteX7" fmla="*/ 2947923 w 8636594"/>
              <a:gd name="connsiteY7" fmla="*/ 6411004 h 6443216"/>
              <a:gd name="connsiteX8" fmla="*/ 2997775 w 8636594"/>
              <a:gd name="connsiteY8" fmla="*/ 6394316 h 6443216"/>
              <a:gd name="connsiteX9" fmla="*/ 3047052 w 8636594"/>
              <a:gd name="connsiteY9" fmla="*/ 6377243 h 6443216"/>
              <a:gd name="connsiteX10" fmla="*/ 3095759 w 8636594"/>
              <a:gd name="connsiteY10" fmla="*/ 6359791 h 6443216"/>
              <a:gd name="connsiteX11" fmla="*/ 3143903 w 8636594"/>
              <a:gd name="connsiteY11" fmla="*/ 6341961 h 6443216"/>
              <a:gd name="connsiteX12" fmla="*/ 3191491 w 8636594"/>
              <a:gd name="connsiteY12" fmla="*/ 6323757 h 6443216"/>
              <a:gd name="connsiteX13" fmla="*/ 3238528 w 8636594"/>
              <a:gd name="connsiteY13" fmla="*/ 6305184 h 6443216"/>
              <a:gd name="connsiteX14" fmla="*/ 3285021 w 8636594"/>
              <a:gd name="connsiteY14" fmla="*/ 6286245 h 6443216"/>
              <a:gd name="connsiteX15" fmla="*/ 3330977 w 8636594"/>
              <a:gd name="connsiteY15" fmla="*/ 6266942 h 6443216"/>
              <a:gd name="connsiteX16" fmla="*/ 3376401 w 8636594"/>
              <a:gd name="connsiteY16" fmla="*/ 6247281 h 6443216"/>
              <a:gd name="connsiteX17" fmla="*/ 3421300 w 8636594"/>
              <a:gd name="connsiteY17" fmla="*/ 6227263 h 6443216"/>
              <a:gd name="connsiteX18" fmla="*/ 3465680 w 8636594"/>
              <a:gd name="connsiteY18" fmla="*/ 6206893 h 6443216"/>
              <a:gd name="connsiteX19" fmla="*/ 3509548 w 8636594"/>
              <a:gd name="connsiteY19" fmla="*/ 6186174 h 6443216"/>
              <a:gd name="connsiteX20" fmla="*/ 3552910 w 8636594"/>
              <a:gd name="connsiteY20" fmla="*/ 6165110 h 6443216"/>
              <a:gd name="connsiteX21" fmla="*/ 3595773 w 8636594"/>
              <a:gd name="connsiteY21" fmla="*/ 6143704 h 6443216"/>
              <a:gd name="connsiteX22" fmla="*/ 3638142 w 8636594"/>
              <a:gd name="connsiteY22" fmla="*/ 6121960 h 6443216"/>
              <a:gd name="connsiteX23" fmla="*/ 3680024 w 8636594"/>
              <a:gd name="connsiteY23" fmla="*/ 6099881 h 6443216"/>
              <a:gd name="connsiteX24" fmla="*/ 3721426 w 8636594"/>
              <a:gd name="connsiteY24" fmla="*/ 6077471 h 6443216"/>
              <a:gd name="connsiteX25" fmla="*/ 3762353 w 8636594"/>
              <a:gd name="connsiteY25" fmla="*/ 6054733 h 6443216"/>
              <a:gd name="connsiteX26" fmla="*/ 3802812 w 8636594"/>
              <a:gd name="connsiteY26" fmla="*/ 6031671 h 6443216"/>
              <a:gd name="connsiteX27" fmla="*/ 3842810 w 8636594"/>
              <a:gd name="connsiteY27" fmla="*/ 6008288 h 6443216"/>
              <a:gd name="connsiteX28" fmla="*/ 3882352 w 8636594"/>
              <a:gd name="connsiteY28" fmla="*/ 5984588 h 6443216"/>
              <a:gd name="connsiteX29" fmla="*/ 3921445 w 8636594"/>
              <a:gd name="connsiteY29" fmla="*/ 5960574 h 6443216"/>
              <a:gd name="connsiteX30" fmla="*/ 3960096 w 8636594"/>
              <a:gd name="connsiteY30" fmla="*/ 5936250 h 6443216"/>
              <a:gd name="connsiteX31" fmla="*/ 3998311 w 8636594"/>
              <a:gd name="connsiteY31" fmla="*/ 5911619 h 6443216"/>
              <a:gd name="connsiteX32" fmla="*/ 4036095 w 8636594"/>
              <a:gd name="connsiteY32" fmla="*/ 5886685 h 6443216"/>
              <a:gd name="connsiteX33" fmla="*/ 4073456 w 8636594"/>
              <a:gd name="connsiteY33" fmla="*/ 5861452 h 6443216"/>
              <a:gd name="connsiteX34" fmla="*/ 4110400 w 8636594"/>
              <a:gd name="connsiteY34" fmla="*/ 5835922 h 6443216"/>
              <a:gd name="connsiteX35" fmla="*/ 4146933 w 8636594"/>
              <a:gd name="connsiteY35" fmla="*/ 5810100 h 6443216"/>
              <a:gd name="connsiteX36" fmla="*/ 4183061 w 8636594"/>
              <a:gd name="connsiteY36" fmla="*/ 5783988 h 6443216"/>
              <a:gd name="connsiteX37" fmla="*/ 4218791 w 8636594"/>
              <a:gd name="connsiteY37" fmla="*/ 5757591 h 6443216"/>
              <a:gd name="connsiteX38" fmla="*/ 4254129 w 8636594"/>
              <a:gd name="connsiteY38" fmla="*/ 5730912 h 6443216"/>
              <a:gd name="connsiteX39" fmla="*/ 4289081 w 8636594"/>
              <a:gd name="connsiteY39" fmla="*/ 5703955 h 6443216"/>
              <a:gd name="connsiteX40" fmla="*/ 4323654 w 8636594"/>
              <a:gd name="connsiteY40" fmla="*/ 5676722 h 6443216"/>
              <a:gd name="connsiteX41" fmla="*/ 4357854 w 8636594"/>
              <a:gd name="connsiteY41" fmla="*/ 5649218 h 6443216"/>
              <a:gd name="connsiteX42" fmla="*/ 4391688 w 8636594"/>
              <a:gd name="connsiteY42" fmla="*/ 5621446 h 6443216"/>
              <a:gd name="connsiteX43" fmla="*/ 4425162 w 8636594"/>
              <a:gd name="connsiteY43" fmla="*/ 5593409 h 6443216"/>
              <a:gd name="connsiteX44" fmla="*/ 4458281 w 8636594"/>
              <a:gd name="connsiteY44" fmla="*/ 5565111 h 6443216"/>
              <a:gd name="connsiteX45" fmla="*/ 4491053 w 8636594"/>
              <a:gd name="connsiteY45" fmla="*/ 5536556 h 6443216"/>
              <a:gd name="connsiteX46" fmla="*/ 4523484 w 8636594"/>
              <a:gd name="connsiteY46" fmla="*/ 5507747 h 6443216"/>
              <a:gd name="connsiteX47" fmla="*/ 4555580 w 8636594"/>
              <a:gd name="connsiteY47" fmla="*/ 5478687 h 6443216"/>
              <a:gd name="connsiteX48" fmla="*/ 4587347 w 8636594"/>
              <a:gd name="connsiteY48" fmla="*/ 5449380 h 6443216"/>
              <a:gd name="connsiteX49" fmla="*/ 4618793 w 8636594"/>
              <a:gd name="connsiteY49" fmla="*/ 5419830 h 6443216"/>
              <a:gd name="connsiteX50" fmla="*/ 4649922 w 8636594"/>
              <a:gd name="connsiteY50" fmla="*/ 5390040 h 6443216"/>
              <a:gd name="connsiteX51" fmla="*/ 4680742 w 8636594"/>
              <a:gd name="connsiteY51" fmla="*/ 5360014 h 6443216"/>
              <a:gd name="connsiteX52" fmla="*/ 4711259 w 8636594"/>
              <a:gd name="connsiteY52" fmla="*/ 5329755 h 6443216"/>
              <a:gd name="connsiteX53" fmla="*/ 4741478 w 8636594"/>
              <a:gd name="connsiteY53" fmla="*/ 5299266 h 6443216"/>
              <a:gd name="connsiteX54" fmla="*/ 4771408 w 8636594"/>
              <a:gd name="connsiteY54" fmla="*/ 5268551 h 6443216"/>
              <a:gd name="connsiteX55" fmla="*/ 4801053 w 8636594"/>
              <a:gd name="connsiteY55" fmla="*/ 5237614 h 6443216"/>
              <a:gd name="connsiteX56" fmla="*/ 4830420 w 8636594"/>
              <a:gd name="connsiteY56" fmla="*/ 5206458 h 6443216"/>
              <a:gd name="connsiteX57" fmla="*/ 4859516 w 8636594"/>
              <a:gd name="connsiteY57" fmla="*/ 5175087 h 6443216"/>
              <a:gd name="connsiteX58" fmla="*/ 4888347 w 8636594"/>
              <a:gd name="connsiteY58" fmla="*/ 5143504 h 6443216"/>
              <a:gd name="connsiteX59" fmla="*/ 4916919 w 8636594"/>
              <a:gd name="connsiteY59" fmla="*/ 5111713 h 6443216"/>
              <a:gd name="connsiteX60" fmla="*/ 4945238 w 8636594"/>
              <a:gd name="connsiteY60" fmla="*/ 5079717 h 6443216"/>
              <a:gd name="connsiteX61" fmla="*/ 4973311 w 8636594"/>
              <a:gd name="connsiteY61" fmla="*/ 5047519 h 6443216"/>
              <a:gd name="connsiteX62" fmla="*/ 5001145 w 8636594"/>
              <a:gd name="connsiteY62" fmla="*/ 5015124 h 6443216"/>
              <a:gd name="connsiteX63" fmla="*/ 5028745 w 8636594"/>
              <a:gd name="connsiteY63" fmla="*/ 4982535 h 6443216"/>
              <a:gd name="connsiteX64" fmla="*/ 5056117 w 8636594"/>
              <a:gd name="connsiteY64" fmla="*/ 4949755 h 6443216"/>
              <a:gd name="connsiteX65" fmla="*/ 5083269 w 8636594"/>
              <a:gd name="connsiteY65" fmla="*/ 4916787 h 6443216"/>
              <a:gd name="connsiteX66" fmla="*/ 5110207 w 8636594"/>
              <a:gd name="connsiteY66" fmla="*/ 4883636 h 6443216"/>
              <a:gd name="connsiteX67" fmla="*/ 5136937 w 8636594"/>
              <a:gd name="connsiteY67" fmla="*/ 4850305 h 6443216"/>
              <a:gd name="connsiteX68" fmla="*/ 5163464 w 8636594"/>
              <a:gd name="connsiteY68" fmla="*/ 4816797 h 6443216"/>
              <a:gd name="connsiteX69" fmla="*/ 5215940 w 8636594"/>
              <a:gd name="connsiteY69" fmla="*/ 4749265 h 6443216"/>
              <a:gd name="connsiteX70" fmla="*/ 5267684 w 8636594"/>
              <a:gd name="connsiteY70" fmla="*/ 4681068 h 6443216"/>
              <a:gd name="connsiteX71" fmla="*/ 5318748 w 8636594"/>
              <a:gd name="connsiteY71" fmla="*/ 4612234 h 6443216"/>
              <a:gd name="connsiteX72" fmla="*/ 5369182 w 8636594"/>
              <a:gd name="connsiteY72" fmla="*/ 4542793 h 6443216"/>
              <a:gd name="connsiteX73" fmla="*/ 5419038 w 8636594"/>
              <a:gd name="connsiteY73" fmla="*/ 4472771 h 6443216"/>
              <a:gd name="connsiteX74" fmla="*/ 5468365 w 8636594"/>
              <a:gd name="connsiteY74" fmla="*/ 4402196 h 6443216"/>
              <a:gd name="connsiteX75" fmla="*/ 5517215 w 8636594"/>
              <a:gd name="connsiteY75" fmla="*/ 4331098 h 6443216"/>
              <a:gd name="connsiteX76" fmla="*/ 5565637 w 8636594"/>
              <a:gd name="connsiteY76" fmla="*/ 4259503 h 6443216"/>
              <a:gd name="connsiteX77" fmla="*/ 5613684 w 8636594"/>
              <a:gd name="connsiteY77" fmla="*/ 4187441 h 6443216"/>
              <a:gd name="connsiteX78" fmla="*/ 5685160 w 8636594"/>
              <a:gd name="connsiteY78" fmla="*/ 4078531 h 6443216"/>
              <a:gd name="connsiteX79" fmla="*/ 5756074 w 8636594"/>
              <a:gd name="connsiteY79" fmla="*/ 3968727 h 6443216"/>
              <a:gd name="connsiteX80" fmla="*/ 5873483 w 8636594"/>
              <a:gd name="connsiteY80" fmla="*/ 3783989 h 6443216"/>
              <a:gd name="connsiteX81" fmla="*/ 6203209 w 8636594"/>
              <a:gd name="connsiteY81" fmla="*/ 3258640 h 6443216"/>
              <a:gd name="connsiteX82" fmla="*/ 6299430 w 8636594"/>
              <a:gd name="connsiteY82" fmla="*/ 3107321 h 6443216"/>
              <a:gd name="connsiteX83" fmla="*/ 6372650 w 8636594"/>
              <a:gd name="connsiteY83" fmla="*/ 2993735 h 6443216"/>
              <a:gd name="connsiteX84" fmla="*/ 6453197 w 8636594"/>
              <a:gd name="connsiteY84" fmla="*/ 2869788 h 6443216"/>
              <a:gd name="connsiteX85" fmla="*/ 6564167 w 8636594"/>
              <a:gd name="connsiteY85" fmla="*/ 2696807 h 6443216"/>
              <a:gd name="connsiteX86" fmla="*/ 6976233 w 8636594"/>
              <a:gd name="connsiteY86" fmla="*/ 2045274 h 6443216"/>
              <a:gd name="connsiteX87" fmla="*/ 7086755 w 8636594"/>
              <a:gd name="connsiteY87" fmla="*/ 1872743 h 6443216"/>
              <a:gd name="connsiteX88" fmla="*/ 7170279 w 8636594"/>
              <a:gd name="connsiteY88" fmla="*/ 1744202 h 6443216"/>
              <a:gd name="connsiteX89" fmla="*/ 7226351 w 8636594"/>
              <a:gd name="connsiteY89" fmla="*/ 1659017 h 6443216"/>
              <a:gd name="connsiteX90" fmla="*/ 7282789 w 8636594"/>
              <a:gd name="connsiteY90" fmla="*/ 1574303 h 6443216"/>
              <a:gd name="connsiteX91" fmla="*/ 7339643 w 8636594"/>
              <a:gd name="connsiteY91" fmla="*/ 1490113 h 6443216"/>
              <a:gd name="connsiteX92" fmla="*/ 7396957 w 8636594"/>
              <a:gd name="connsiteY92" fmla="*/ 1406503 h 6443216"/>
              <a:gd name="connsiteX93" fmla="*/ 7454781 w 8636594"/>
              <a:gd name="connsiteY93" fmla="*/ 1323526 h 6443216"/>
              <a:gd name="connsiteX94" fmla="*/ 7513161 w 8636594"/>
              <a:gd name="connsiteY94" fmla="*/ 1241237 h 6443216"/>
              <a:gd name="connsiteX95" fmla="*/ 7572144 w 8636594"/>
              <a:gd name="connsiteY95" fmla="*/ 1159689 h 6443216"/>
              <a:gd name="connsiteX96" fmla="*/ 7601877 w 8636594"/>
              <a:gd name="connsiteY96" fmla="*/ 1119210 h 6443216"/>
              <a:gd name="connsiteX97" fmla="*/ 7631779 w 8636594"/>
              <a:gd name="connsiteY97" fmla="*/ 1078937 h 6443216"/>
              <a:gd name="connsiteX98" fmla="*/ 7661855 w 8636594"/>
              <a:gd name="connsiteY98" fmla="*/ 1038876 h 6443216"/>
              <a:gd name="connsiteX99" fmla="*/ 7692111 w 8636594"/>
              <a:gd name="connsiteY99" fmla="*/ 999035 h 6443216"/>
              <a:gd name="connsiteX100" fmla="*/ 7722554 w 8636594"/>
              <a:gd name="connsiteY100" fmla="*/ 959419 h 6443216"/>
              <a:gd name="connsiteX101" fmla="*/ 7753190 w 8636594"/>
              <a:gd name="connsiteY101" fmla="*/ 920037 h 6443216"/>
              <a:gd name="connsiteX102" fmla="*/ 7784023 w 8636594"/>
              <a:gd name="connsiteY102" fmla="*/ 880894 h 6443216"/>
              <a:gd name="connsiteX103" fmla="*/ 7815061 w 8636594"/>
              <a:gd name="connsiteY103" fmla="*/ 841997 h 6443216"/>
              <a:gd name="connsiteX104" fmla="*/ 7846308 w 8636594"/>
              <a:gd name="connsiteY104" fmla="*/ 803354 h 6443216"/>
              <a:gd name="connsiteX105" fmla="*/ 7877772 w 8636594"/>
              <a:gd name="connsiteY105" fmla="*/ 764970 h 6443216"/>
              <a:gd name="connsiteX106" fmla="*/ 7909458 w 8636594"/>
              <a:gd name="connsiteY106" fmla="*/ 726853 h 6443216"/>
              <a:gd name="connsiteX107" fmla="*/ 7941371 w 8636594"/>
              <a:gd name="connsiteY107" fmla="*/ 689010 h 6443216"/>
              <a:gd name="connsiteX108" fmla="*/ 7973518 w 8636594"/>
              <a:gd name="connsiteY108" fmla="*/ 651447 h 6443216"/>
              <a:gd name="connsiteX109" fmla="*/ 8005905 w 8636594"/>
              <a:gd name="connsiteY109" fmla="*/ 614171 h 6443216"/>
              <a:gd name="connsiteX110" fmla="*/ 8038538 w 8636594"/>
              <a:gd name="connsiteY110" fmla="*/ 577189 h 6443216"/>
              <a:gd name="connsiteX111" fmla="*/ 8071421 w 8636594"/>
              <a:gd name="connsiteY111" fmla="*/ 540507 h 6443216"/>
              <a:gd name="connsiteX112" fmla="*/ 8104563 w 8636594"/>
              <a:gd name="connsiteY112" fmla="*/ 504132 h 6443216"/>
              <a:gd name="connsiteX113" fmla="*/ 8137967 w 8636594"/>
              <a:gd name="connsiteY113" fmla="*/ 468072 h 6443216"/>
              <a:gd name="connsiteX114" fmla="*/ 8171641 w 8636594"/>
              <a:gd name="connsiteY114" fmla="*/ 432332 h 6443216"/>
              <a:gd name="connsiteX115" fmla="*/ 8205590 w 8636594"/>
              <a:gd name="connsiteY115" fmla="*/ 396920 h 6443216"/>
              <a:gd name="connsiteX116" fmla="*/ 8239820 w 8636594"/>
              <a:gd name="connsiteY116" fmla="*/ 361843 h 6443216"/>
              <a:gd name="connsiteX117" fmla="*/ 8274337 w 8636594"/>
              <a:gd name="connsiteY117" fmla="*/ 327107 h 6443216"/>
              <a:gd name="connsiteX118" fmla="*/ 8309147 w 8636594"/>
              <a:gd name="connsiteY118" fmla="*/ 292718 h 6443216"/>
              <a:gd name="connsiteX119" fmla="*/ 8344256 w 8636594"/>
              <a:gd name="connsiteY119" fmla="*/ 258685 h 6443216"/>
              <a:gd name="connsiteX120" fmla="*/ 8379669 w 8636594"/>
              <a:gd name="connsiteY120" fmla="*/ 225013 h 6443216"/>
              <a:gd name="connsiteX121" fmla="*/ 8415394 w 8636594"/>
              <a:gd name="connsiteY121" fmla="*/ 191709 h 6443216"/>
              <a:gd name="connsiteX122" fmla="*/ 8451434 w 8636594"/>
              <a:gd name="connsiteY122" fmla="*/ 158780 h 6443216"/>
              <a:gd name="connsiteX123" fmla="*/ 8487798 w 8636594"/>
              <a:gd name="connsiteY123" fmla="*/ 126233 h 6443216"/>
              <a:gd name="connsiteX124" fmla="*/ 8524489 w 8636594"/>
              <a:gd name="connsiteY124" fmla="*/ 94075 h 6443216"/>
              <a:gd name="connsiteX125" fmla="*/ 8561515 w 8636594"/>
              <a:gd name="connsiteY125" fmla="*/ 62312 h 6443216"/>
              <a:gd name="connsiteX126" fmla="*/ 8598881 w 8636594"/>
              <a:gd name="connsiteY126" fmla="*/ 30951 h 6443216"/>
              <a:gd name="connsiteX127" fmla="*/ 8636594 w 8636594"/>
              <a:gd name="connsiteY127" fmla="*/ 0 h 6443216"/>
              <a:gd name="connsiteX0" fmla="*/ 8636594 w 8636594"/>
              <a:gd name="connsiteY0" fmla="*/ 0 h 6427305"/>
              <a:gd name="connsiteX1" fmla="*/ 5293 w 8636594"/>
              <a:gd name="connsiteY1" fmla="*/ 0 h 6427305"/>
              <a:gd name="connsiteX2" fmla="*/ 0 w 8636594"/>
              <a:gd name="connsiteY2" fmla="*/ 5587843 h 6427305"/>
              <a:gd name="connsiteX3" fmla="*/ 1594033 w 8636594"/>
              <a:gd name="connsiteY3" fmla="*/ 5600057 h 6427305"/>
              <a:gd name="connsiteX4" fmla="*/ 1686068 w 8636594"/>
              <a:gd name="connsiteY4" fmla="*/ 5599745 h 6427305"/>
              <a:gd name="connsiteX5" fmla="*/ 2897488 w 8636594"/>
              <a:gd name="connsiteY5" fmla="*/ 6427305 h 6427305"/>
              <a:gd name="connsiteX6" fmla="*/ 2947923 w 8636594"/>
              <a:gd name="connsiteY6" fmla="*/ 6411004 h 6427305"/>
              <a:gd name="connsiteX7" fmla="*/ 2997775 w 8636594"/>
              <a:gd name="connsiteY7" fmla="*/ 6394316 h 6427305"/>
              <a:gd name="connsiteX8" fmla="*/ 3047052 w 8636594"/>
              <a:gd name="connsiteY8" fmla="*/ 6377243 h 6427305"/>
              <a:gd name="connsiteX9" fmla="*/ 3095759 w 8636594"/>
              <a:gd name="connsiteY9" fmla="*/ 6359791 h 6427305"/>
              <a:gd name="connsiteX10" fmla="*/ 3143903 w 8636594"/>
              <a:gd name="connsiteY10" fmla="*/ 6341961 h 6427305"/>
              <a:gd name="connsiteX11" fmla="*/ 3191491 w 8636594"/>
              <a:gd name="connsiteY11" fmla="*/ 6323757 h 6427305"/>
              <a:gd name="connsiteX12" fmla="*/ 3238528 w 8636594"/>
              <a:gd name="connsiteY12" fmla="*/ 6305184 h 6427305"/>
              <a:gd name="connsiteX13" fmla="*/ 3285021 w 8636594"/>
              <a:gd name="connsiteY13" fmla="*/ 6286245 h 6427305"/>
              <a:gd name="connsiteX14" fmla="*/ 3330977 w 8636594"/>
              <a:gd name="connsiteY14" fmla="*/ 6266942 h 6427305"/>
              <a:gd name="connsiteX15" fmla="*/ 3376401 w 8636594"/>
              <a:gd name="connsiteY15" fmla="*/ 6247281 h 6427305"/>
              <a:gd name="connsiteX16" fmla="*/ 3421300 w 8636594"/>
              <a:gd name="connsiteY16" fmla="*/ 6227263 h 6427305"/>
              <a:gd name="connsiteX17" fmla="*/ 3465680 w 8636594"/>
              <a:gd name="connsiteY17" fmla="*/ 6206893 h 6427305"/>
              <a:gd name="connsiteX18" fmla="*/ 3509548 w 8636594"/>
              <a:gd name="connsiteY18" fmla="*/ 6186174 h 6427305"/>
              <a:gd name="connsiteX19" fmla="*/ 3552910 w 8636594"/>
              <a:gd name="connsiteY19" fmla="*/ 6165110 h 6427305"/>
              <a:gd name="connsiteX20" fmla="*/ 3595773 w 8636594"/>
              <a:gd name="connsiteY20" fmla="*/ 6143704 h 6427305"/>
              <a:gd name="connsiteX21" fmla="*/ 3638142 w 8636594"/>
              <a:gd name="connsiteY21" fmla="*/ 6121960 h 6427305"/>
              <a:gd name="connsiteX22" fmla="*/ 3680024 w 8636594"/>
              <a:gd name="connsiteY22" fmla="*/ 6099881 h 6427305"/>
              <a:gd name="connsiteX23" fmla="*/ 3721426 w 8636594"/>
              <a:gd name="connsiteY23" fmla="*/ 6077471 h 6427305"/>
              <a:gd name="connsiteX24" fmla="*/ 3762353 w 8636594"/>
              <a:gd name="connsiteY24" fmla="*/ 6054733 h 6427305"/>
              <a:gd name="connsiteX25" fmla="*/ 3802812 w 8636594"/>
              <a:gd name="connsiteY25" fmla="*/ 6031671 h 6427305"/>
              <a:gd name="connsiteX26" fmla="*/ 3842810 w 8636594"/>
              <a:gd name="connsiteY26" fmla="*/ 6008288 h 6427305"/>
              <a:gd name="connsiteX27" fmla="*/ 3882352 w 8636594"/>
              <a:gd name="connsiteY27" fmla="*/ 5984588 h 6427305"/>
              <a:gd name="connsiteX28" fmla="*/ 3921445 w 8636594"/>
              <a:gd name="connsiteY28" fmla="*/ 5960574 h 6427305"/>
              <a:gd name="connsiteX29" fmla="*/ 3960096 w 8636594"/>
              <a:gd name="connsiteY29" fmla="*/ 5936250 h 6427305"/>
              <a:gd name="connsiteX30" fmla="*/ 3998311 w 8636594"/>
              <a:gd name="connsiteY30" fmla="*/ 5911619 h 6427305"/>
              <a:gd name="connsiteX31" fmla="*/ 4036095 w 8636594"/>
              <a:gd name="connsiteY31" fmla="*/ 5886685 h 6427305"/>
              <a:gd name="connsiteX32" fmla="*/ 4073456 w 8636594"/>
              <a:gd name="connsiteY32" fmla="*/ 5861452 h 6427305"/>
              <a:gd name="connsiteX33" fmla="*/ 4110400 w 8636594"/>
              <a:gd name="connsiteY33" fmla="*/ 5835922 h 6427305"/>
              <a:gd name="connsiteX34" fmla="*/ 4146933 w 8636594"/>
              <a:gd name="connsiteY34" fmla="*/ 5810100 h 6427305"/>
              <a:gd name="connsiteX35" fmla="*/ 4183061 w 8636594"/>
              <a:gd name="connsiteY35" fmla="*/ 5783988 h 6427305"/>
              <a:gd name="connsiteX36" fmla="*/ 4218791 w 8636594"/>
              <a:gd name="connsiteY36" fmla="*/ 5757591 h 6427305"/>
              <a:gd name="connsiteX37" fmla="*/ 4254129 w 8636594"/>
              <a:gd name="connsiteY37" fmla="*/ 5730912 h 6427305"/>
              <a:gd name="connsiteX38" fmla="*/ 4289081 w 8636594"/>
              <a:gd name="connsiteY38" fmla="*/ 5703955 h 6427305"/>
              <a:gd name="connsiteX39" fmla="*/ 4323654 w 8636594"/>
              <a:gd name="connsiteY39" fmla="*/ 5676722 h 6427305"/>
              <a:gd name="connsiteX40" fmla="*/ 4357854 w 8636594"/>
              <a:gd name="connsiteY40" fmla="*/ 5649218 h 6427305"/>
              <a:gd name="connsiteX41" fmla="*/ 4391688 w 8636594"/>
              <a:gd name="connsiteY41" fmla="*/ 5621446 h 6427305"/>
              <a:gd name="connsiteX42" fmla="*/ 4425162 w 8636594"/>
              <a:gd name="connsiteY42" fmla="*/ 5593409 h 6427305"/>
              <a:gd name="connsiteX43" fmla="*/ 4458281 w 8636594"/>
              <a:gd name="connsiteY43" fmla="*/ 5565111 h 6427305"/>
              <a:gd name="connsiteX44" fmla="*/ 4491053 w 8636594"/>
              <a:gd name="connsiteY44" fmla="*/ 5536556 h 6427305"/>
              <a:gd name="connsiteX45" fmla="*/ 4523484 w 8636594"/>
              <a:gd name="connsiteY45" fmla="*/ 5507747 h 6427305"/>
              <a:gd name="connsiteX46" fmla="*/ 4555580 w 8636594"/>
              <a:gd name="connsiteY46" fmla="*/ 5478687 h 6427305"/>
              <a:gd name="connsiteX47" fmla="*/ 4587347 w 8636594"/>
              <a:gd name="connsiteY47" fmla="*/ 5449380 h 6427305"/>
              <a:gd name="connsiteX48" fmla="*/ 4618793 w 8636594"/>
              <a:gd name="connsiteY48" fmla="*/ 5419830 h 6427305"/>
              <a:gd name="connsiteX49" fmla="*/ 4649922 w 8636594"/>
              <a:gd name="connsiteY49" fmla="*/ 5390040 h 6427305"/>
              <a:gd name="connsiteX50" fmla="*/ 4680742 w 8636594"/>
              <a:gd name="connsiteY50" fmla="*/ 5360014 h 6427305"/>
              <a:gd name="connsiteX51" fmla="*/ 4711259 w 8636594"/>
              <a:gd name="connsiteY51" fmla="*/ 5329755 h 6427305"/>
              <a:gd name="connsiteX52" fmla="*/ 4741478 w 8636594"/>
              <a:gd name="connsiteY52" fmla="*/ 5299266 h 6427305"/>
              <a:gd name="connsiteX53" fmla="*/ 4771408 w 8636594"/>
              <a:gd name="connsiteY53" fmla="*/ 5268551 h 6427305"/>
              <a:gd name="connsiteX54" fmla="*/ 4801053 w 8636594"/>
              <a:gd name="connsiteY54" fmla="*/ 5237614 h 6427305"/>
              <a:gd name="connsiteX55" fmla="*/ 4830420 w 8636594"/>
              <a:gd name="connsiteY55" fmla="*/ 5206458 h 6427305"/>
              <a:gd name="connsiteX56" fmla="*/ 4859516 w 8636594"/>
              <a:gd name="connsiteY56" fmla="*/ 5175087 h 6427305"/>
              <a:gd name="connsiteX57" fmla="*/ 4888347 w 8636594"/>
              <a:gd name="connsiteY57" fmla="*/ 5143504 h 6427305"/>
              <a:gd name="connsiteX58" fmla="*/ 4916919 w 8636594"/>
              <a:gd name="connsiteY58" fmla="*/ 5111713 h 6427305"/>
              <a:gd name="connsiteX59" fmla="*/ 4945238 w 8636594"/>
              <a:gd name="connsiteY59" fmla="*/ 5079717 h 6427305"/>
              <a:gd name="connsiteX60" fmla="*/ 4973311 w 8636594"/>
              <a:gd name="connsiteY60" fmla="*/ 5047519 h 6427305"/>
              <a:gd name="connsiteX61" fmla="*/ 5001145 w 8636594"/>
              <a:gd name="connsiteY61" fmla="*/ 5015124 h 6427305"/>
              <a:gd name="connsiteX62" fmla="*/ 5028745 w 8636594"/>
              <a:gd name="connsiteY62" fmla="*/ 4982535 h 6427305"/>
              <a:gd name="connsiteX63" fmla="*/ 5056117 w 8636594"/>
              <a:gd name="connsiteY63" fmla="*/ 4949755 h 6427305"/>
              <a:gd name="connsiteX64" fmla="*/ 5083269 w 8636594"/>
              <a:gd name="connsiteY64" fmla="*/ 4916787 h 6427305"/>
              <a:gd name="connsiteX65" fmla="*/ 5110207 w 8636594"/>
              <a:gd name="connsiteY65" fmla="*/ 4883636 h 6427305"/>
              <a:gd name="connsiteX66" fmla="*/ 5136937 w 8636594"/>
              <a:gd name="connsiteY66" fmla="*/ 4850305 h 6427305"/>
              <a:gd name="connsiteX67" fmla="*/ 5163464 w 8636594"/>
              <a:gd name="connsiteY67" fmla="*/ 4816797 h 6427305"/>
              <a:gd name="connsiteX68" fmla="*/ 5215940 w 8636594"/>
              <a:gd name="connsiteY68" fmla="*/ 4749265 h 6427305"/>
              <a:gd name="connsiteX69" fmla="*/ 5267684 w 8636594"/>
              <a:gd name="connsiteY69" fmla="*/ 4681068 h 6427305"/>
              <a:gd name="connsiteX70" fmla="*/ 5318748 w 8636594"/>
              <a:gd name="connsiteY70" fmla="*/ 4612234 h 6427305"/>
              <a:gd name="connsiteX71" fmla="*/ 5369182 w 8636594"/>
              <a:gd name="connsiteY71" fmla="*/ 4542793 h 6427305"/>
              <a:gd name="connsiteX72" fmla="*/ 5419038 w 8636594"/>
              <a:gd name="connsiteY72" fmla="*/ 4472771 h 6427305"/>
              <a:gd name="connsiteX73" fmla="*/ 5468365 w 8636594"/>
              <a:gd name="connsiteY73" fmla="*/ 4402196 h 6427305"/>
              <a:gd name="connsiteX74" fmla="*/ 5517215 w 8636594"/>
              <a:gd name="connsiteY74" fmla="*/ 4331098 h 6427305"/>
              <a:gd name="connsiteX75" fmla="*/ 5565637 w 8636594"/>
              <a:gd name="connsiteY75" fmla="*/ 4259503 h 6427305"/>
              <a:gd name="connsiteX76" fmla="*/ 5613684 w 8636594"/>
              <a:gd name="connsiteY76" fmla="*/ 4187441 h 6427305"/>
              <a:gd name="connsiteX77" fmla="*/ 5685160 w 8636594"/>
              <a:gd name="connsiteY77" fmla="*/ 4078531 h 6427305"/>
              <a:gd name="connsiteX78" fmla="*/ 5756074 w 8636594"/>
              <a:gd name="connsiteY78" fmla="*/ 3968727 h 6427305"/>
              <a:gd name="connsiteX79" fmla="*/ 5873483 w 8636594"/>
              <a:gd name="connsiteY79" fmla="*/ 3783989 h 6427305"/>
              <a:gd name="connsiteX80" fmla="*/ 6203209 w 8636594"/>
              <a:gd name="connsiteY80" fmla="*/ 3258640 h 6427305"/>
              <a:gd name="connsiteX81" fmla="*/ 6299430 w 8636594"/>
              <a:gd name="connsiteY81" fmla="*/ 3107321 h 6427305"/>
              <a:gd name="connsiteX82" fmla="*/ 6372650 w 8636594"/>
              <a:gd name="connsiteY82" fmla="*/ 2993735 h 6427305"/>
              <a:gd name="connsiteX83" fmla="*/ 6453197 w 8636594"/>
              <a:gd name="connsiteY83" fmla="*/ 2869788 h 6427305"/>
              <a:gd name="connsiteX84" fmla="*/ 6564167 w 8636594"/>
              <a:gd name="connsiteY84" fmla="*/ 2696807 h 6427305"/>
              <a:gd name="connsiteX85" fmla="*/ 6976233 w 8636594"/>
              <a:gd name="connsiteY85" fmla="*/ 2045274 h 6427305"/>
              <a:gd name="connsiteX86" fmla="*/ 7086755 w 8636594"/>
              <a:gd name="connsiteY86" fmla="*/ 1872743 h 6427305"/>
              <a:gd name="connsiteX87" fmla="*/ 7170279 w 8636594"/>
              <a:gd name="connsiteY87" fmla="*/ 1744202 h 6427305"/>
              <a:gd name="connsiteX88" fmla="*/ 7226351 w 8636594"/>
              <a:gd name="connsiteY88" fmla="*/ 1659017 h 6427305"/>
              <a:gd name="connsiteX89" fmla="*/ 7282789 w 8636594"/>
              <a:gd name="connsiteY89" fmla="*/ 1574303 h 6427305"/>
              <a:gd name="connsiteX90" fmla="*/ 7339643 w 8636594"/>
              <a:gd name="connsiteY90" fmla="*/ 1490113 h 6427305"/>
              <a:gd name="connsiteX91" fmla="*/ 7396957 w 8636594"/>
              <a:gd name="connsiteY91" fmla="*/ 1406503 h 6427305"/>
              <a:gd name="connsiteX92" fmla="*/ 7454781 w 8636594"/>
              <a:gd name="connsiteY92" fmla="*/ 1323526 h 6427305"/>
              <a:gd name="connsiteX93" fmla="*/ 7513161 w 8636594"/>
              <a:gd name="connsiteY93" fmla="*/ 1241237 h 6427305"/>
              <a:gd name="connsiteX94" fmla="*/ 7572144 w 8636594"/>
              <a:gd name="connsiteY94" fmla="*/ 1159689 h 6427305"/>
              <a:gd name="connsiteX95" fmla="*/ 7601877 w 8636594"/>
              <a:gd name="connsiteY95" fmla="*/ 1119210 h 6427305"/>
              <a:gd name="connsiteX96" fmla="*/ 7631779 w 8636594"/>
              <a:gd name="connsiteY96" fmla="*/ 1078937 h 6427305"/>
              <a:gd name="connsiteX97" fmla="*/ 7661855 w 8636594"/>
              <a:gd name="connsiteY97" fmla="*/ 1038876 h 6427305"/>
              <a:gd name="connsiteX98" fmla="*/ 7692111 w 8636594"/>
              <a:gd name="connsiteY98" fmla="*/ 999035 h 6427305"/>
              <a:gd name="connsiteX99" fmla="*/ 7722554 w 8636594"/>
              <a:gd name="connsiteY99" fmla="*/ 959419 h 6427305"/>
              <a:gd name="connsiteX100" fmla="*/ 7753190 w 8636594"/>
              <a:gd name="connsiteY100" fmla="*/ 920037 h 6427305"/>
              <a:gd name="connsiteX101" fmla="*/ 7784023 w 8636594"/>
              <a:gd name="connsiteY101" fmla="*/ 880894 h 6427305"/>
              <a:gd name="connsiteX102" fmla="*/ 7815061 w 8636594"/>
              <a:gd name="connsiteY102" fmla="*/ 841997 h 6427305"/>
              <a:gd name="connsiteX103" fmla="*/ 7846308 w 8636594"/>
              <a:gd name="connsiteY103" fmla="*/ 803354 h 6427305"/>
              <a:gd name="connsiteX104" fmla="*/ 7877772 w 8636594"/>
              <a:gd name="connsiteY104" fmla="*/ 764970 h 6427305"/>
              <a:gd name="connsiteX105" fmla="*/ 7909458 w 8636594"/>
              <a:gd name="connsiteY105" fmla="*/ 726853 h 6427305"/>
              <a:gd name="connsiteX106" fmla="*/ 7941371 w 8636594"/>
              <a:gd name="connsiteY106" fmla="*/ 689010 h 6427305"/>
              <a:gd name="connsiteX107" fmla="*/ 7973518 w 8636594"/>
              <a:gd name="connsiteY107" fmla="*/ 651447 h 6427305"/>
              <a:gd name="connsiteX108" fmla="*/ 8005905 w 8636594"/>
              <a:gd name="connsiteY108" fmla="*/ 614171 h 6427305"/>
              <a:gd name="connsiteX109" fmla="*/ 8038538 w 8636594"/>
              <a:gd name="connsiteY109" fmla="*/ 577189 h 6427305"/>
              <a:gd name="connsiteX110" fmla="*/ 8071421 w 8636594"/>
              <a:gd name="connsiteY110" fmla="*/ 540507 h 6427305"/>
              <a:gd name="connsiteX111" fmla="*/ 8104563 w 8636594"/>
              <a:gd name="connsiteY111" fmla="*/ 504132 h 6427305"/>
              <a:gd name="connsiteX112" fmla="*/ 8137967 w 8636594"/>
              <a:gd name="connsiteY112" fmla="*/ 468072 h 6427305"/>
              <a:gd name="connsiteX113" fmla="*/ 8171641 w 8636594"/>
              <a:gd name="connsiteY113" fmla="*/ 432332 h 6427305"/>
              <a:gd name="connsiteX114" fmla="*/ 8205590 w 8636594"/>
              <a:gd name="connsiteY114" fmla="*/ 396920 h 6427305"/>
              <a:gd name="connsiteX115" fmla="*/ 8239820 w 8636594"/>
              <a:gd name="connsiteY115" fmla="*/ 361843 h 6427305"/>
              <a:gd name="connsiteX116" fmla="*/ 8274337 w 8636594"/>
              <a:gd name="connsiteY116" fmla="*/ 327107 h 6427305"/>
              <a:gd name="connsiteX117" fmla="*/ 8309147 w 8636594"/>
              <a:gd name="connsiteY117" fmla="*/ 292718 h 6427305"/>
              <a:gd name="connsiteX118" fmla="*/ 8344256 w 8636594"/>
              <a:gd name="connsiteY118" fmla="*/ 258685 h 6427305"/>
              <a:gd name="connsiteX119" fmla="*/ 8379669 w 8636594"/>
              <a:gd name="connsiteY119" fmla="*/ 225013 h 6427305"/>
              <a:gd name="connsiteX120" fmla="*/ 8415394 w 8636594"/>
              <a:gd name="connsiteY120" fmla="*/ 191709 h 6427305"/>
              <a:gd name="connsiteX121" fmla="*/ 8451434 w 8636594"/>
              <a:gd name="connsiteY121" fmla="*/ 158780 h 6427305"/>
              <a:gd name="connsiteX122" fmla="*/ 8487798 w 8636594"/>
              <a:gd name="connsiteY122" fmla="*/ 126233 h 6427305"/>
              <a:gd name="connsiteX123" fmla="*/ 8524489 w 8636594"/>
              <a:gd name="connsiteY123" fmla="*/ 94075 h 6427305"/>
              <a:gd name="connsiteX124" fmla="*/ 8561515 w 8636594"/>
              <a:gd name="connsiteY124" fmla="*/ 62312 h 6427305"/>
              <a:gd name="connsiteX125" fmla="*/ 8598881 w 8636594"/>
              <a:gd name="connsiteY125" fmla="*/ 30951 h 6427305"/>
              <a:gd name="connsiteX126" fmla="*/ 8636594 w 8636594"/>
              <a:gd name="connsiteY126" fmla="*/ 0 h 6427305"/>
              <a:gd name="connsiteX0" fmla="*/ 8636594 w 8636594"/>
              <a:gd name="connsiteY0" fmla="*/ 0 h 6411004"/>
              <a:gd name="connsiteX1" fmla="*/ 5293 w 8636594"/>
              <a:gd name="connsiteY1" fmla="*/ 0 h 6411004"/>
              <a:gd name="connsiteX2" fmla="*/ 0 w 8636594"/>
              <a:gd name="connsiteY2" fmla="*/ 5587843 h 6411004"/>
              <a:gd name="connsiteX3" fmla="*/ 1594033 w 8636594"/>
              <a:gd name="connsiteY3" fmla="*/ 5600057 h 6411004"/>
              <a:gd name="connsiteX4" fmla="*/ 1686068 w 8636594"/>
              <a:gd name="connsiteY4" fmla="*/ 5599745 h 6411004"/>
              <a:gd name="connsiteX5" fmla="*/ 2947923 w 8636594"/>
              <a:gd name="connsiteY5" fmla="*/ 6411004 h 6411004"/>
              <a:gd name="connsiteX6" fmla="*/ 2997775 w 8636594"/>
              <a:gd name="connsiteY6" fmla="*/ 6394316 h 6411004"/>
              <a:gd name="connsiteX7" fmla="*/ 3047052 w 8636594"/>
              <a:gd name="connsiteY7" fmla="*/ 6377243 h 6411004"/>
              <a:gd name="connsiteX8" fmla="*/ 3095759 w 8636594"/>
              <a:gd name="connsiteY8" fmla="*/ 6359791 h 6411004"/>
              <a:gd name="connsiteX9" fmla="*/ 3143903 w 8636594"/>
              <a:gd name="connsiteY9" fmla="*/ 6341961 h 6411004"/>
              <a:gd name="connsiteX10" fmla="*/ 3191491 w 8636594"/>
              <a:gd name="connsiteY10" fmla="*/ 6323757 h 6411004"/>
              <a:gd name="connsiteX11" fmla="*/ 3238528 w 8636594"/>
              <a:gd name="connsiteY11" fmla="*/ 6305184 h 6411004"/>
              <a:gd name="connsiteX12" fmla="*/ 3285021 w 8636594"/>
              <a:gd name="connsiteY12" fmla="*/ 6286245 h 6411004"/>
              <a:gd name="connsiteX13" fmla="*/ 3330977 w 8636594"/>
              <a:gd name="connsiteY13" fmla="*/ 6266942 h 6411004"/>
              <a:gd name="connsiteX14" fmla="*/ 3376401 w 8636594"/>
              <a:gd name="connsiteY14" fmla="*/ 6247281 h 6411004"/>
              <a:gd name="connsiteX15" fmla="*/ 3421300 w 8636594"/>
              <a:gd name="connsiteY15" fmla="*/ 6227263 h 6411004"/>
              <a:gd name="connsiteX16" fmla="*/ 3465680 w 8636594"/>
              <a:gd name="connsiteY16" fmla="*/ 6206893 h 6411004"/>
              <a:gd name="connsiteX17" fmla="*/ 3509548 w 8636594"/>
              <a:gd name="connsiteY17" fmla="*/ 6186174 h 6411004"/>
              <a:gd name="connsiteX18" fmla="*/ 3552910 w 8636594"/>
              <a:gd name="connsiteY18" fmla="*/ 6165110 h 6411004"/>
              <a:gd name="connsiteX19" fmla="*/ 3595773 w 8636594"/>
              <a:gd name="connsiteY19" fmla="*/ 6143704 h 6411004"/>
              <a:gd name="connsiteX20" fmla="*/ 3638142 w 8636594"/>
              <a:gd name="connsiteY20" fmla="*/ 6121960 h 6411004"/>
              <a:gd name="connsiteX21" fmla="*/ 3680024 w 8636594"/>
              <a:gd name="connsiteY21" fmla="*/ 6099881 h 6411004"/>
              <a:gd name="connsiteX22" fmla="*/ 3721426 w 8636594"/>
              <a:gd name="connsiteY22" fmla="*/ 6077471 h 6411004"/>
              <a:gd name="connsiteX23" fmla="*/ 3762353 w 8636594"/>
              <a:gd name="connsiteY23" fmla="*/ 6054733 h 6411004"/>
              <a:gd name="connsiteX24" fmla="*/ 3802812 w 8636594"/>
              <a:gd name="connsiteY24" fmla="*/ 6031671 h 6411004"/>
              <a:gd name="connsiteX25" fmla="*/ 3842810 w 8636594"/>
              <a:gd name="connsiteY25" fmla="*/ 6008288 h 6411004"/>
              <a:gd name="connsiteX26" fmla="*/ 3882352 w 8636594"/>
              <a:gd name="connsiteY26" fmla="*/ 5984588 h 6411004"/>
              <a:gd name="connsiteX27" fmla="*/ 3921445 w 8636594"/>
              <a:gd name="connsiteY27" fmla="*/ 5960574 h 6411004"/>
              <a:gd name="connsiteX28" fmla="*/ 3960096 w 8636594"/>
              <a:gd name="connsiteY28" fmla="*/ 5936250 h 6411004"/>
              <a:gd name="connsiteX29" fmla="*/ 3998311 w 8636594"/>
              <a:gd name="connsiteY29" fmla="*/ 5911619 h 6411004"/>
              <a:gd name="connsiteX30" fmla="*/ 4036095 w 8636594"/>
              <a:gd name="connsiteY30" fmla="*/ 5886685 h 6411004"/>
              <a:gd name="connsiteX31" fmla="*/ 4073456 w 8636594"/>
              <a:gd name="connsiteY31" fmla="*/ 5861452 h 6411004"/>
              <a:gd name="connsiteX32" fmla="*/ 4110400 w 8636594"/>
              <a:gd name="connsiteY32" fmla="*/ 5835922 h 6411004"/>
              <a:gd name="connsiteX33" fmla="*/ 4146933 w 8636594"/>
              <a:gd name="connsiteY33" fmla="*/ 5810100 h 6411004"/>
              <a:gd name="connsiteX34" fmla="*/ 4183061 w 8636594"/>
              <a:gd name="connsiteY34" fmla="*/ 5783988 h 6411004"/>
              <a:gd name="connsiteX35" fmla="*/ 4218791 w 8636594"/>
              <a:gd name="connsiteY35" fmla="*/ 5757591 h 6411004"/>
              <a:gd name="connsiteX36" fmla="*/ 4254129 w 8636594"/>
              <a:gd name="connsiteY36" fmla="*/ 5730912 h 6411004"/>
              <a:gd name="connsiteX37" fmla="*/ 4289081 w 8636594"/>
              <a:gd name="connsiteY37" fmla="*/ 5703955 h 6411004"/>
              <a:gd name="connsiteX38" fmla="*/ 4323654 w 8636594"/>
              <a:gd name="connsiteY38" fmla="*/ 5676722 h 6411004"/>
              <a:gd name="connsiteX39" fmla="*/ 4357854 w 8636594"/>
              <a:gd name="connsiteY39" fmla="*/ 5649218 h 6411004"/>
              <a:gd name="connsiteX40" fmla="*/ 4391688 w 8636594"/>
              <a:gd name="connsiteY40" fmla="*/ 5621446 h 6411004"/>
              <a:gd name="connsiteX41" fmla="*/ 4425162 w 8636594"/>
              <a:gd name="connsiteY41" fmla="*/ 5593409 h 6411004"/>
              <a:gd name="connsiteX42" fmla="*/ 4458281 w 8636594"/>
              <a:gd name="connsiteY42" fmla="*/ 5565111 h 6411004"/>
              <a:gd name="connsiteX43" fmla="*/ 4491053 w 8636594"/>
              <a:gd name="connsiteY43" fmla="*/ 5536556 h 6411004"/>
              <a:gd name="connsiteX44" fmla="*/ 4523484 w 8636594"/>
              <a:gd name="connsiteY44" fmla="*/ 5507747 h 6411004"/>
              <a:gd name="connsiteX45" fmla="*/ 4555580 w 8636594"/>
              <a:gd name="connsiteY45" fmla="*/ 5478687 h 6411004"/>
              <a:gd name="connsiteX46" fmla="*/ 4587347 w 8636594"/>
              <a:gd name="connsiteY46" fmla="*/ 5449380 h 6411004"/>
              <a:gd name="connsiteX47" fmla="*/ 4618793 w 8636594"/>
              <a:gd name="connsiteY47" fmla="*/ 5419830 h 6411004"/>
              <a:gd name="connsiteX48" fmla="*/ 4649922 w 8636594"/>
              <a:gd name="connsiteY48" fmla="*/ 5390040 h 6411004"/>
              <a:gd name="connsiteX49" fmla="*/ 4680742 w 8636594"/>
              <a:gd name="connsiteY49" fmla="*/ 5360014 h 6411004"/>
              <a:gd name="connsiteX50" fmla="*/ 4711259 w 8636594"/>
              <a:gd name="connsiteY50" fmla="*/ 5329755 h 6411004"/>
              <a:gd name="connsiteX51" fmla="*/ 4741478 w 8636594"/>
              <a:gd name="connsiteY51" fmla="*/ 5299266 h 6411004"/>
              <a:gd name="connsiteX52" fmla="*/ 4771408 w 8636594"/>
              <a:gd name="connsiteY52" fmla="*/ 5268551 h 6411004"/>
              <a:gd name="connsiteX53" fmla="*/ 4801053 w 8636594"/>
              <a:gd name="connsiteY53" fmla="*/ 5237614 h 6411004"/>
              <a:gd name="connsiteX54" fmla="*/ 4830420 w 8636594"/>
              <a:gd name="connsiteY54" fmla="*/ 5206458 h 6411004"/>
              <a:gd name="connsiteX55" fmla="*/ 4859516 w 8636594"/>
              <a:gd name="connsiteY55" fmla="*/ 5175087 h 6411004"/>
              <a:gd name="connsiteX56" fmla="*/ 4888347 w 8636594"/>
              <a:gd name="connsiteY56" fmla="*/ 5143504 h 6411004"/>
              <a:gd name="connsiteX57" fmla="*/ 4916919 w 8636594"/>
              <a:gd name="connsiteY57" fmla="*/ 5111713 h 6411004"/>
              <a:gd name="connsiteX58" fmla="*/ 4945238 w 8636594"/>
              <a:gd name="connsiteY58" fmla="*/ 5079717 h 6411004"/>
              <a:gd name="connsiteX59" fmla="*/ 4973311 w 8636594"/>
              <a:gd name="connsiteY59" fmla="*/ 5047519 h 6411004"/>
              <a:gd name="connsiteX60" fmla="*/ 5001145 w 8636594"/>
              <a:gd name="connsiteY60" fmla="*/ 5015124 h 6411004"/>
              <a:gd name="connsiteX61" fmla="*/ 5028745 w 8636594"/>
              <a:gd name="connsiteY61" fmla="*/ 4982535 h 6411004"/>
              <a:gd name="connsiteX62" fmla="*/ 5056117 w 8636594"/>
              <a:gd name="connsiteY62" fmla="*/ 4949755 h 6411004"/>
              <a:gd name="connsiteX63" fmla="*/ 5083269 w 8636594"/>
              <a:gd name="connsiteY63" fmla="*/ 4916787 h 6411004"/>
              <a:gd name="connsiteX64" fmla="*/ 5110207 w 8636594"/>
              <a:gd name="connsiteY64" fmla="*/ 4883636 h 6411004"/>
              <a:gd name="connsiteX65" fmla="*/ 5136937 w 8636594"/>
              <a:gd name="connsiteY65" fmla="*/ 4850305 h 6411004"/>
              <a:gd name="connsiteX66" fmla="*/ 5163464 w 8636594"/>
              <a:gd name="connsiteY66" fmla="*/ 4816797 h 6411004"/>
              <a:gd name="connsiteX67" fmla="*/ 5215940 w 8636594"/>
              <a:gd name="connsiteY67" fmla="*/ 4749265 h 6411004"/>
              <a:gd name="connsiteX68" fmla="*/ 5267684 w 8636594"/>
              <a:gd name="connsiteY68" fmla="*/ 4681068 h 6411004"/>
              <a:gd name="connsiteX69" fmla="*/ 5318748 w 8636594"/>
              <a:gd name="connsiteY69" fmla="*/ 4612234 h 6411004"/>
              <a:gd name="connsiteX70" fmla="*/ 5369182 w 8636594"/>
              <a:gd name="connsiteY70" fmla="*/ 4542793 h 6411004"/>
              <a:gd name="connsiteX71" fmla="*/ 5419038 w 8636594"/>
              <a:gd name="connsiteY71" fmla="*/ 4472771 h 6411004"/>
              <a:gd name="connsiteX72" fmla="*/ 5468365 w 8636594"/>
              <a:gd name="connsiteY72" fmla="*/ 4402196 h 6411004"/>
              <a:gd name="connsiteX73" fmla="*/ 5517215 w 8636594"/>
              <a:gd name="connsiteY73" fmla="*/ 4331098 h 6411004"/>
              <a:gd name="connsiteX74" fmla="*/ 5565637 w 8636594"/>
              <a:gd name="connsiteY74" fmla="*/ 4259503 h 6411004"/>
              <a:gd name="connsiteX75" fmla="*/ 5613684 w 8636594"/>
              <a:gd name="connsiteY75" fmla="*/ 4187441 h 6411004"/>
              <a:gd name="connsiteX76" fmla="*/ 5685160 w 8636594"/>
              <a:gd name="connsiteY76" fmla="*/ 4078531 h 6411004"/>
              <a:gd name="connsiteX77" fmla="*/ 5756074 w 8636594"/>
              <a:gd name="connsiteY77" fmla="*/ 3968727 h 6411004"/>
              <a:gd name="connsiteX78" fmla="*/ 5873483 w 8636594"/>
              <a:gd name="connsiteY78" fmla="*/ 3783989 h 6411004"/>
              <a:gd name="connsiteX79" fmla="*/ 6203209 w 8636594"/>
              <a:gd name="connsiteY79" fmla="*/ 3258640 h 6411004"/>
              <a:gd name="connsiteX80" fmla="*/ 6299430 w 8636594"/>
              <a:gd name="connsiteY80" fmla="*/ 3107321 h 6411004"/>
              <a:gd name="connsiteX81" fmla="*/ 6372650 w 8636594"/>
              <a:gd name="connsiteY81" fmla="*/ 2993735 h 6411004"/>
              <a:gd name="connsiteX82" fmla="*/ 6453197 w 8636594"/>
              <a:gd name="connsiteY82" fmla="*/ 2869788 h 6411004"/>
              <a:gd name="connsiteX83" fmla="*/ 6564167 w 8636594"/>
              <a:gd name="connsiteY83" fmla="*/ 2696807 h 6411004"/>
              <a:gd name="connsiteX84" fmla="*/ 6976233 w 8636594"/>
              <a:gd name="connsiteY84" fmla="*/ 2045274 h 6411004"/>
              <a:gd name="connsiteX85" fmla="*/ 7086755 w 8636594"/>
              <a:gd name="connsiteY85" fmla="*/ 1872743 h 6411004"/>
              <a:gd name="connsiteX86" fmla="*/ 7170279 w 8636594"/>
              <a:gd name="connsiteY86" fmla="*/ 1744202 h 6411004"/>
              <a:gd name="connsiteX87" fmla="*/ 7226351 w 8636594"/>
              <a:gd name="connsiteY87" fmla="*/ 1659017 h 6411004"/>
              <a:gd name="connsiteX88" fmla="*/ 7282789 w 8636594"/>
              <a:gd name="connsiteY88" fmla="*/ 1574303 h 6411004"/>
              <a:gd name="connsiteX89" fmla="*/ 7339643 w 8636594"/>
              <a:gd name="connsiteY89" fmla="*/ 1490113 h 6411004"/>
              <a:gd name="connsiteX90" fmla="*/ 7396957 w 8636594"/>
              <a:gd name="connsiteY90" fmla="*/ 1406503 h 6411004"/>
              <a:gd name="connsiteX91" fmla="*/ 7454781 w 8636594"/>
              <a:gd name="connsiteY91" fmla="*/ 1323526 h 6411004"/>
              <a:gd name="connsiteX92" fmla="*/ 7513161 w 8636594"/>
              <a:gd name="connsiteY92" fmla="*/ 1241237 h 6411004"/>
              <a:gd name="connsiteX93" fmla="*/ 7572144 w 8636594"/>
              <a:gd name="connsiteY93" fmla="*/ 1159689 h 6411004"/>
              <a:gd name="connsiteX94" fmla="*/ 7601877 w 8636594"/>
              <a:gd name="connsiteY94" fmla="*/ 1119210 h 6411004"/>
              <a:gd name="connsiteX95" fmla="*/ 7631779 w 8636594"/>
              <a:gd name="connsiteY95" fmla="*/ 1078937 h 6411004"/>
              <a:gd name="connsiteX96" fmla="*/ 7661855 w 8636594"/>
              <a:gd name="connsiteY96" fmla="*/ 1038876 h 6411004"/>
              <a:gd name="connsiteX97" fmla="*/ 7692111 w 8636594"/>
              <a:gd name="connsiteY97" fmla="*/ 999035 h 6411004"/>
              <a:gd name="connsiteX98" fmla="*/ 7722554 w 8636594"/>
              <a:gd name="connsiteY98" fmla="*/ 959419 h 6411004"/>
              <a:gd name="connsiteX99" fmla="*/ 7753190 w 8636594"/>
              <a:gd name="connsiteY99" fmla="*/ 920037 h 6411004"/>
              <a:gd name="connsiteX100" fmla="*/ 7784023 w 8636594"/>
              <a:gd name="connsiteY100" fmla="*/ 880894 h 6411004"/>
              <a:gd name="connsiteX101" fmla="*/ 7815061 w 8636594"/>
              <a:gd name="connsiteY101" fmla="*/ 841997 h 6411004"/>
              <a:gd name="connsiteX102" fmla="*/ 7846308 w 8636594"/>
              <a:gd name="connsiteY102" fmla="*/ 803354 h 6411004"/>
              <a:gd name="connsiteX103" fmla="*/ 7877772 w 8636594"/>
              <a:gd name="connsiteY103" fmla="*/ 764970 h 6411004"/>
              <a:gd name="connsiteX104" fmla="*/ 7909458 w 8636594"/>
              <a:gd name="connsiteY104" fmla="*/ 726853 h 6411004"/>
              <a:gd name="connsiteX105" fmla="*/ 7941371 w 8636594"/>
              <a:gd name="connsiteY105" fmla="*/ 689010 h 6411004"/>
              <a:gd name="connsiteX106" fmla="*/ 7973518 w 8636594"/>
              <a:gd name="connsiteY106" fmla="*/ 651447 h 6411004"/>
              <a:gd name="connsiteX107" fmla="*/ 8005905 w 8636594"/>
              <a:gd name="connsiteY107" fmla="*/ 614171 h 6411004"/>
              <a:gd name="connsiteX108" fmla="*/ 8038538 w 8636594"/>
              <a:gd name="connsiteY108" fmla="*/ 577189 h 6411004"/>
              <a:gd name="connsiteX109" fmla="*/ 8071421 w 8636594"/>
              <a:gd name="connsiteY109" fmla="*/ 540507 h 6411004"/>
              <a:gd name="connsiteX110" fmla="*/ 8104563 w 8636594"/>
              <a:gd name="connsiteY110" fmla="*/ 504132 h 6411004"/>
              <a:gd name="connsiteX111" fmla="*/ 8137967 w 8636594"/>
              <a:gd name="connsiteY111" fmla="*/ 468072 h 6411004"/>
              <a:gd name="connsiteX112" fmla="*/ 8171641 w 8636594"/>
              <a:gd name="connsiteY112" fmla="*/ 432332 h 6411004"/>
              <a:gd name="connsiteX113" fmla="*/ 8205590 w 8636594"/>
              <a:gd name="connsiteY113" fmla="*/ 396920 h 6411004"/>
              <a:gd name="connsiteX114" fmla="*/ 8239820 w 8636594"/>
              <a:gd name="connsiteY114" fmla="*/ 361843 h 6411004"/>
              <a:gd name="connsiteX115" fmla="*/ 8274337 w 8636594"/>
              <a:gd name="connsiteY115" fmla="*/ 327107 h 6411004"/>
              <a:gd name="connsiteX116" fmla="*/ 8309147 w 8636594"/>
              <a:gd name="connsiteY116" fmla="*/ 292718 h 6411004"/>
              <a:gd name="connsiteX117" fmla="*/ 8344256 w 8636594"/>
              <a:gd name="connsiteY117" fmla="*/ 258685 h 6411004"/>
              <a:gd name="connsiteX118" fmla="*/ 8379669 w 8636594"/>
              <a:gd name="connsiteY118" fmla="*/ 225013 h 6411004"/>
              <a:gd name="connsiteX119" fmla="*/ 8415394 w 8636594"/>
              <a:gd name="connsiteY119" fmla="*/ 191709 h 6411004"/>
              <a:gd name="connsiteX120" fmla="*/ 8451434 w 8636594"/>
              <a:gd name="connsiteY120" fmla="*/ 158780 h 6411004"/>
              <a:gd name="connsiteX121" fmla="*/ 8487798 w 8636594"/>
              <a:gd name="connsiteY121" fmla="*/ 126233 h 6411004"/>
              <a:gd name="connsiteX122" fmla="*/ 8524489 w 8636594"/>
              <a:gd name="connsiteY122" fmla="*/ 94075 h 6411004"/>
              <a:gd name="connsiteX123" fmla="*/ 8561515 w 8636594"/>
              <a:gd name="connsiteY123" fmla="*/ 62312 h 6411004"/>
              <a:gd name="connsiteX124" fmla="*/ 8598881 w 8636594"/>
              <a:gd name="connsiteY124" fmla="*/ 30951 h 6411004"/>
              <a:gd name="connsiteX125" fmla="*/ 8636594 w 8636594"/>
              <a:gd name="connsiteY125" fmla="*/ 0 h 6411004"/>
              <a:gd name="connsiteX0" fmla="*/ 8636594 w 8636594"/>
              <a:gd name="connsiteY0" fmla="*/ 0 h 6394316"/>
              <a:gd name="connsiteX1" fmla="*/ 5293 w 8636594"/>
              <a:gd name="connsiteY1" fmla="*/ 0 h 6394316"/>
              <a:gd name="connsiteX2" fmla="*/ 0 w 8636594"/>
              <a:gd name="connsiteY2" fmla="*/ 5587843 h 6394316"/>
              <a:gd name="connsiteX3" fmla="*/ 1594033 w 8636594"/>
              <a:gd name="connsiteY3" fmla="*/ 5600057 h 6394316"/>
              <a:gd name="connsiteX4" fmla="*/ 1686068 w 8636594"/>
              <a:gd name="connsiteY4" fmla="*/ 5599745 h 6394316"/>
              <a:gd name="connsiteX5" fmla="*/ 2997775 w 8636594"/>
              <a:gd name="connsiteY5" fmla="*/ 6394316 h 6394316"/>
              <a:gd name="connsiteX6" fmla="*/ 3047052 w 8636594"/>
              <a:gd name="connsiteY6" fmla="*/ 6377243 h 6394316"/>
              <a:gd name="connsiteX7" fmla="*/ 3095759 w 8636594"/>
              <a:gd name="connsiteY7" fmla="*/ 6359791 h 6394316"/>
              <a:gd name="connsiteX8" fmla="*/ 3143903 w 8636594"/>
              <a:gd name="connsiteY8" fmla="*/ 6341961 h 6394316"/>
              <a:gd name="connsiteX9" fmla="*/ 3191491 w 8636594"/>
              <a:gd name="connsiteY9" fmla="*/ 6323757 h 6394316"/>
              <a:gd name="connsiteX10" fmla="*/ 3238528 w 8636594"/>
              <a:gd name="connsiteY10" fmla="*/ 6305184 h 6394316"/>
              <a:gd name="connsiteX11" fmla="*/ 3285021 w 8636594"/>
              <a:gd name="connsiteY11" fmla="*/ 6286245 h 6394316"/>
              <a:gd name="connsiteX12" fmla="*/ 3330977 w 8636594"/>
              <a:gd name="connsiteY12" fmla="*/ 6266942 h 6394316"/>
              <a:gd name="connsiteX13" fmla="*/ 3376401 w 8636594"/>
              <a:gd name="connsiteY13" fmla="*/ 6247281 h 6394316"/>
              <a:gd name="connsiteX14" fmla="*/ 3421300 w 8636594"/>
              <a:gd name="connsiteY14" fmla="*/ 6227263 h 6394316"/>
              <a:gd name="connsiteX15" fmla="*/ 3465680 w 8636594"/>
              <a:gd name="connsiteY15" fmla="*/ 6206893 h 6394316"/>
              <a:gd name="connsiteX16" fmla="*/ 3509548 w 8636594"/>
              <a:gd name="connsiteY16" fmla="*/ 6186174 h 6394316"/>
              <a:gd name="connsiteX17" fmla="*/ 3552910 w 8636594"/>
              <a:gd name="connsiteY17" fmla="*/ 6165110 h 6394316"/>
              <a:gd name="connsiteX18" fmla="*/ 3595773 w 8636594"/>
              <a:gd name="connsiteY18" fmla="*/ 6143704 h 6394316"/>
              <a:gd name="connsiteX19" fmla="*/ 3638142 w 8636594"/>
              <a:gd name="connsiteY19" fmla="*/ 6121960 h 6394316"/>
              <a:gd name="connsiteX20" fmla="*/ 3680024 w 8636594"/>
              <a:gd name="connsiteY20" fmla="*/ 6099881 h 6394316"/>
              <a:gd name="connsiteX21" fmla="*/ 3721426 w 8636594"/>
              <a:gd name="connsiteY21" fmla="*/ 6077471 h 6394316"/>
              <a:gd name="connsiteX22" fmla="*/ 3762353 w 8636594"/>
              <a:gd name="connsiteY22" fmla="*/ 6054733 h 6394316"/>
              <a:gd name="connsiteX23" fmla="*/ 3802812 w 8636594"/>
              <a:gd name="connsiteY23" fmla="*/ 6031671 h 6394316"/>
              <a:gd name="connsiteX24" fmla="*/ 3842810 w 8636594"/>
              <a:gd name="connsiteY24" fmla="*/ 6008288 h 6394316"/>
              <a:gd name="connsiteX25" fmla="*/ 3882352 w 8636594"/>
              <a:gd name="connsiteY25" fmla="*/ 5984588 h 6394316"/>
              <a:gd name="connsiteX26" fmla="*/ 3921445 w 8636594"/>
              <a:gd name="connsiteY26" fmla="*/ 5960574 h 6394316"/>
              <a:gd name="connsiteX27" fmla="*/ 3960096 w 8636594"/>
              <a:gd name="connsiteY27" fmla="*/ 5936250 h 6394316"/>
              <a:gd name="connsiteX28" fmla="*/ 3998311 w 8636594"/>
              <a:gd name="connsiteY28" fmla="*/ 5911619 h 6394316"/>
              <a:gd name="connsiteX29" fmla="*/ 4036095 w 8636594"/>
              <a:gd name="connsiteY29" fmla="*/ 5886685 h 6394316"/>
              <a:gd name="connsiteX30" fmla="*/ 4073456 w 8636594"/>
              <a:gd name="connsiteY30" fmla="*/ 5861452 h 6394316"/>
              <a:gd name="connsiteX31" fmla="*/ 4110400 w 8636594"/>
              <a:gd name="connsiteY31" fmla="*/ 5835922 h 6394316"/>
              <a:gd name="connsiteX32" fmla="*/ 4146933 w 8636594"/>
              <a:gd name="connsiteY32" fmla="*/ 5810100 h 6394316"/>
              <a:gd name="connsiteX33" fmla="*/ 4183061 w 8636594"/>
              <a:gd name="connsiteY33" fmla="*/ 5783988 h 6394316"/>
              <a:gd name="connsiteX34" fmla="*/ 4218791 w 8636594"/>
              <a:gd name="connsiteY34" fmla="*/ 5757591 h 6394316"/>
              <a:gd name="connsiteX35" fmla="*/ 4254129 w 8636594"/>
              <a:gd name="connsiteY35" fmla="*/ 5730912 h 6394316"/>
              <a:gd name="connsiteX36" fmla="*/ 4289081 w 8636594"/>
              <a:gd name="connsiteY36" fmla="*/ 5703955 h 6394316"/>
              <a:gd name="connsiteX37" fmla="*/ 4323654 w 8636594"/>
              <a:gd name="connsiteY37" fmla="*/ 5676722 h 6394316"/>
              <a:gd name="connsiteX38" fmla="*/ 4357854 w 8636594"/>
              <a:gd name="connsiteY38" fmla="*/ 5649218 h 6394316"/>
              <a:gd name="connsiteX39" fmla="*/ 4391688 w 8636594"/>
              <a:gd name="connsiteY39" fmla="*/ 5621446 h 6394316"/>
              <a:gd name="connsiteX40" fmla="*/ 4425162 w 8636594"/>
              <a:gd name="connsiteY40" fmla="*/ 5593409 h 6394316"/>
              <a:gd name="connsiteX41" fmla="*/ 4458281 w 8636594"/>
              <a:gd name="connsiteY41" fmla="*/ 5565111 h 6394316"/>
              <a:gd name="connsiteX42" fmla="*/ 4491053 w 8636594"/>
              <a:gd name="connsiteY42" fmla="*/ 5536556 h 6394316"/>
              <a:gd name="connsiteX43" fmla="*/ 4523484 w 8636594"/>
              <a:gd name="connsiteY43" fmla="*/ 5507747 h 6394316"/>
              <a:gd name="connsiteX44" fmla="*/ 4555580 w 8636594"/>
              <a:gd name="connsiteY44" fmla="*/ 5478687 h 6394316"/>
              <a:gd name="connsiteX45" fmla="*/ 4587347 w 8636594"/>
              <a:gd name="connsiteY45" fmla="*/ 5449380 h 6394316"/>
              <a:gd name="connsiteX46" fmla="*/ 4618793 w 8636594"/>
              <a:gd name="connsiteY46" fmla="*/ 5419830 h 6394316"/>
              <a:gd name="connsiteX47" fmla="*/ 4649922 w 8636594"/>
              <a:gd name="connsiteY47" fmla="*/ 5390040 h 6394316"/>
              <a:gd name="connsiteX48" fmla="*/ 4680742 w 8636594"/>
              <a:gd name="connsiteY48" fmla="*/ 5360014 h 6394316"/>
              <a:gd name="connsiteX49" fmla="*/ 4711259 w 8636594"/>
              <a:gd name="connsiteY49" fmla="*/ 5329755 h 6394316"/>
              <a:gd name="connsiteX50" fmla="*/ 4741478 w 8636594"/>
              <a:gd name="connsiteY50" fmla="*/ 5299266 h 6394316"/>
              <a:gd name="connsiteX51" fmla="*/ 4771408 w 8636594"/>
              <a:gd name="connsiteY51" fmla="*/ 5268551 h 6394316"/>
              <a:gd name="connsiteX52" fmla="*/ 4801053 w 8636594"/>
              <a:gd name="connsiteY52" fmla="*/ 5237614 h 6394316"/>
              <a:gd name="connsiteX53" fmla="*/ 4830420 w 8636594"/>
              <a:gd name="connsiteY53" fmla="*/ 5206458 h 6394316"/>
              <a:gd name="connsiteX54" fmla="*/ 4859516 w 8636594"/>
              <a:gd name="connsiteY54" fmla="*/ 5175087 h 6394316"/>
              <a:gd name="connsiteX55" fmla="*/ 4888347 w 8636594"/>
              <a:gd name="connsiteY55" fmla="*/ 5143504 h 6394316"/>
              <a:gd name="connsiteX56" fmla="*/ 4916919 w 8636594"/>
              <a:gd name="connsiteY56" fmla="*/ 5111713 h 6394316"/>
              <a:gd name="connsiteX57" fmla="*/ 4945238 w 8636594"/>
              <a:gd name="connsiteY57" fmla="*/ 5079717 h 6394316"/>
              <a:gd name="connsiteX58" fmla="*/ 4973311 w 8636594"/>
              <a:gd name="connsiteY58" fmla="*/ 5047519 h 6394316"/>
              <a:gd name="connsiteX59" fmla="*/ 5001145 w 8636594"/>
              <a:gd name="connsiteY59" fmla="*/ 5015124 h 6394316"/>
              <a:gd name="connsiteX60" fmla="*/ 5028745 w 8636594"/>
              <a:gd name="connsiteY60" fmla="*/ 4982535 h 6394316"/>
              <a:gd name="connsiteX61" fmla="*/ 5056117 w 8636594"/>
              <a:gd name="connsiteY61" fmla="*/ 4949755 h 6394316"/>
              <a:gd name="connsiteX62" fmla="*/ 5083269 w 8636594"/>
              <a:gd name="connsiteY62" fmla="*/ 4916787 h 6394316"/>
              <a:gd name="connsiteX63" fmla="*/ 5110207 w 8636594"/>
              <a:gd name="connsiteY63" fmla="*/ 4883636 h 6394316"/>
              <a:gd name="connsiteX64" fmla="*/ 5136937 w 8636594"/>
              <a:gd name="connsiteY64" fmla="*/ 4850305 h 6394316"/>
              <a:gd name="connsiteX65" fmla="*/ 5163464 w 8636594"/>
              <a:gd name="connsiteY65" fmla="*/ 4816797 h 6394316"/>
              <a:gd name="connsiteX66" fmla="*/ 5215940 w 8636594"/>
              <a:gd name="connsiteY66" fmla="*/ 4749265 h 6394316"/>
              <a:gd name="connsiteX67" fmla="*/ 5267684 w 8636594"/>
              <a:gd name="connsiteY67" fmla="*/ 4681068 h 6394316"/>
              <a:gd name="connsiteX68" fmla="*/ 5318748 w 8636594"/>
              <a:gd name="connsiteY68" fmla="*/ 4612234 h 6394316"/>
              <a:gd name="connsiteX69" fmla="*/ 5369182 w 8636594"/>
              <a:gd name="connsiteY69" fmla="*/ 4542793 h 6394316"/>
              <a:gd name="connsiteX70" fmla="*/ 5419038 w 8636594"/>
              <a:gd name="connsiteY70" fmla="*/ 4472771 h 6394316"/>
              <a:gd name="connsiteX71" fmla="*/ 5468365 w 8636594"/>
              <a:gd name="connsiteY71" fmla="*/ 4402196 h 6394316"/>
              <a:gd name="connsiteX72" fmla="*/ 5517215 w 8636594"/>
              <a:gd name="connsiteY72" fmla="*/ 4331098 h 6394316"/>
              <a:gd name="connsiteX73" fmla="*/ 5565637 w 8636594"/>
              <a:gd name="connsiteY73" fmla="*/ 4259503 h 6394316"/>
              <a:gd name="connsiteX74" fmla="*/ 5613684 w 8636594"/>
              <a:gd name="connsiteY74" fmla="*/ 4187441 h 6394316"/>
              <a:gd name="connsiteX75" fmla="*/ 5685160 w 8636594"/>
              <a:gd name="connsiteY75" fmla="*/ 4078531 h 6394316"/>
              <a:gd name="connsiteX76" fmla="*/ 5756074 w 8636594"/>
              <a:gd name="connsiteY76" fmla="*/ 3968727 h 6394316"/>
              <a:gd name="connsiteX77" fmla="*/ 5873483 w 8636594"/>
              <a:gd name="connsiteY77" fmla="*/ 3783989 h 6394316"/>
              <a:gd name="connsiteX78" fmla="*/ 6203209 w 8636594"/>
              <a:gd name="connsiteY78" fmla="*/ 3258640 h 6394316"/>
              <a:gd name="connsiteX79" fmla="*/ 6299430 w 8636594"/>
              <a:gd name="connsiteY79" fmla="*/ 3107321 h 6394316"/>
              <a:gd name="connsiteX80" fmla="*/ 6372650 w 8636594"/>
              <a:gd name="connsiteY80" fmla="*/ 2993735 h 6394316"/>
              <a:gd name="connsiteX81" fmla="*/ 6453197 w 8636594"/>
              <a:gd name="connsiteY81" fmla="*/ 2869788 h 6394316"/>
              <a:gd name="connsiteX82" fmla="*/ 6564167 w 8636594"/>
              <a:gd name="connsiteY82" fmla="*/ 2696807 h 6394316"/>
              <a:gd name="connsiteX83" fmla="*/ 6976233 w 8636594"/>
              <a:gd name="connsiteY83" fmla="*/ 2045274 h 6394316"/>
              <a:gd name="connsiteX84" fmla="*/ 7086755 w 8636594"/>
              <a:gd name="connsiteY84" fmla="*/ 1872743 h 6394316"/>
              <a:gd name="connsiteX85" fmla="*/ 7170279 w 8636594"/>
              <a:gd name="connsiteY85" fmla="*/ 1744202 h 6394316"/>
              <a:gd name="connsiteX86" fmla="*/ 7226351 w 8636594"/>
              <a:gd name="connsiteY86" fmla="*/ 1659017 h 6394316"/>
              <a:gd name="connsiteX87" fmla="*/ 7282789 w 8636594"/>
              <a:gd name="connsiteY87" fmla="*/ 1574303 h 6394316"/>
              <a:gd name="connsiteX88" fmla="*/ 7339643 w 8636594"/>
              <a:gd name="connsiteY88" fmla="*/ 1490113 h 6394316"/>
              <a:gd name="connsiteX89" fmla="*/ 7396957 w 8636594"/>
              <a:gd name="connsiteY89" fmla="*/ 1406503 h 6394316"/>
              <a:gd name="connsiteX90" fmla="*/ 7454781 w 8636594"/>
              <a:gd name="connsiteY90" fmla="*/ 1323526 h 6394316"/>
              <a:gd name="connsiteX91" fmla="*/ 7513161 w 8636594"/>
              <a:gd name="connsiteY91" fmla="*/ 1241237 h 6394316"/>
              <a:gd name="connsiteX92" fmla="*/ 7572144 w 8636594"/>
              <a:gd name="connsiteY92" fmla="*/ 1159689 h 6394316"/>
              <a:gd name="connsiteX93" fmla="*/ 7601877 w 8636594"/>
              <a:gd name="connsiteY93" fmla="*/ 1119210 h 6394316"/>
              <a:gd name="connsiteX94" fmla="*/ 7631779 w 8636594"/>
              <a:gd name="connsiteY94" fmla="*/ 1078937 h 6394316"/>
              <a:gd name="connsiteX95" fmla="*/ 7661855 w 8636594"/>
              <a:gd name="connsiteY95" fmla="*/ 1038876 h 6394316"/>
              <a:gd name="connsiteX96" fmla="*/ 7692111 w 8636594"/>
              <a:gd name="connsiteY96" fmla="*/ 999035 h 6394316"/>
              <a:gd name="connsiteX97" fmla="*/ 7722554 w 8636594"/>
              <a:gd name="connsiteY97" fmla="*/ 959419 h 6394316"/>
              <a:gd name="connsiteX98" fmla="*/ 7753190 w 8636594"/>
              <a:gd name="connsiteY98" fmla="*/ 920037 h 6394316"/>
              <a:gd name="connsiteX99" fmla="*/ 7784023 w 8636594"/>
              <a:gd name="connsiteY99" fmla="*/ 880894 h 6394316"/>
              <a:gd name="connsiteX100" fmla="*/ 7815061 w 8636594"/>
              <a:gd name="connsiteY100" fmla="*/ 841997 h 6394316"/>
              <a:gd name="connsiteX101" fmla="*/ 7846308 w 8636594"/>
              <a:gd name="connsiteY101" fmla="*/ 803354 h 6394316"/>
              <a:gd name="connsiteX102" fmla="*/ 7877772 w 8636594"/>
              <a:gd name="connsiteY102" fmla="*/ 764970 h 6394316"/>
              <a:gd name="connsiteX103" fmla="*/ 7909458 w 8636594"/>
              <a:gd name="connsiteY103" fmla="*/ 726853 h 6394316"/>
              <a:gd name="connsiteX104" fmla="*/ 7941371 w 8636594"/>
              <a:gd name="connsiteY104" fmla="*/ 689010 h 6394316"/>
              <a:gd name="connsiteX105" fmla="*/ 7973518 w 8636594"/>
              <a:gd name="connsiteY105" fmla="*/ 651447 h 6394316"/>
              <a:gd name="connsiteX106" fmla="*/ 8005905 w 8636594"/>
              <a:gd name="connsiteY106" fmla="*/ 614171 h 6394316"/>
              <a:gd name="connsiteX107" fmla="*/ 8038538 w 8636594"/>
              <a:gd name="connsiteY107" fmla="*/ 577189 h 6394316"/>
              <a:gd name="connsiteX108" fmla="*/ 8071421 w 8636594"/>
              <a:gd name="connsiteY108" fmla="*/ 540507 h 6394316"/>
              <a:gd name="connsiteX109" fmla="*/ 8104563 w 8636594"/>
              <a:gd name="connsiteY109" fmla="*/ 504132 h 6394316"/>
              <a:gd name="connsiteX110" fmla="*/ 8137967 w 8636594"/>
              <a:gd name="connsiteY110" fmla="*/ 468072 h 6394316"/>
              <a:gd name="connsiteX111" fmla="*/ 8171641 w 8636594"/>
              <a:gd name="connsiteY111" fmla="*/ 432332 h 6394316"/>
              <a:gd name="connsiteX112" fmla="*/ 8205590 w 8636594"/>
              <a:gd name="connsiteY112" fmla="*/ 396920 h 6394316"/>
              <a:gd name="connsiteX113" fmla="*/ 8239820 w 8636594"/>
              <a:gd name="connsiteY113" fmla="*/ 361843 h 6394316"/>
              <a:gd name="connsiteX114" fmla="*/ 8274337 w 8636594"/>
              <a:gd name="connsiteY114" fmla="*/ 327107 h 6394316"/>
              <a:gd name="connsiteX115" fmla="*/ 8309147 w 8636594"/>
              <a:gd name="connsiteY115" fmla="*/ 292718 h 6394316"/>
              <a:gd name="connsiteX116" fmla="*/ 8344256 w 8636594"/>
              <a:gd name="connsiteY116" fmla="*/ 258685 h 6394316"/>
              <a:gd name="connsiteX117" fmla="*/ 8379669 w 8636594"/>
              <a:gd name="connsiteY117" fmla="*/ 225013 h 6394316"/>
              <a:gd name="connsiteX118" fmla="*/ 8415394 w 8636594"/>
              <a:gd name="connsiteY118" fmla="*/ 191709 h 6394316"/>
              <a:gd name="connsiteX119" fmla="*/ 8451434 w 8636594"/>
              <a:gd name="connsiteY119" fmla="*/ 158780 h 6394316"/>
              <a:gd name="connsiteX120" fmla="*/ 8487798 w 8636594"/>
              <a:gd name="connsiteY120" fmla="*/ 126233 h 6394316"/>
              <a:gd name="connsiteX121" fmla="*/ 8524489 w 8636594"/>
              <a:gd name="connsiteY121" fmla="*/ 94075 h 6394316"/>
              <a:gd name="connsiteX122" fmla="*/ 8561515 w 8636594"/>
              <a:gd name="connsiteY122" fmla="*/ 62312 h 6394316"/>
              <a:gd name="connsiteX123" fmla="*/ 8598881 w 8636594"/>
              <a:gd name="connsiteY123" fmla="*/ 30951 h 6394316"/>
              <a:gd name="connsiteX124" fmla="*/ 8636594 w 8636594"/>
              <a:gd name="connsiteY124" fmla="*/ 0 h 6394316"/>
              <a:gd name="connsiteX0" fmla="*/ 8636594 w 8636594"/>
              <a:gd name="connsiteY0" fmla="*/ 0 h 6377243"/>
              <a:gd name="connsiteX1" fmla="*/ 5293 w 8636594"/>
              <a:gd name="connsiteY1" fmla="*/ 0 h 6377243"/>
              <a:gd name="connsiteX2" fmla="*/ 0 w 8636594"/>
              <a:gd name="connsiteY2" fmla="*/ 5587843 h 6377243"/>
              <a:gd name="connsiteX3" fmla="*/ 1594033 w 8636594"/>
              <a:gd name="connsiteY3" fmla="*/ 5600057 h 6377243"/>
              <a:gd name="connsiteX4" fmla="*/ 1686068 w 8636594"/>
              <a:gd name="connsiteY4" fmla="*/ 5599745 h 6377243"/>
              <a:gd name="connsiteX5" fmla="*/ 3047052 w 8636594"/>
              <a:gd name="connsiteY5" fmla="*/ 6377243 h 6377243"/>
              <a:gd name="connsiteX6" fmla="*/ 3095759 w 8636594"/>
              <a:gd name="connsiteY6" fmla="*/ 6359791 h 6377243"/>
              <a:gd name="connsiteX7" fmla="*/ 3143903 w 8636594"/>
              <a:gd name="connsiteY7" fmla="*/ 6341961 h 6377243"/>
              <a:gd name="connsiteX8" fmla="*/ 3191491 w 8636594"/>
              <a:gd name="connsiteY8" fmla="*/ 6323757 h 6377243"/>
              <a:gd name="connsiteX9" fmla="*/ 3238528 w 8636594"/>
              <a:gd name="connsiteY9" fmla="*/ 6305184 h 6377243"/>
              <a:gd name="connsiteX10" fmla="*/ 3285021 w 8636594"/>
              <a:gd name="connsiteY10" fmla="*/ 6286245 h 6377243"/>
              <a:gd name="connsiteX11" fmla="*/ 3330977 w 8636594"/>
              <a:gd name="connsiteY11" fmla="*/ 6266942 h 6377243"/>
              <a:gd name="connsiteX12" fmla="*/ 3376401 w 8636594"/>
              <a:gd name="connsiteY12" fmla="*/ 6247281 h 6377243"/>
              <a:gd name="connsiteX13" fmla="*/ 3421300 w 8636594"/>
              <a:gd name="connsiteY13" fmla="*/ 6227263 h 6377243"/>
              <a:gd name="connsiteX14" fmla="*/ 3465680 w 8636594"/>
              <a:gd name="connsiteY14" fmla="*/ 6206893 h 6377243"/>
              <a:gd name="connsiteX15" fmla="*/ 3509548 w 8636594"/>
              <a:gd name="connsiteY15" fmla="*/ 6186174 h 6377243"/>
              <a:gd name="connsiteX16" fmla="*/ 3552910 w 8636594"/>
              <a:gd name="connsiteY16" fmla="*/ 6165110 h 6377243"/>
              <a:gd name="connsiteX17" fmla="*/ 3595773 w 8636594"/>
              <a:gd name="connsiteY17" fmla="*/ 6143704 h 6377243"/>
              <a:gd name="connsiteX18" fmla="*/ 3638142 w 8636594"/>
              <a:gd name="connsiteY18" fmla="*/ 6121960 h 6377243"/>
              <a:gd name="connsiteX19" fmla="*/ 3680024 w 8636594"/>
              <a:gd name="connsiteY19" fmla="*/ 6099881 h 6377243"/>
              <a:gd name="connsiteX20" fmla="*/ 3721426 w 8636594"/>
              <a:gd name="connsiteY20" fmla="*/ 6077471 h 6377243"/>
              <a:gd name="connsiteX21" fmla="*/ 3762353 w 8636594"/>
              <a:gd name="connsiteY21" fmla="*/ 6054733 h 6377243"/>
              <a:gd name="connsiteX22" fmla="*/ 3802812 w 8636594"/>
              <a:gd name="connsiteY22" fmla="*/ 6031671 h 6377243"/>
              <a:gd name="connsiteX23" fmla="*/ 3842810 w 8636594"/>
              <a:gd name="connsiteY23" fmla="*/ 6008288 h 6377243"/>
              <a:gd name="connsiteX24" fmla="*/ 3882352 w 8636594"/>
              <a:gd name="connsiteY24" fmla="*/ 5984588 h 6377243"/>
              <a:gd name="connsiteX25" fmla="*/ 3921445 w 8636594"/>
              <a:gd name="connsiteY25" fmla="*/ 5960574 h 6377243"/>
              <a:gd name="connsiteX26" fmla="*/ 3960096 w 8636594"/>
              <a:gd name="connsiteY26" fmla="*/ 5936250 h 6377243"/>
              <a:gd name="connsiteX27" fmla="*/ 3998311 w 8636594"/>
              <a:gd name="connsiteY27" fmla="*/ 5911619 h 6377243"/>
              <a:gd name="connsiteX28" fmla="*/ 4036095 w 8636594"/>
              <a:gd name="connsiteY28" fmla="*/ 5886685 h 6377243"/>
              <a:gd name="connsiteX29" fmla="*/ 4073456 w 8636594"/>
              <a:gd name="connsiteY29" fmla="*/ 5861452 h 6377243"/>
              <a:gd name="connsiteX30" fmla="*/ 4110400 w 8636594"/>
              <a:gd name="connsiteY30" fmla="*/ 5835922 h 6377243"/>
              <a:gd name="connsiteX31" fmla="*/ 4146933 w 8636594"/>
              <a:gd name="connsiteY31" fmla="*/ 5810100 h 6377243"/>
              <a:gd name="connsiteX32" fmla="*/ 4183061 w 8636594"/>
              <a:gd name="connsiteY32" fmla="*/ 5783988 h 6377243"/>
              <a:gd name="connsiteX33" fmla="*/ 4218791 w 8636594"/>
              <a:gd name="connsiteY33" fmla="*/ 5757591 h 6377243"/>
              <a:gd name="connsiteX34" fmla="*/ 4254129 w 8636594"/>
              <a:gd name="connsiteY34" fmla="*/ 5730912 h 6377243"/>
              <a:gd name="connsiteX35" fmla="*/ 4289081 w 8636594"/>
              <a:gd name="connsiteY35" fmla="*/ 5703955 h 6377243"/>
              <a:gd name="connsiteX36" fmla="*/ 4323654 w 8636594"/>
              <a:gd name="connsiteY36" fmla="*/ 5676722 h 6377243"/>
              <a:gd name="connsiteX37" fmla="*/ 4357854 w 8636594"/>
              <a:gd name="connsiteY37" fmla="*/ 5649218 h 6377243"/>
              <a:gd name="connsiteX38" fmla="*/ 4391688 w 8636594"/>
              <a:gd name="connsiteY38" fmla="*/ 5621446 h 6377243"/>
              <a:gd name="connsiteX39" fmla="*/ 4425162 w 8636594"/>
              <a:gd name="connsiteY39" fmla="*/ 5593409 h 6377243"/>
              <a:gd name="connsiteX40" fmla="*/ 4458281 w 8636594"/>
              <a:gd name="connsiteY40" fmla="*/ 5565111 h 6377243"/>
              <a:gd name="connsiteX41" fmla="*/ 4491053 w 8636594"/>
              <a:gd name="connsiteY41" fmla="*/ 5536556 h 6377243"/>
              <a:gd name="connsiteX42" fmla="*/ 4523484 w 8636594"/>
              <a:gd name="connsiteY42" fmla="*/ 5507747 h 6377243"/>
              <a:gd name="connsiteX43" fmla="*/ 4555580 w 8636594"/>
              <a:gd name="connsiteY43" fmla="*/ 5478687 h 6377243"/>
              <a:gd name="connsiteX44" fmla="*/ 4587347 w 8636594"/>
              <a:gd name="connsiteY44" fmla="*/ 5449380 h 6377243"/>
              <a:gd name="connsiteX45" fmla="*/ 4618793 w 8636594"/>
              <a:gd name="connsiteY45" fmla="*/ 5419830 h 6377243"/>
              <a:gd name="connsiteX46" fmla="*/ 4649922 w 8636594"/>
              <a:gd name="connsiteY46" fmla="*/ 5390040 h 6377243"/>
              <a:gd name="connsiteX47" fmla="*/ 4680742 w 8636594"/>
              <a:gd name="connsiteY47" fmla="*/ 5360014 h 6377243"/>
              <a:gd name="connsiteX48" fmla="*/ 4711259 w 8636594"/>
              <a:gd name="connsiteY48" fmla="*/ 5329755 h 6377243"/>
              <a:gd name="connsiteX49" fmla="*/ 4741478 w 8636594"/>
              <a:gd name="connsiteY49" fmla="*/ 5299266 h 6377243"/>
              <a:gd name="connsiteX50" fmla="*/ 4771408 w 8636594"/>
              <a:gd name="connsiteY50" fmla="*/ 5268551 h 6377243"/>
              <a:gd name="connsiteX51" fmla="*/ 4801053 w 8636594"/>
              <a:gd name="connsiteY51" fmla="*/ 5237614 h 6377243"/>
              <a:gd name="connsiteX52" fmla="*/ 4830420 w 8636594"/>
              <a:gd name="connsiteY52" fmla="*/ 5206458 h 6377243"/>
              <a:gd name="connsiteX53" fmla="*/ 4859516 w 8636594"/>
              <a:gd name="connsiteY53" fmla="*/ 5175087 h 6377243"/>
              <a:gd name="connsiteX54" fmla="*/ 4888347 w 8636594"/>
              <a:gd name="connsiteY54" fmla="*/ 5143504 h 6377243"/>
              <a:gd name="connsiteX55" fmla="*/ 4916919 w 8636594"/>
              <a:gd name="connsiteY55" fmla="*/ 5111713 h 6377243"/>
              <a:gd name="connsiteX56" fmla="*/ 4945238 w 8636594"/>
              <a:gd name="connsiteY56" fmla="*/ 5079717 h 6377243"/>
              <a:gd name="connsiteX57" fmla="*/ 4973311 w 8636594"/>
              <a:gd name="connsiteY57" fmla="*/ 5047519 h 6377243"/>
              <a:gd name="connsiteX58" fmla="*/ 5001145 w 8636594"/>
              <a:gd name="connsiteY58" fmla="*/ 5015124 h 6377243"/>
              <a:gd name="connsiteX59" fmla="*/ 5028745 w 8636594"/>
              <a:gd name="connsiteY59" fmla="*/ 4982535 h 6377243"/>
              <a:gd name="connsiteX60" fmla="*/ 5056117 w 8636594"/>
              <a:gd name="connsiteY60" fmla="*/ 4949755 h 6377243"/>
              <a:gd name="connsiteX61" fmla="*/ 5083269 w 8636594"/>
              <a:gd name="connsiteY61" fmla="*/ 4916787 h 6377243"/>
              <a:gd name="connsiteX62" fmla="*/ 5110207 w 8636594"/>
              <a:gd name="connsiteY62" fmla="*/ 4883636 h 6377243"/>
              <a:gd name="connsiteX63" fmla="*/ 5136937 w 8636594"/>
              <a:gd name="connsiteY63" fmla="*/ 4850305 h 6377243"/>
              <a:gd name="connsiteX64" fmla="*/ 5163464 w 8636594"/>
              <a:gd name="connsiteY64" fmla="*/ 4816797 h 6377243"/>
              <a:gd name="connsiteX65" fmla="*/ 5215940 w 8636594"/>
              <a:gd name="connsiteY65" fmla="*/ 4749265 h 6377243"/>
              <a:gd name="connsiteX66" fmla="*/ 5267684 w 8636594"/>
              <a:gd name="connsiteY66" fmla="*/ 4681068 h 6377243"/>
              <a:gd name="connsiteX67" fmla="*/ 5318748 w 8636594"/>
              <a:gd name="connsiteY67" fmla="*/ 4612234 h 6377243"/>
              <a:gd name="connsiteX68" fmla="*/ 5369182 w 8636594"/>
              <a:gd name="connsiteY68" fmla="*/ 4542793 h 6377243"/>
              <a:gd name="connsiteX69" fmla="*/ 5419038 w 8636594"/>
              <a:gd name="connsiteY69" fmla="*/ 4472771 h 6377243"/>
              <a:gd name="connsiteX70" fmla="*/ 5468365 w 8636594"/>
              <a:gd name="connsiteY70" fmla="*/ 4402196 h 6377243"/>
              <a:gd name="connsiteX71" fmla="*/ 5517215 w 8636594"/>
              <a:gd name="connsiteY71" fmla="*/ 4331098 h 6377243"/>
              <a:gd name="connsiteX72" fmla="*/ 5565637 w 8636594"/>
              <a:gd name="connsiteY72" fmla="*/ 4259503 h 6377243"/>
              <a:gd name="connsiteX73" fmla="*/ 5613684 w 8636594"/>
              <a:gd name="connsiteY73" fmla="*/ 4187441 h 6377243"/>
              <a:gd name="connsiteX74" fmla="*/ 5685160 w 8636594"/>
              <a:gd name="connsiteY74" fmla="*/ 4078531 h 6377243"/>
              <a:gd name="connsiteX75" fmla="*/ 5756074 w 8636594"/>
              <a:gd name="connsiteY75" fmla="*/ 3968727 h 6377243"/>
              <a:gd name="connsiteX76" fmla="*/ 5873483 w 8636594"/>
              <a:gd name="connsiteY76" fmla="*/ 3783989 h 6377243"/>
              <a:gd name="connsiteX77" fmla="*/ 6203209 w 8636594"/>
              <a:gd name="connsiteY77" fmla="*/ 3258640 h 6377243"/>
              <a:gd name="connsiteX78" fmla="*/ 6299430 w 8636594"/>
              <a:gd name="connsiteY78" fmla="*/ 3107321 h 6377243"/>
              <a:gd name="connsiteX79" fmla="*/ 6372650 w 8636594"/>
              <a:gd name="connsiteY79" fmla="*/ 2993735 h 6377243"/>
              <a:gd name="connsiteX80" fmla="*/ 6453197 w 8636594"/>
              <a:gd name="connsiteY80" fmla="*/ 2869788 h 6377243"/>
              <a:gd name="connsiteX81" fmla="*/ 6564167 w 8636594"/>
              <a:gd name="connsiteY81" fmla="*/ 2696807 h 6377243"/>
              <a:gd name="connsiteX82" fmla="*/ 6976233 w 8636594"/>
              <a:gd name="connsiteY82" fmla="*/ 2045274 h 6377243"/>
              <a:gd name="connsiteX83" fmla="*/ 7086755 w 8636594"/>
              <a:gd name="connsiteY83" fmla="*/ 1872743 h 6377243"/>
              <a:gd name="connsiteX84" fmla="*/ 7170279 w 8636594"/>
              <a:gd name="connsiteY84" fmla="*/ 1744202 h 6377243"/>
              <a:gd name="connsiteX85" fmla="*/ 7226351 w 8636594"/>
              <a:gd name="connsiteY85" fmla="*/ 1659017 h 6377243"/>
              <a:gd name="connsiteX86" fmla="*/ 7282789 w 8636594"/>
              <a:gd name="connsiteY86" fmla="*/ 1574303 h 6377243"/>
              <a:gd name="connsiteX87" fmla="*/ 7339643 w 8636594"/>
              <a:gd name="connsiteY87" fmla="*/ 1490113 h 6377243"/>
              <a:gd name="connsiteX88" fmla="*/ 7396957 w 8636594"/>
              <a:gd name="connsiteY88" fmla="*/ 1406503 h 6377243"/>
              <a:gd name="connsiteX89" fmla="*/ 7454781 w 8636594"/>
              <a:gd name="connsiteY89" fmla="*/ 1323526 h 6377243"/>
              <a:gd name="connsiteX90" fmla="*/ 7513161 w 8636594"/>
              <a:gd name="connsiteY90" fmla="*/ 1241237 h 6377243"/>
              <a:gd name="connsiteX91" fmla="*/ 7572144 w 8636594"/>
              <a:gd name="connsiteY91" fmla="*/ 1159689 h 6377243"/>
              <a:gd name="connsiteX92" fmla="*/ 7601877 w 8636594"/>
              <a:gd name="connsiteY92" fmla="*/ 1119210 h 6377243"/>
              <a:gd name="connsiteX93" fmla="*/ 7631779 w 8636594"/>
              <a:gd name="connsiteY93" fmla="*/ 1078937 h 6377243"/>
              <a:gd name="connsiteX94" fmla="*/ 7661855 w 8636594"/>
              <a:gd name="connsiteY94" fmla="*/ 1038876 h 6377243"/>
              <a:gd name="connsiteX95" fmla="*/ 7692111 w 8636594"/>
              <a:gd name="connsiteY95" fmla="*/ 999035 h 6377243"/>
              <a:gd name="connsiteX96" fmla="*/ 7722554 w 8636594"/>
              <a:gd name="connsiteY96" fmla="*/ 959419 h 6377243"/>
              <a:gd name="connsiteX97" fmla="*/ 7753190 w 8636594"/>
              <a:gd name="connsiteY97" fmla="*/ 920037 h 6377243"/>
              <a:gd name="connsiteX98" fmla="*/ 7784023 w 8636594"/>
              <a:gd name="connsiteY98" fmla="*/ 880894 h 6377243"/>
              <a:gd name="connsiteX99" fmla="*/ 7815061 w 8636594"/>
              <a:gd name="connsiteY99" fmla="*/ 841997 h 6377243"/>
              <a:gd name="connsiteX100" fmla="*/ 7846308 w 8636594"/>
              <a:gd name="connsiteY100" fmla="*/ 803354 h 6377243"/>
              <a:gd name="connsiteX101" fmla="*/ 7877772 w 8636594"/>
              <a:gd name="connsiteY101" fmla="*/ 764970 h 6377243"/>
              <a:gd name="connsiteX102" fmla="*/ 7909458 w 8636594"/>
              <a:gd name="connsiteY102" fmla="*/ 726853 h 6377243"/>
              <a:gd name="connsiteX103" fmla="*/ 7941371 w 8636594"/>
              <a:gd name="connsiteY103" fmla="*/ 689010 h 6377243"/>
              <a:gd name="connsiteX104" fmla="*/ 7973518 w 8636594"/>
              <a:gd name="connsiteY104" fmla="*/ 651447 h 6377243"/>
              <a:gd name="connsiteX105" fmla="*/ 8005905 w 8636594"/>
              <a:gd name="connsiteY105" fmla="*/ 614171 h 6377243"/>
              <a:gd name="connsiteX106" fmla="*/ 8038538 w 8636594"/>
              <a:gd name="connsiteY106" fmla="*/ 577189 h 6377243"/>
              <a:gd name="connsiteX107" fmla="*/ 8071421 w 8636594"/>
              <a:gd name="connsiteY107" fmla="*/ 540507 h 6377243"/>
              <a:gd name="connsiteX108" fmla="*/ 8104563 w 8636594"/>
              <a:gd name="connsiteY108" fmla="*/ 504132 h 6377243"/>
              <a:gd name="connsiteX109" fmla="*/ 8137967 w 8636594"/>
              <a:gd name="connsiteY109" fmla="*/ 468072 h 6377243"/>
              <a:gd name="connsiteX110" fmla="*/ 8171641 w 8636594"/>
              <a:gd name="connsiteY110" fmla="*/ 432332 h 6377243"/>
              <a:gd name="connsiteX111" fmla="*/ 8205590 w 8636594"/>
              <a:gd name="connsiteY111" fmla="*/ 396920 h 6377243"/>
              <a:gd name="connsiteX112" fmla="*/ 8239820 w 8636594"/>
              <a:gd name="connsiteY112" fmla="*/ 361843 h 6377243"/>
              <a:gd name="connsiteX113" fmla="*/ 8274337 w 8636594"/>
              <a:gd name="connsiteY113" fmla="*/ 327107 h 6377243"/>
              <a:gd name="connsiteX114" fmla="*/ 8309147 w 8636594"/>
              <a:gd name="connsiteY114" fmla="*/ 292718 h 6377243"/>
              <a:gd name="connsiteX115" fmla="*/ 8344256 w 8636594"/>
              <a:gd name="connsiteY115" fmla="*/ 258685 h 6377243"/>
              <a:gd name="connsiteX116" fmla="*/ 8379669 w 8636594"/>
              <a:gd name="connsiteY116" fmla="*/ 225013 h 6377243"/>
              <a:gd name="connsiteX117" fmla="*/ 8415394 w 8636594"/>
              <a:gd name="connsiteY117" fmla="*/ 191709 h 6377243"/>
              <a:gd name="connsiteX118" fmla="*/ 8451434 w 8636594"/>
              <a:gd name="connsiteY118" fmla="*/ 158780 h 6377243"/>
              <a:gd name="connsiteX119" fmla="*/ 8487798 w 8636594"/>
              <a:gd name="connsiteY119" fmla="*/ 126233 h 6377243"/>
              <a:gd name="connsiteX120" fmla="*/ 8524489 w 8636594"/>
              <a:gd name="connsiteY120" fmla="*/ 94075 h 6377243"/>
              <a:gd name="connsiteX121" fmla="*/ 8561515 w 8636594"/>
              <a:gd name="connsiteY121" fmla="*/ 62312 h 6377243"/>
              <a:gd name="connsiteX122" fmla="*/ 8598881 w 8636594"/>
              <a:gd name="connsiteY122" fmla="*/ 30951 h 6377243"/>
              <a:gd name="connsiteX123" fmla="*/ 8636594 w 8636594"/>
              <a:gd name="connsiteY123" fmla="*/ 0 h 6377243"/>
              <a:gd name="connsiteX0" fmla="*/ 8636594 w 8636594"/>
              <a:gd name="connsiteY0" fmla="*/ 0 h 6359791"/>
              <a:gd name="connsiteX1" fmla="*/ 5293 w 8636594"/>
              <a:gd name="connsiteY1" fmla="*/ 0 h 6359791"/>
              <a:gd name="connsiteX2" fmla="*/ 0 w 8636594"/>
              <a:gd name="connsiteY2" fmla="*/ 5587843 h 6359791"/>
              <a:gd name="connsiteX3" fmla="*/ 1594033 w 8636594"/>
              <a:gd name="connsiteY3" fmla="*/ 5600057 h 6359791"/>
              <a:gd name="connsiteX4" fmla="*/ 1686068 w 8636594"/>
              <a:gd name="connsiteY4" fmla="*/ 5599745 h 6359791"/>
              <a:gd name="connsiteX5" fmla="*/ 3095759 w 8636594"/>
              <a:gd name="connsiteY5" fmla="*/ 6359791 h 6359791"/>
              <a:gd name="connsiteX6" fmla="*/ 3143903 w 8636594"/>
              <a:gd name="connsiteY6" fmla="*/ 6341961 h 6359791"/>
              <a:gd name="connsiteX7" fmla="*/ 3191491 w 8636594"/>
              <a:gd name="connsiteY7" fmla="*/ 6323757 h 6359791"/>
              <a:gd name="connsiteX8" fmla="*/ 3238528 w 8636594"/>
              <a:gd name="connsiteY8" fmla="*/ 6305184 h 6359791"/>
              <a:gd name="connsiteX9" fmla="*/ 3285021 w 8636594"/>
              <a:gd name="connsiteY9" fmla="*/ 6286245 h 6359791"/>
              <a:gd name="connsiteX10" fmla="*/ 3330977 w 8636594"/>
              <a:gd name="connsiteY10" fmla="*/ 6266942 h 6359791"/>
              <a:gd name="connsiteX11" fmla="*/ 3376401 w 8636594"/>
              <a:gd name="connsiteY11" fmla="*/ 6247281 h 6359791"/>
              <a:gd name="connsiteX12" fmla="*/ 3421300 w 8636594"/>
              <a:gd name="connsiteY12" fmla="*/ 6227263 h 6359791"/>
              <a:gd name="connsiteX13" fmla="*/ 3465680 w 8636594"/>
              <a:gd name="connsiteY13" fmla="*/ 6206893 h 6359791"/>
              <a:gd name="connsiteX14" fmla="*/ 3509548 w 8636594"/>
              <a:gd name="connsiteY14" fmla="*/ 6186174 h 6359791"/>
              <a:gd name="connsiteX15" fmla="*/ 3552910 w 8636594"/>
              <a:gd name="connsiteY15" fmla="*/ 6165110 h 6359791"/>
              <a:gd name="connsiteX16" fmla="*/ 3595773 w 8636594"/>
              <a:gd name="connsiteY16" fmla="*/ 6143704 h 6359791"/>
              <a:gd name="connsiteX17" fmla="*/ 3638142 w 8636594"/>
              <a:gd name="connsiteY17" fmla="*/ 6121960 h 6359791"/>
              <a:gd name="connsiteX18" fmla="*/ 3680024 w 8636594"/>
              <a:gd name="connsiteY18" fmla="*/ 6099881 h 6359791"/>
              <a:gd name="connsiteX19" fmla="*/ 3721426 w 8636594"/>
              <a:gd name="connsiteY19" fmla="*/ 6077471 h 6359791"/>
              <a:gd name="connsiteX20" fmla="*/ 3762353 w 8636594"/>
              <a:gd name="connsiteY20" fmla="*/ 6054733 h 6359791"/>
              <a:gd name="connsiteX21" fmla="*/ 3802812 w 8636594"/>
              <a:gd name="connsiteY21" fmla="*/ 6031671 h 6359791"/>
              <a:gd name="connsiteX22" fmla="*/ 3842810 w 8636594"/>
              <a:gd name="connsiteY22" fmla="*/ 6008288 h 6359791"/>
              <a:gd name="connsiteX23" fmla="*/ 3882352 w 8636594"/>
              <a:gd name="connsiteY23" fmla="*/ 5984588 h 6359791"/>
              <a:gd name="connsiteX24" fmla="*/ 3921445 w 8636594"/>
              <a:gd name="connsiteY24" fmla="*/ 5960574 h 6359791"/>
              <a:gd name="connsiteX25" fmla="*/ 3960096 w 8636594"/>
              <a:gd name="connsiteY25" fmla="*/ 5936250 h 6359791"/>
              <a:gd name="connsiteX26" fmla="*/ 3998311 w 8636594"/>
              <a:gd name="connsiteY26" fmla="*/ 5911619 h 6359791"/>
              <a:gd name="connsiteX27" fmla="*/ 4036095 w 8636594"/>
              <a:gd name="connsiteY27" fmla="*/ 5886685 h 6359791"/>
              <a:gd name="connsiteX28" fmla="*/ 4073456 w 8636594"/>
              <a:gd name="connsiteY28" fmla="*/ 5861452 h 6359791"/>
              <a:gd name="connsiteX29" fmla="*/ 4110400 w 8636594"/>
              <a:gd name="connsiteY29" fmla="*/ 5835922 h 6359791"/>
              <a:gd name="connsiteX30" fmla="*/ 4146933 w 8636594"/>
              <a:gd name="connsiteY30" fmla="*/ 5810100 h 6359791"/>
              <a:gd name="connsiteX31" fmla="*/ 4183061 w 8636594"/>
              <a:gd name="connsiteY31" fmla="*/ 5783988 h 6359791"/>
              <a:gd name="connsiteX32" fmla="*/ 4218791 w 8636594"/>
              <a:gd name="connsiteY32" fmla="*/ 5757591 h 6359791"/>
              <a:gd name="connsiteX33" fmla="*/ 4254129 w 8636594"/>
              <a:gd name="connsiteY33" fmla="*/ 5730912 h 6359791"/>
              <a:gd name="connsiteX34" fmla="*/ 4289081 w 8636594"/>
              <a:gd name="connsiteY34" fmla="*/ 5703955 h 6359791"/>
              <a:gd name="connsiteX35" fmla="*/ 4323654 w 8636594"/>
              <a:gd name="connsiteY35" fmla="*/ 5676722 h 6359791"/>
              <a:gd name="connsiteX36" fmla="*/ 4357854 w 8636594"/>
              <a:gd name="connsiteY36" fmla="*/ 5649218 h 6359791"/>
              <a:gd name="connsiteX37" fmla="*/ 4391688 w 8636594"/>
              <a:gd name="connsiteY37" fmla="*/ 5621446 h 6359791"/>
              <a:gd name="connsiteX38" fmla="*/ 4425162 w 8636594"/>
              <a:gd name="connsiteY38" fmla="*/ 5593409 h 6359791"/>
              <a:gd name="connsiteX39" fmla="*/ 4458281 w 8636594"/>
              <a:gd name="connsiteY39" fmla="*/ 5565111 h 6359791"/>
              <a:gd name="connsiteX40" fmla="*/ 4491053 w 8636594"/>
              <a:gd name="connsiteY40" fmla="*/ 5536556 h 6359791"/>
              <a:gd name="connsiteX41" fmla="*/ 4523484 w 8636594"/>
              <a:gd name="connsiteY41" fmla="*/ 5507747 h 6359791"/>
              <a:gd name="connsiteX42" fmla="*/ 4555580 w 8636594"/>
              <a:gd name="connsiteY42" fmla="*/ 5478687 h 6359791"/>
              <a:gd name="connsiteX43" fmla="*/ 4587347 w 8636594"/>
              <a:gd name="connsiteY43" fmla="*/ 5449380 h 6359791"/>
              <a:gd name="connsiteX44" fmla="*/ 4618793 w 8636594"/>
              <a:gd name="connsiteY44" fmla="*/ 5419830 h 6359791"/>
              <a:gd name="connsiteX45" fmla="*/ 4649922 w 8636594"/>
              <a:gd name="connsiteY45" fmla="*/ 5390040 h 6359791"/>
              <a:gd name="connsiteX46" fmla="*/ 4680742 w 8636594"/>
              <a:gd name="connsiteY46" fmla="*/ 5360014 h 6359791"/>
              <a:gd name="connsiteX47" fmla="*/ 4711259 w 8636594"/>
              <a:gd name="connsiteY47" fmla="*/ 5329755 h 6359791"/>
              <a:gd name="connsiteX48" fmla="*/ 4741478 w 8636594"/>
              <a:gd name="connsiteY48" fmla="*/ 5299266 h 6359791"/>
              <a:gd name="connsiteX49" fmla="*/ 4771408 w 8636594"/>
              <a:gd name="connsiteY49" fmla="*/ 5268551 h 6359791"/>
              <a:gd name="connsiteX50" fmla="*/ 4801053 w 8636594"/>
              <a:gd name="connsiteY50" fmla="*/ 5237614 h 6359791"/>
              <a:gd name="connsiteX51" fmla="*/ 4830420 w 8636594"/>
              <a:gd name="connsiteY51" fmla="*/ 5206458 h 6359791"/>
              <a:gd name="connsiteX52" fmla="*/ 4859516 w 8636594"/>
              <a:gd name="connsiteY52" fmla="*/ 5175087 h 6359791"/>
              <a:gd name="connsiteX53" fmla="*/ 4888347 w 8636594"/>
              <a:gd name="connsiteY53" fmla="*/ 5143504 h 6359791"/>
              <a:gd name="connsiteX54" fmla="*/ 4916919 w 8636594"/>
              <a:gd name="connsiteY54" fmla="*/ 5111713 h 6359791"/>
              <a:gd name="connsiteX55" fmla="*/ 4945238 w 8636594"/>
              <a:gd name="connsiteY55" fmla="*/ 5079717 h 6359791"/>
              <a:gd name="connsiteX56" fmla="*/ 4973311 w 8636594"/>
              <a:gd name="connsiteY56" fmla="*/ 5047519 h 6359791"/>
              <a:gd name="connsiteX57" fmla="*/ 5001145 w 8636594"/>
              <a:gd name="connsiteY57" fmla="*/ 5015124 h 6359791"/>
              <a:gd name="connsiteX58" fmla="*/ 5028745 w 8636594"/>
              <a:gd name="connsiteY58" fmla="*/ 4982535 h 6359791"/>
              <a:gd name="connsiteX59" fmla="*/ 5056117 w 8636594"/>
              <a:gd name="connsiteY59" fmla="*/ 4949755 h 6359791"/>
              <a:gd name="connsiteX60" fmla="*/ 5083269 w 8636594"/>
              <a:gd name="connsiteY60" fmla="*/ 4916787 h 6359791"/>
              <a:gd name="connsiteX61" fmla="*/ 5110207 w 8636594"/>
              <a:gd name="connsiteY61" fmla="*/ 4883636 h 6359791"/>
              <a:gd name="connsiteX62" fmla="*/ 5136937 w 8636594"/>
              <a:gd name="connsiteY62" fmla="*/ 4850305 h 6359791"/>
              <a:gd name="connsiteX63" fmla="*/ 5163464 w 8636594"/>
              <a:gd name="connsiteY63" fmla="*/ 4816797 h 6359791"/>
              <a:gd name="connsiteX64" fmla="*/ 5215940 w 8636594"/>
              <a:gd name="connsiteY64" fmla="*/ 4749265 h 6359791"/>
              <a:gd name="connsiteX65" fmla="*/ 5267684 w 8636594"/>
              <a:gd name="connsiteY65" fmla="*/ 4681068 h 6359791"/>
              <a:gd name="connsiteX66" fmla="*/ 5318748 w 8636594"/>
              <a:gd name="connsiteY66" fmla="*/ 4612234 h 6359791"/>
              <a:gd name="connsiteX67" fmla="*/ 5369182 w 8636594"/>
              <a:gd name="connsiteY67" fmla="*/ 4542793 h 6359791"/>
              <a:gd name="connsiteX68" fmla="*/ 5419038 w 8636594"/>
              <a:gd name="connsiteY68" fmla="*/ 4472771 h 6359791"/>
              <a:gd name="connsiteX69" fmla="*/ 5468365 w 8636594"/>
              <a:gd name="connsiteY69" fmla="*/ 4402196 h 6359791"/>
              <a:gd name="connsiteX70" fmla="*/ 5517215 w 8636594"/>
              <a:gd name="connsiteY70" fmla="*/ 4331098 h 6359791"/>
              <a:gd name="connsiteX71" fmla="*/ 5565637 w 8636594"/>
              <a:gd name="connsiteY71" fmla="*/ 4259503 h 6359791"/>
              <a:gd name="connsiteX72" fmla="*/ 5613684 w 8636594"/>
              <a:gd name="connsiteY72" fmla="*/ 4187441 h 6359791"/>
              <a:gd name="connsiteX73" fmla="*/ 5685160 w 8636594"/>
              <a:gd name="connsiteY73" fmla="*/ 4078531 h 6359791"/>
              <a:gd name="connsiteX74" fmla="*/ 5756074 w 8636594"/>
              <a:gd name="connsiteY74" fmla="*/ 3968727 h 6359791"/>
              <a:gd name="connsiteX75" fmla="*/ 5873483 w 8636594"/>
              <a:gd name="connsiteY75" fmla="*/ 3783989 h 6359791"/>
              <a:gd name="connsiteX76" fmla="*/ 6203209 w 8636594"/>
              <a:gd name="connsiteY76" fmla="*/ 3258640 h 6359791"/>
              <a:gd name="connsiteX77" fmla="*/ 6299430 w 8636594"/>
              <a:gd name="connsiteY77" fmla="*/ 3107321 h 6359791"/>
              <a:gd name="connsiteX78" fmla="*/ 6372650 w 8636594"/>
              <a:gd name="connsiteY78" fmla="*/ 2993735 h 6359791"/>
              <a:gd name="connsiteX79" fmla="*/ 6453197 w 8636594"/>
              <a:gd name="connsiteY79" fmla="*/ 2869788 h 6359791"/>
              <a:gd name="connsiteX80" fmla="*/ 6564167 w 8636594"/>
              <a:gd name="connsiteY80" fmla="*/ 2696807 h 6359791"/>
              <a:gd name="connsiteX81" fmla="*/ 6976233 w 8636594"/>
              <a:gd name="connsiteY81" fmla="*/ 2045274 h 6359791"/>
              <a:gd name="connsiteX82" fmla="*/ 7086755 w 8636594"/>
              <a:gd name="connsiteY82" fmla="*/ 1872743 h 6359791"/>
              <a:gd name="connsiteX83" fmla="*/ 7170279 w 8636594"/>
              <a:gd name="connsiteY83" fmla="*/ 1744202 h 6359791"/>
              <a:gd name="connsiteX84" fmla="*/ 7226351 w 8636594"/>
              <a:gd name="connsiteY84" fmla="*/ 1659017 h 6359791"/>
              <a:gd name="connsiteX85" fmla="*/ 7282789 w 8636594"/>
              <a:gd name="connsiteY85" fmla="*/ 1574303 h 6359791"/>
              <a:gd name="connsiteX86" fmla="*/ 7339643 w 8636594"/>
              <a:gd name="connsiteY86" fmla="*/ 1490113 h 6359791"/>
              <a:gd name="connsiteX87" fmla="*/ 7396957 w 8636594"/>
              <a:gd name="connsiteY87" fmla="*/ 1406503 h 6359791"/>
              <a:gd name="connsiteX88" fmla="*/ 7454781 w 8636594"/>
              <a:gd name="connsiteY88" fmla="*/ 1323526 h 6359791"/>
              <a:gd name="connsiteX89" fmla="*/ 7513161 w 8636594"/>
              <a:gd name="connsiteY89" fmla="*/ 1241237 h 6359791"/>
              <a:gd name="connsiteX90" fmla="*/ 7572144 w 8636594"/>
              <a:gd name="connsiteY90" fmla="*/ 1159689 h 6359791"/>
              <a:gd name="connsiteX91" fmla="*/ 7601877 w 8636594"/>
              <a:gd name="connsiteY91" fmla="*/ 1119210 h 6359791"/>
              <a:gd name="connsiteX92" fmla="*/ 7631779 w 8636594"/>
              <a:gd name="connsiteY92" fmla="*/ 1078937 h 6359791"/>
              <a:gd name="connsiteX93" fmla="*/ 7661855 w 8636594"/>
              <a:gd name="connsiteY93" fmla="*/ 1038876 h 6359791"/>
              <a:gd name="connsiteX94" fmla="*/ 7692111 w 8636594"/>
              <a:gd name="connsiteY94" fmla="*/ 999035 h 6359791"/>
              <a:gd name="connsiteX95" fmla="*/ 7722554 w 8636594"/>
              <a:gd name="connsiteY95" fmla="*/ 959419 h 6359791"/>
              <a:gd name="connsiteX96" fmla="*/ 7753190 w 8636594"/>
              <a:gd name="connsiteY96" fmla="*/ 920037 h 6359791"/>
              <a:gd name="connsiteX97" fmla="*/ 7784023 w 8636594"/>
              <a:gd name="connsiteY97" fmla="*/ 880894 h 6359791"/>
              <a:gd name="connsiteX98" fmla="*/ 7815061 w 8636594"/>
              <a:gd name="connsiteY98" fmla="*/ 841997 h 6359791"/>
              <a:gd name="connsiteX99" fmla="*/ 7846308 w 8636594"/>
              <a:gd name="connsiteY99" fmla="*/ 803354 h 6359791"/>
              <a:gd name="connsiteX100" fmla="*/ 7877772 w 8636594"/>
              <a:gd name="connsiteY100" fmla="*/ 764970 h 6359791"/>
              <a:gd name="connsiteX101" fmla="*/ 7909458 w 8636594"/>
              <a:gd name="connsiteY101" fmla="*/ 726853 h 6359791"/>
              <a:gd name="connsiteX102" fmla="*/ 7941371 w 8636594"/>
              <a:gd name="connsiteY102" fmla="*/ 689010 h 6359791"/>
              <a:gd name="connsiteX103" fmla="*/ 7973518 w 8636594"/>
              <a:gd name="connsiteY103" fmla="*/ 651447 h 6359791"/>
              <a:gd name="connsiteX104" fmla="*/ 8005905 w 8636594"/>
              <a:gd name="connsiteY104" fmla="*/ 614171 h 6359791"/>
              <a:gd name="connsiteX105" fmla="*/ 8038538 w 8636594"/>
              <a:gd name="connsiteY105" fmla="*/ 577189 h 6359791"/>
              <a:gd name="connsiteX106" fmla="*/ 8071421 w 8636594"/>
              <a:gd name="connsiteY106" fmla="*/ 540507 h 6359791"/>
              <a:gd name="connsiteX107" fmla="*/ 8104563 w 8636594"/>
              <a:gd name="connsiteY107" fmla="*/ 504132 h 6359791"/>
              <a:gd name="connsiteX108" fmla="*/ 8137967 w 8636594"/>
              <a:gd name="connsiteY108" fmla="*/ 468072 h 6359791"/>
              <a:gd name="connsiteX109" fmla="*/ 8171641 w 8636594"/>
              <a:gd name="connsiteY109" fmla="*/ 432332 h 6359791"/>
              <a:gd name="connsiteX110" fmla="*/ 8205590 w 8636594"/>
              <a:gd name="connsiteY110" fmla="*/ 396920 h 6359791"/>
              <a:gd name="connsiteX111" fmla="*/ 8239820 w 8636594"/>
              <a:gd name="connsiteY111" fmla="*/ 361843 h 6359791"/>
              <a:gd name="connsiteX112" fmla="*/ 8274337 w 8636594"/>
              <a:gd name="connsiteY112" fmla="*/ 327107 h 6359791"/>
              <a:gd name="connsiteX113" fmla="*/ 8309147 w 8636594"/>
              <a:gd name="connsiteY113" fmla="*/ 292718 h 6359791"/>
              <a:gd name="connsiteX114" fmla="*/ 8344256 w 8636594"/>
              <a:gd name="connsiteY114" fmla="*/ 258685 h 6359791"/>
              <a:gd name="connsiteX115" fmla="*/ 8379669 w 8636594"/>
              <a:gd name="connsiteY115" fmla="*/ 225013 h 6359791"/>
              <a:gd name="connsiteX116" fmla="*/ 8415394 w 8636594"/>
              <a:gd name="connsiteY116" fmla="*/ 191709 h 6359791"/>
              <a:gd name="connsiteX117" fmla="*/ 8451434 w 8636594"/>
              <a:gd name="connsiteY117" fmla="*/ 158780 h 6359791"/>
              <a:gd name="connsiteX118" fmla="*/ 8487798 w 8636594"/>
              <a:gd name="connsiteY118" fmla="*/ 126233 h 6359791"/>
              <a:gd name="connsiteX119" fmla="*/ 8524489 w 8636594"/>
              <a:gd name="connsiteY119" fmla="*/ 94075 h 6359791"/>
              <a:gd name="connsiteX120" fmla="*/ 8561515 w 8636594"/>
              <a:gd name="connsiteY120" fmla="*/ 62312 h 6359791"/>
              <a:gd name="connsiteX121" fmla="*/ 8598881 w 8636594"/>
              <a:gd name="connsiteY121" fmla="*/ 30951 h 6359791"/>
              <a:gd name="connsiteX122" fmla="*/ 8636594 w 8636594"/>
              <a:gd name="connsiteY122" fmla="*/ 0 h 6359791"/>
              <a:gd name="connsiteX0" fmla="*/ 8636594 w 8636594"/>
              <a:gd name="connsiteY0" fmla="*/ 0 h 6341961"/>
              <a:gd name="connsiteX1" fmla="*/ 5293 w 8636594"/>
              <a:gd name="connsiteY1" fmla="*/ 0 h 6341961"/>
              <a:gd name="connsiteX2" fmla="*/ 0 w 8636594"/>
              <a:gd name="connsiteY2" fmla="*/ 5587843 h 6341961"/>
              <a:gd name="connsiteX3" fmla="*/ 1594033 w 8636594"/>
              <a:gd name="connsiteY3" fmla="*/ 5600057 h 6341961"/>
              <a:gd name="connsiteX4" fmla="*/ 1686068 w 8636594"/>
              <a:gd name="connsiteY4" fmla="*/ 5599745 h 6341961"/>
              <a:gd name="connsiteX5" fmla="*/ 3143903 w 8636594"/>
              <a:gd name="connsiteY5" fmla="*/ 6341961 h 6341961"/>
              <a:gd name="connsiteX6" fmla="*/ 3191491 w 8636594"/>
              <a:gd name="connsiteY6" fmla="*/ 6323757 h 6341961"/>
              <a:gd name="connsiteX7" fmla="*/ 3238528 w 8636594"/>
              <a:gd name="connsiteY7" fmla="*/ 6305184 h 6341961"/>
              <a:gd name="connsiteX8" fmla="*/ 3285021 w 8636594"/>
              <a:gd name="connsiteY8" fmla="*/ 6286245 h 6341961"/>
              <a:gd name="connsiteX9" fmla="*/ 3330977 w 8636594"/>
              <a:gd name="connsiteY9" fmla="*/ 6266942 h 6341961"/>
              <a:gd name="connsiteX10" fmla="*/ 3376401 w 8636594"/>
              <a:gd name="connsiteY10" fmla="*/ 6247281 h 6341961"/>
              <a:gd name="connsiteX11" fmla="*/ 3421300 w 8636594"/>
              <a:gd name="connsiteY11" fmla="*/ 6227263 h 6341961"/>
              <a:gd name="connsiteX12" fmla="*/ 3465680 w 8636594"/>
              <a:gd name="connsiteY12" fmla="*/ 6206893 h 6341961"/>
              <a:gd name="connsiteX13" fmla="*/ 3509548 w 8636594"/>
              <a:gd name="connsiteY13" fmla="*/ 6186174 h 6341961"/>
              <a:gd name="connsiteX14" fmla="*/ 3552910 w 8636594"/>
              <a:gd name="connsiteY14" fmla="*/ 6165110 h 6341961"/>
              <a:gd name="connsiteX15" fmla="*/ 3595773 w 8636594"/>
              <a:gd name="connsiteY15" fmla="*/ 6143704 h 6341961"/>
              <a:gd name="connsiteX16" fmla="*/ 3638142 w 8636594"/>
              <a:gd name="connsiteY16" fmla="*/ 6121960 h 6341961"/>
              <a:gd name="connsiteX17" fmla="*/ 3680024 w 8636594"/>
              <a:gd name="connsiteY17" fmla="*/ 6099881 h 6341961"/>
              <a:gd name="connsiteX18" fmla="*/ 3721426 w 8636594"/>
              <a:gd name="connsiteY18" fmla="*/ 6077471 h 6341961"/>
              <a:gd name="connsiteX19" fmla="*/ 3762353 w 8636594"/>
              <a:gd name="connsiteY19" fmla="*/ 6054733 h 6341961"/>
              <a:gd name="connsiteX20" fmla="*/ 3802812 w 8636594"/>
              <a:gd name="connsiteY20" fmla="*/ 6031671 h 6341961"/>
              <a:gd name="connsiteX21" fmla="*/ 3842810 w 8636594"/>
              <a:gd name="connsiteY21" fmla="*/ 6008288 h 6341961"/>
              <a:gd name="connsiteX22" fmla="*/ 3882352 w 8636594"/>
              <a:gd name="connsiteY22" fmla="*/ 5984588 h 6341961"/>
              <a:gd name="connsiteX23" fmla="*/ 3921445 w 8636594"/>
              <a:gd name="connsiteY23" fmla="*/ 5960574 h 6341961"/>
              <a:gd name="connsiteX24" fmla="*/ 3960096 w 8636594"/>
              <a:gd name="connsiteY24" fmla="*/ 5936250 h 6341961"/>
              <a:gd name="connsiteX25" fmla="*/ 3998311 w 8636594"/>
              <a:gd name="connsiteY25" fmla="*/ 5911619 h 6341961"/>
              <a:gd name="connsiteX26" fmla="*/ 4036095 w 8636594"/>
              <a:gd name="connsiteY26" fmla="*/ 5886685 h 6341961"/>
              <a:gd name="connsiteX27" fmla="*/ 4073456 w 8636594"/>
              <a:gd name="connsiteY27" fmla="*/ 5861452 h 6341961"/>
              <a:gd name="connsiteX28" fmla="*/ 4110400 w 8636594"/>
              <a:gd name="connsiteY28" fmla="*/ 5835922 h 6341961"/>
              <a:gd name="connsiteX29" fmla="*/ 4146933 w 8636594"/>
              <a:gd name="connsiteY29" fmla="*/ 5810100 h 6341961"/>
              <a:gd name="connsiteX30" fmla="*/ 4183061 w 8636594"/>
              <a:gd name="connsiteY30" fmla="*/ 5783988 h 6341961"/>
              <a:gd name="connsiteX31" fmla="*/ 4218791 w 8636594"/>
              <a:gd name="connsiteY31" fmla="*/ 5757591 h 6341961"/>
              <a:gd name="connsiteX32" fmla="*/ 4254129 w 8636594"/>
              <a:gd name="connsiteY32" fmla="*/ 5730912 h 6341961"/>
              <a:gd name="connsiteX33" fmla="*/ 4289081 w 8636594"/>
              <a:gd name="connsiteY33" fmla="*/ 5703955 h 6341961"/>
              <a:gd name="connsiteX34" fmla="*/ 4323654 w 8636594"/>
              <a:gd name="connsiteY34" fmla="*/ 5676722 h 6341961"/>
              <a:gd name="connsiteX35" fmla="*/ 4357854 w 8636594"/>
              <a:gd name="connsiteY35" fmla="*/ 5649218 h 6341961"/>
              <a:gd name="connsiteX36" fmla="*/ 4391688 w 8636594"/>
              <a:gd name="connsiteY36" fmla="*/ 5621446 h 6341961"/>
              <a:gd name="connsiteX37" fmla="*/ 4425162 w 8636594"/>
              <a:gd name="connsiteY37" fmla="*/ 5593409 h 6341961"/>
              <a:gd name="connsiteX38" fmla="*/ 4458281 w 8636594"/>
              <a:gd name="connsiteY38" fmla="*/ 5565111 h 6341961"/>
              <a:gd name="connsiteX39" fmla="*/ 4491053 w 8636594"/>
              <a:gd name="connsiteY39" fmla="*/ 5536556 h 6341961"/>
              <a:gd name="connsiteX40" fmla="*/ 4523484 w 8636594"/>
              <a:gd name="connsiteY40" fmla="*/ 5507747 h 6341961"/>
              <a:gd name="connsiteX41" fmla="*/ 4555580 w 8636594"/>
              <a:gd name="connsiteY41" fmla="*/ 5478687 h 6341961"/>
              <a:gd name="connsiteX42" fmla="*/ 4587347 w 8636594"/>
              <a:gd name="connsiteY42" fmla="*/ 5449380 h 6341961"/>
              <a:gd name="connsiteX43" fmla="*/ 4618793 w 8636594"/>
              <a:gd name="connsiteY43" fmla="*/ 5419830 h 6341961"/>
              <a:gd name="connsiteX44" fmla="*/ 4649922 w 8636594"/>
              <a:gd name="connsiteY44" fmla="*/ 5390040 h 6341961"/>
              <a:gd name="connsiteX45" fmla="*/ 4680742 w 8636594"/>
              <a:gd name="connsiteY45" fmla="*/ 5360014 h 6341961"/>
              <a:gd name="connsiteX46" fmla="*/ 4711259 w 8636594"/>
              <a:gd name="connsiteY46" fmla="*/ 5329755 h 6341961"/>
              <a:gd name="connsiteX47" fmla="*/ 4741478 w 8636594"/>
              <a:gd name="connsiteY47" fmla="*/ 5299266 h 6341961"/>
              <a:gd name="connsiteX48" fmla="*/ 4771408 w 8636594"/>
              <a:gd name="connsiteY48" fmla="*/ 5268551 h 6341961"/>
              <a:gd name="connsiteX49" fmla="*/ 4801053 w 8636594"/>
              <a:gd name="connsiteY49" fmla="*/ 5237614 h 6341961"/>
              <a:gd name="connsiteX50" fmla="*/ 4830420 w 8636594"/>
              <a:gd name="connsiteY50" fmla="*/ 5206458 h 6341961"/>
              <a:gd name="connsiteX51" fmla="*/ 4859516 w 8636594"/>
              <a:gd name="connsiteY51" fmla="*/ 5175087 h 6341961"/>
              <a:gd name="connsiteX52" fmla="*/ 4888347 w 8636594"/>
              <a:gd name="connsiteY52" fmla="*/ 5143504 h 6341961"/>
              <a:gd name="connsiteX53" fmla="*/ 4916919 w 8636594"/>
              <a:gd name="connsiteY53" fmla="*/ 5111713 h 6341961"/>
              <a:gd name="connsiteX54" fmla="*/ 4945238 w 8636594"/>
              <a:gd name="connsiteY54" fmla="*/ 5079717 h 6341961"/>
              <a:gd name="connsiteX55" fmla="*/ 4973311 w 8636594"/>
              <a:gd name="connsiteY55" fmla="*/ 5047519 h 6341961"/>
              <a:gd name="connsiteX56" fmla="*/ 5001145 w 8636594"/>
              <a:gd name="connsiteY56" fmla="*/ 5015124 h 6341961"/>
              <a:gd name="connsiteX57" fmla="*/ 5028745 w 8636594"/>
              <a:gd name="connsiteY57" fmla="*/ 4982535 h 6341961"/>
              <a:gd name="connsiteX58" fmla="*/ 5056117 w 8636594"/>
              <a:gd name="connsiteY58" fmla="*/ 4949755 h 6341961"/>
              <a:gd name="connsiteX59" fmla="*/ 5083269 w 8636594"/>
              <a:gd name="connsiteY59" fmla="*/ 4916787 h 6341961"/>
              <a:gd name="connsiteX60" fmla="*/ 5110207 w 8636594"/>
              <a:gd name="connsiteY60" fmla="*/ 4883636 h 6341961"/>
              <a:gd name="connsiteX61" fmla="*/ 5136937 w 8636594"/>
              <a:gd name="connsiteY61" fmla="*/ 4850305 h 6341961"/>
              <a:gd name="connsiteX62" fmla="*/ 5163464 w 8636594"/>
              <a:gd name="connsiteY62" fmla="*/ 4816797 h 6341961"/>
              <a:gd name="connsiteX63" fmla="*/ 5215940 w 8636594"/>
              <a:gd name="connsiteY63" fmla="*/ 4749265 h 6341961"/>
              <a:gd name="connsiteX64" fmla="*/ 5267684 w 8636594"/>
              <a:gd name="connsiteY64" fmla="*/ 4681068 h 6341961"/>
              <a:gd name="connsiteX65" fmla="*/ 5318748 w 8636594"/>
              <a:gd name="connsiteY65" fmla="*/ 4612234 h 6341961"/>
              <a:gd name="connsiteX66" fmla="*/ 5369182 w 8636594"/>
              <a:gd name="connsiteY66" fmla="*/ 4542793 h 6341961"/>
              <a:gd name="connsiteX67" fmla="*/ 5419038 w 8636594"/>
              <a:gd name="connsiteY67" fmla="*/ 4472771 h 6341961"/>
              <a:gd name="connsiteX68" fmla="*/ 5468365 w 8636594"/>
              <a:gd name="connsiteY68" fmla="*/ 4402196 h 6341961"/>
              <a:gd name="connsiteX69" fmla="*/ 5517215 w 8636594"/>
              <a:gd name="connsiteY69" fmla="*/ 4331098 h 6341961"/>
              <a:gd name="connsiteX70" fmla="*/ 5565637 w 8636594"/>
              <a:gd name="connsiteY70" fmla="*/ 4259503 h 6341961"/>
              <a:gd name="connsiteX71" fmla="*/ 5613684 w 8636594"/>
              <a:gd name="connsiteY71" fmla="*/ 4187441 h 6341961"/>
              <a:gd name="connsiteX72" fmla="*/ 5685160 w 8636594"/>
              <a:gd name="connsiteY72" fmla="*/ 4078531 h 6341961"/>
              <a:gd name="connsiteX73" fmla="*/ 5756074 w 8636594"/>
              <a:gd name="connsiteY73" fmla="*/ 3968727 h 6341961"/>
              <a:gd name="connsiteX74" fmla="*/ 5873483 w 8636594"/>
              <a:gd name="connsiteY74" fmla="*/ 3783989 h 6341961"/>
              <a:gd name="connsiteX75" fmla="*/ 6203209 w 8636594"/>
              <a:gd name="connsiteY75" fmla="*/ 3258640 h 6341961"/>
              <a:gd name="connsiteX76" fmla="*/ 6299430 w 8636594"/>
              <a:gd name="connsiteY76" fmla="*/ 3107321 h 6341961"/>
              <a:gd name="connsiteX77" fmla="*/ 6372650 w 8636594"/>
              <a:gd name="connsiteY77" fmla="*/ 2993735 h 6341961"/>
              <a:gd name="connsiteX78" fmla="*/ 6453197 w 8636594"/>
              <a:gd name="connsiteY78" fmla="*/ 2869788 h 6341961"/>
              <a:gd name="connsiteX79" fmla="*/ 6564167 w 8636594"/>
              <a:gd name="connsiteY79" fmla="*/ 2696807 h 6341961"/>
              <a:gd name="connsiteX80" fmla="*/ 6976233 w 8636594"/>
              <a:gd name="connsiteY80" fmla="*/ 2045274 h 6341961"/>
              <a:gd name="connsiteX81" fmla="*/ 7086755 w 8636594"/>
              <a:gd name="connsiteY81" fmla="*/ 1872743 h 6341961"/>
              <a:gd name="connsiteX82" fmla="*/ 7170279 w 8636594"/>
              <a:gd name="connsiteY82" fmla="*/ 1744202 h 6341961"/>
              <a:gd name="connsiteX83" fmla="*/ 7226351 w 8636594"/>
              <a:gd name="connsiteY83" fmla="*/ 1659017 h 6341961"/>
              <a:gd name="connsiteX84" fmla="*/ 7282789 w 8636594"/>
              <a:gd name="connsiteY84" fmla="*/ 1574303 h 6341961"/>
              <a:gd name="connsiteX85" fmla="*/ 7339643 w 8636594"/>
              <a:gd name="connsiteY85" fmla="*/ 1490113 h 6341961"/>
              <a:gd name="connsiteX86" fmla="*/ 7396957 w 8636594"/>
              <a:gd name="connsiteY86" fmla="*/ 1406503 h 6341961"/>
              <a:gd name="connsiteX87" fmla="*/ 7454781 w 8636594"/>
              <a:gd name="connsiteY87" fmla="*/ 1323526 h 6341961"/>
              <a:gd name="connsiteX88" fmla="*/ 7513161 w 8636594"/>
              <a:gd name="connsiteY88" fmla="*/ 1241237 h 6341961"/>
              <a:gd name="connsiteX89" fmla="*/ 7572144 w 8636594"/>
              <a:gd name="connsiteY89" fmla="*/ 1159689 h 6341961"/>
              <a:gd name="connsiteX90" fmla="*/ 7601877 w 8636594"/>
              <a:gd name="connsiteY90" fmla="*/ 1119210 h 6341961"/>
              <a:gd name="connsiteX91" fmla="*/ 7631779 w 8636594"/>
              <a:gd name="connsiteY91" fmla="*/ 1078937 h 6341961"/>
              <a:gd name="connsiteX92" fmla="*/ 7661855 w 8636594"/>
              <a:gd name="connsiteY92" fmla="*/ 1038876 h 6341961"/>
              <a:gd name="connsiteX93" fmla="*/ 7692111 w 8636594"/>
              <a:gd name="connsiteY93" fmla="*/ 999035 h 6341961"/>
              <a:gd name="connsiteX94" fmla="*/ 7722554 w 8636594"/>
              <a:gd name="connsiteY94" fmla="*/ 959419 h 6341961"/>
              <a:gd name="connsiteX95" fmla="*/ 7753190 w 8636594"/>
              <a:gd name="connsiteY95" fmla="*/ 920037 h 6341961"/>
              <a:gd name="connsiteX96" fmla="*/ 7784023 w 8636594"/>
              <a:gd name="connsiteY96" fmla="*/ 880894 h 6341961"/>
              <a:gd name="connsiteX97" fmla="*/ 7815061 w 8636594"/>
              <a:gd name="connsiteY97" fmla="*/ 841997 h 6341961"/>
              <a:gd name="connsiteX98" fmla="*/ 7846308 w 8636594"/>
              <a:gd name="connsiteY98" fmla="*/ 803354 h 6341961"/>
              <a:gd name="connsiteX99" fmla="*/ 7877772 w 8636594"/>
              <a:gd name="connsiteY99" fmla="*/ 764970 h 6341961"/>
              <a:gd name="connsiteX100" fmla="*/ 7909458 w 8636594"/>
              <a:gd name="connsiteY100" fmla="*/ 726853 h 6341961"/>
              <a:gd name="connsiteX101" fmla="*/ 7941371 w 8636594"/>
              <a:gd name="connsiteY101" fmla="*/ 689010 h 6341961"/>
              <a:gd name="connsiteX102" fmla="*/ 7973518 w 8636594"/>
              <a:gd name="connsiteY102" fmla="*/ 651447 h 6341961"/>
              <a:gd name="connsiteX103" fmla="*/ 8005905 w 8636594"/>
              <a:gd name="connsiteY103" fmla="*/ 614171 h 6341961"/>
              <a:gd name="connsiteX104" fmla="*/ 8038538 w 8636594"/>
              <a:gd name="connsiteY104" fmla="*/ 577189 h 6341961"/>
              <a:gd name="connsiteX105" fmla="*/ 8071421 w 8636594"/>
              <a:gd name="connsiteY105" fmla="*/ 540507 h 6341961"/>
              <a:gd name="connsiteX106" fmla="*/ 8104563 w 8636594"/>
              <a:gd name="connsiteY106" fmla="*/ 504132 h 6341961"/>
              <a:gd name="connsiteX107" fmla="*/ 8137967 w 8636594"/>
              <a:gd name="connsiteY107" fmla="*/ 468072 h 6341961"/>
              <a:gd name="connsiteX108" fmla="*/ 8171641 w 8636594"/>
              <a:gd name="connsiteY108" fmla="*/ 432332 h 6341961"/>
              <a:gd name="connsiteX109" fmla="*/ 8205590 w 8636594"/>
              <a:gd name="connsiteY109" fmla="*/ 396920 h 6341961"/>
              <a:gd name="connsiteX110" fmla="*/ 8239820 w 8636594"/>
              <a:gd name="connsiteY110" fmla="*/ 361843 h 6341961"/>
              <a:gd name="connsiteX111" fmla="*/ 8274337 w 8636594"/>
              <a:gd name="connsiteY111" fmla="*/ 327107 h 6341961"/>
              <a:gd name="connsiteX112" fmla="*/ 8309147 w 8636594"/>
              <a:gd name="connsiteY112" fmla="*/ 292718 h 6341961"/>
              <a:gd name="connsiteX113" fmla="*/ 8344256 w 8636594"/>
              <a:gd name="connsiteY113" fmla="*/ 258685 h 6341961"/>
              <a:gd name="connsiteX114" fmla="*/ 8379669 w 8636594"/>
              <a:gd name="connsiteY114" fmla="*/ 225013 h 6341961"/>
              <a:gd name="connsiteX115" fmla="*/ 8415394 w 8636594"/>
              <a:gd name="connsiteY115" fmla="*/ 191709 h 6341961"/>
              <a:gd name="connsiteX116" fmla="*/ 8451434 w 8636594"/>
              <a:gd name="connsiteY116" fmla="*/ 158780 h 6341961"/>
              <a:gd name="connsiteX117" fmla="*/ 8487798 w 8636594"/>
              <a:gd name="connsiteY117" fmla="*/ 126233 h 6341961"/>
              <a:gd name="connsiteX118" fmla="*/ 8524489 w 8636594"/>
              <a:gd name="connsiteY118" fmla="*/ 94075 h 6341961"/>
              <a:gd name="connsiteX119" fmla="*/ 8561515 w 8636594"/>
              <a:gd name="connsiteY119" fmla="*/ 62312 h 6341961"/>
              <a:gd name="connsiteX120" fmla="*/ 8598881 w 8636594"/>
              <a:gd name="connsiteY120" fmla="*/ 30951 h 6341961"/>
              <a:gd name="connsiteX121" fmla="*/ 8636594 w 8636594"/>
              <a:gd name="connsiteY121" fmla="*/ 0 h 6341961"/>
              <a:gd name="connsiteX0" fmla="*/ 8636594 w 8636594"/>
              <a:gd name="connsiteY0" fmla="*/ 0 h 6323757"/>
              <a:gd name="connsiteX1" fmla="*/ 5293 w 8636594"/>
              <a:gd name="connsiteY1" fmla="*/ 0 h 6323757"/>
              <a:gd name="connsiteX2" fmla="*/ 0 w 8636594"/>
              <a:gd name="connsiteY2" fmla="*/ 5587843 h 6323757"/>
              <a:gd name="connsiteX3" fmla="*/ 1594033 w 8636594"/>
              <a:gd name="connsiteY3" fmla="*/ 5600057 h 6323757"/>
              <a:gd name="connsiteX4" fmla="*/ 1686068 w 8636594"/>
              <a:gd name="connsiteY4" fmla="*/ 5599745 h 6323757"/>
              <a:gd name="connsiteX5" fmla="*/ 3191491 w 8636594"/>
              <a:gd name="connsiteY5" fmla="*/ 6323757 h 6323757"/>
              <a:gd name="connsiteX6" fmla="*/ 3238528 w 8636594"/>
              <a:gd name="connsiteY6" fmla="*/ 6305184 h 6323757"/>
              <a:gd name="connsiteX7" fmla="*/ 3285021 w 8636594"/>
              <a:gd name="connsiteY7" fmla="*/ 6286245 h 6323757"/>
              <a:gd name="connsiteX8" fmla="*/ 3330977 w 8636594"/>
              <a:gd name="connsiteY8" fmla="*/ 6266942 h 6323757"/>
              <a:gd name="connsiteX9" fmla="*/ 3376401 w 8636594"/>
              <a:gd name="connsiteY9" fmla="*/ 6247281 h 6323757"/>
              <a:gd name="connsiteX10" fmla="*/ 3421300 w 8636594"/>
              <a:gd name="connsiteY10" fmla="*/ 6227263 h 6323757"/>
              <a:gd name="connsiteX11" fmla="*/ 3465680 w 8636594"/>
              <a:gd name="connsiteY11" fmla="*/ 6206893 h 6323757"/>
              <a:gd name="connsiteX12" fmla="*/ 3509548 w 8636594"/>
              <a:gd name="connsiteY12" fmla="*/ 6186174 h 6323757"/>
              <a:gd name="connsiteX13" fmla="*/ 3552910 w 8636594"/>
              <a:gd name="connsiteY13" fmla="*/ 6165110 h 6323757"/>
              <a:gd name="connsiteX14" fmla="*/ 3595773 w 8636594"/>
              <a:gd name="connsiteY14" fmla="*/ 6143704 h 6323757"/>
              <a:gd name="connsiteX15" fmla="*/ 3638142 w 8636594"/>
              <a:gd name="connsiteY15" fmla="*/ 6121960 h 6323757"/>
              <a:gd name="connsiteX16" fmla="*/ 3680024 w 8636594"/>
              <a:gd name="connsiteY16" fmla="*/ 6099881 h 6323757"/>
              <a:gd name="connsiteX17" fmla="*/ 3721426 w 8636594"/>
              <a:gd name="connsiteY17" fmla="*/ 6077471 h 6323757"/>
              <a:gd name="connsiteX18" fmla="*/ 3762353 w 8636594"/>
              <a:gd name="connsiteY18" fmla="*/ 6054733 h 6323757"/>
              <a:gd name="connsiteX19" fmla="*/ 3802812 w 8636594"/>
              <a:gd name="connsiteY19" fmla="*/ 6031671 h 6323757"/>
              <a:gd name="connsiteX20" fmla="*/ 3842810 w 8636594"/>
              <a:gd name="connsiteY20" fmla="*/ 6008288 h 6323757"/>
              <a:gd name="connsiteX21" fmla="*/ 3882352 w 8636594"/>
              <a:gd name="connsiteY21" fmla="*/ 5984588 h 6323757"/>
              <a:gd name="connsiteX22" fmla="*/ 3921445 w 8636594"/>
              <a:gd name="connsiteY22" fmla="*/ 5960574 h 6323757"/>
              <a:gd name="connsiteX23" fmla="*/ 3960096 w 8636594"/>
              <a:gd name="connsiteY23" fmla="*/ 5936250 h 6323757"/>
              <a:gd name="connsiteX24" fmla="*/ 3998311 w 8636594"/>
              <a:gd name="connsiteY24" fmla="*/ 5911619 h 6323757"/>
              <a:gd name="connsiteX25" fmla="*/ 4036095 w 8636594"/>
              <a:gd name="connsiteY25" fmla="*/ 5886685 h 6323757"/>
              <a:gd name="connsiteX26" fmla="*/ 4073456 w 8636594"/>
              <a:gd name="connsiteY26" fmla="*/ 5861452 h 6323757"/>
              <a:gd name="connsiteX27" fmla="*/ 4110400 w 8636594"/>
              <a:gd name="connsiteY27" fmla="*/ 5835922 h 6323757"/>
              <a:gd name="connsiteX28" fmla="*/ 4146933 w 8636594"/>
              <a:gd name="connsiteY28" fmla="*/ 5810100 h 6323757"/>
              <a:gd name="connsiteX29" fmla="*/ 4183061 w 8636594"/>
              <a:gd name="connsiteY29" fmla="*/ 5783988 h 6323757"/>
              <a:gd name="connsiteX30" fmla="*/ 4218791 w 8636594"/>
              <a:gd name="connsiteY30" fmla="*/ 5757591 h 6323757"/>
              <a:gd name="connsiteX31" fmla="*/ 4254129 w 8636594"/>
              <a:gd name="connsiteY31" fmla="*/ 5730912 h 6323757"/>
              <a:gd name="connsiteX32" fmla="*/ 4289081 w 8636594"/>
              <a:gd name="connsiteY32" fmla="*/ 5703955 h 6323757"/>
              <a:gd name="connsiteX33" fmla="*/ 4323654 w 8636594"/>
              <a:gd name="connsiteY33" fmla="*/ 5676722 h 6323757"/>
              <a:gd name="connsiteX34" fmla="*/ 4357854 w 8636594"/>
              <a:gd name="connsiteY34" fmla="*/ 5649218 h 6323757"/>
              <a:gd name="connsiteX35" fmla="*/ 4391688 w 8636594"/>
              <a:gd name="connsiteY35" fmla="*/ 5621446 h 6323757"/>
              <a:gd name="connsiteX36" fmla="*/ 4425162 w 8636594"/>
              <a:gd name="connsiteY36" fmla="*/ 5593409 h 6323757"/>
              <a:gd name="connsiteX37" fmla="*/ 4458281 w 8636594"/>
              <a:gd name="connsiteY37" fmla="*/ 5565111 h 6323757"/>
              <a:gd name="connsiteX38" fmla="*/ 4491053 w 8636594"/>
              <a:gd name="connsiteY38" fmla="*/ 5536556 h 6323757"/>
              <a:gd name="connsiteX39" fmla="*/ 4523484 w 8636594"/>
              <a:gd name="connsiteY39" fmla="*/ 5507747 h 6323757"/>
              <a:gd name="connsiteX40" fmla="*/ 4555580 w 8636594"/>
              <a:gd name="connsiteY40" fmla="*/ 5478687 h 6323757"/>
              <a:gd name="connsiteX41" fmla="*/ 4587347 w 8636594"/>
              <a:gd name="connsiteY41" fmla="*/ 5449380 h 6323757"/>
              <a:gd name="connsiteX42" fmla="*/ 4618793 w 8636594"/>
              <a:gd name="connsiteY42" fmla="*/ 5419830 h 6323757"/>
              <a:gd name="connsiteX43" fmla="*/ 4649922 w 8636594"/>
              <a:gd name="connsiteY43" fmla="*/ 5390040 h 6323757"/>
              <a:gd name="connsiteX44" fmla="*/ 4680742 w 8636594"/>
              <a:gd name="connsiteY44" fmla="*/ 5360014 h 6323757"/>
              <a:gd name="connsiteX45" fmla="*/ 4711259 w 8636594"/>
              <a:gd name="connsiteY45" fmla="*/ 5329755 h 6323757"/>
              <a:gd name="connsiteX46" fmla="*/ 4741478 w 8636594"/>
              <a:gd name="connsiteY46" fmla="*/ 5299266 h 6323757"/>
              <a:gd name="connsiteX47" fmla="*/ 4771408 w 8636594"/>
              <a:gd name="connsiteY47" fmla="*/ 5268551 h 6323757"/>
              <a:gd name="connsiteX48" fmla="*/ 4801053 w 8636594"/>
              <a:gd name="connsiteY48" fmla="*/ 5237614 h 6323757"/>
              <a:gd name="connsiteX49" fmla="*/ 4830420 w 8636594"/>
              <a:gd name="connsiteY49" fmla="*/ 5206458 h 6323757"/>
              <a:gd name="connsiteX50" fmla="*/ 4859516 w 8636594"/>
              <a:gd name="connsiteY50" fmla="*/ 5175087 h 6323757"/>
              <a:gd name="connsiteX51" fmla="*/ 4888347 w 8636594"/>
              <a:gd name="connsiteY51" fmla="*/ 5143504 h 6323757"/>
              <a:gd name="connsiteX52" fmla="*/ 4916919 w 8636594"/>
              <a:gd name="connsiteY52" fmla="*/ 5111713 h 6323757"/>
              <a:gd name="connsiteX53" fmla="*/ 4945238 w 8636594"/>
              <a:gd name="connsiteY53" fmla="*/ 5079717 h 6323757"/>
              <a:gd name="connsiteX54" fmla="*/ 4973311 w 8636594"/>
              <a:gd name="connsiteY54" fmla="*/ 5047519 h 6323757"/>
              <a:gd name="connsiteX55" fmla="*/ 5001145 w 8636594"/>
              <a:gd name="connsiteY55" fmla="*/ 5015124 h 6323757"/>
              <a:gd name="connsiteX56" fmla="*/ 5028745 w 8636594"/>
              <a:gd name="connsiteY56" fmla="*/ 4982535 h 6323757"/>
              <a:gd name="connsiteX57" fmla="*/ 5056117 w 8636594"/>
              <a:gd name="connsiteY57" fmla="*/ 4949755 h 6323757"/>
              <a:gd name="connsiteX58" fmla="*/ 5083269 w 8636594"/>
              <a:gd name="connsiteY58" fmla="*/ 4916787 h 6323757"/>
              <a:gd name="connsiteX59" fmla="*/ 5110207 w 8636594"/>
              <a:gd name="connsiteY59" fmla="*/ 4883636 h 6323757"/>
              <a:gd name="connsiteX60" fmla="*/ 5136937 w 8636594"/>
              <a:gd name="connsiteY60" fmla="*/ 4850305 h 6323757"/>
              <a:gd name="connsiteX61" fmla="*/ 5163464 w 8636594"/>
              <a:gd name="connsiteY61" fmla="*/ 4816797 h 6323757"/>
              <a:gd name="connsiteX62" fmla="*/ 5215940 w 8636594"/>
              <a:gd name="connsiteY62" fmla="*/ 4749265 h 6323757"/>
              <a:gd name="connsiteX63" fmla="*/ 5267684 w 8636594"/>
              <a:gd name="connsiteY63" fmla="*/ 4681068 h 6323757"/>
              <a:gd name="connsiteX64" fmla="*/ 5318748 w 8636594"/>
              <a:gd name="connsiteY64" fmla="*/ 4612234 h 6323757"/>
              <a:gd name="connsiteX65" fmla="*/ 5369182 w 8636594"/>
              <a:gd name="connsiteY65" fmla="*/ 4542793 h 6323757"/>
              <a:gd name="connsiteX66" fmla="*/ 5419038 w 8636594"/>
              <a:gd name="connsiteY66" fmla="*/ 4472771 h 6323757"/>
              <a:gd name="connsiteX67" fmla="*/ 5468365 w 8636594"/>
              <a:gd name="connsiteY67" fmla="*/ 4402196 h 6323757"/>
              <a:gd name="connsiteX68" fmla="*/ 5517215 w 8636594"/>
              <a:gd name="connsiteY68" fmla="*/ 4331098 h 6323757"/>
              <a:gd name="connsiteX69" fmla="*/ 5565637 w 8636594"/>
              <a:gd name="connsiteY69" fmla="*/ 4259503 h 6323757"/>
              <a:gd name="connsiteX70" fmla="*/ 5613684 w 8636594"/>
              <a:gd name="connsiteY70" fmla="*/ 4187441 h 6323757"/>
              <a:gd name="connsiteX71" fmla="*/ 5685160 w 8636594"/>
              <a:gd name="connsiteY71" fmla="*/ 4078531 h 6323757"/>
              <a:gd name="connsiteX72" fmla="*/ 5756074 w 8636594"/>
              <a:gd name="connsiteY72" fmla="*/ 3968727 h 6323757"/>
              <a:gd name="connsiteX73" fmla="*/ 5873483 w 8636594"/>
              <a:gd name="connsiteY73" fmla="*/ 3783989 h 6323757"/>
              <a:gd name="connsiteX74" fmla="*/ 6203209 w 8636594"/>
              <a:gd name="connsiteY74" fmla="*/ 3258640 h 6323757"/>
              <a:gd name="connsiteX75" fmla="*/ 6299430 w 8636594"/>
              <a:gd name="connsiteY75" fmla="*/ 3107321 h 6323757"/>
              <a:gd name="connsiteX76" fmla="*/ 6372650 w 8636594"/>
              <a:gd name="connsiteY76" fmla="*/ 2993735 h 6323757"/>
              <a:gd name="connsiteX77" fmla="*/ 6453197 w 8636594"/>
              <a:gd name="connsiteY77" fmla="*/ 2869788 h 6323757"/>
              <a:gd name="connsiteX78" fmla="*/ 6564167 w 8636594"/>
              <a:gd name="connsiteY78" fmla="*/ 2696807 h 6323757"/>
              <a:gd name="connsiteX79" fmla="*/ 6976233 w 8636594"/>
              <a:gd name="connsiteY79" fmla="*/ 2045274 h 6323757"/>
              <a:gd name="connsiteX80" fmla="*/ 7086755 w 8636594"/>
              <a:gd name="connsiteY80" fmla="*/ 1872743 h 6323757"/>
              <a:gd name="connsiteX81" fmla="*/ 7170279 w 8636594"/>
              <a:gd name="connsiteY81" fmla="*/ 1744202 h 6323757"/>
              <a:gd name="connsiteX82" fmla="*/ 7226351 w 8636594"/>
              <a:gd name="connsiteY82" fmla="*/ 1659017 h 6323757"/>
              <a:gd name="connsiteX83" fmla="*/ 7282789 w 8636594"/>
              <a:gd name="connsiteY83" fmla="*/ 1574303 h 6323757"/>
              <a:gd name="connsiteX84" fmla="*/ 7339643 w 8636594"/>
              <a:gd name="connsiteY84" fmla="*/ 1490113 h 6323757"/>
              <a:gd name="connsiteX85" fmla="*/ 7396957 w 8636594"/>
              <a:gd name="connsiteY85" fmla="*/ 1406503 h 6323757"/>
              <a:gd name="connsiteX86" fmla="*/ 7454781 w 8636594"/>
              <a:gd name="connsiteY86" fmla="*/ 1323526 h 6323757"/>
              <a:gd name="connsiteX87" fmla="*/ 7513161 w 8636594"/>
              <a:gd name="connsiteY87" fmla="*/ 1241237 h 6323757"/>
              <a:gd name="connsiteX88" fmla="*/ 7572144 w 8636594"/>
              <a:gd name="connsiteY88" fmla="*/ 1159689 h 6323757"/>
              <a:gd name="connsiteX89" fmla="*/ 7601877 w 8636594"/>
              <a:gd name="connsiteY89" fmla="*/ 1119210 h 6323757"/>
              <a:gd name="connsiteX90" fmla="*/ 7631779 w 8636594"/>
              <a:gd name="connsiteY90" fmla="*/ 1078937 h 6323757"/>
              <a:gd name="connsiteX91" fmla="*/ 7661855 w 8636594"/>
              <a:gd name="connsiteY91" fmla="*/ 1038876 h 6323757"/>
              <a:gd name="connsiteX92" fmla="*/ 7692111 w 8636594"/>
              <a:gd name="connsiteY92" fmla="*/ 999035 h 6323757"/>
              <a:gd name="connsiteX93" fmla="*/ 7722554 w 8636594"/>
              <a:gd name="connsiteY93" fmla="*/ 959419 h 6323757"/>
              <a:gd name="connsiteX94" fmla="*/ 7753190 w 8636594"/>
              <a:gd name="connsiteY94" fmla="*/ 920037 h 6323757"/>
              <a:gd name="connsiteX95" fmla="*/ 7784023 w 8636594"/>
              <a:gd name="connsiteY95" fmla="*/ 880894 h 6323757"/>
              <a:gd name="connsiteX96" fmla="*/ 7815061 w 8636594"/>
              <a:gd name="connsiteY96" fmla="*/ 841997 h 6323757"/>
              <a:gd name="connsiteX97" fmla="*/ 7846308 w 8636594"/>
              <a:gd name="connsiteY97" fmla="*/ 803354 h 6323757"/>
              <a:gd name="connsiteX98" fmla="*/ 7877772 w 8636594"/>
              <a:gd name="connsiteY98" fmla="*/ 764970 h 6323757"/>
              <a:gd name="connsiteX99" fmla="*/ 7909458 w 8636594"/>
              <a:gd name="connsiteY99" fmla="*/ 726853 h 6323757"/>
              <a:gd name="connsiteX100" fmla="*/ 7941371 w 8636594"/>
              <a:gd name="connsiteY100" fmla="*/ 689010 h 6323757"/>
              <a:gd name="connsiteX101" fmla="*/ 7973518 w 8636594"/>
              <a:gd name="connsiteY101" fmla="*/ 651447 h 6323757"/>
              <a:gd name="connsiteX102" fmla="*/ 8005905 w 8636594"/>
              <a:gd name="connsiteY102" fmla="*/ 614171 h 6323757"/>
              <a:gd name="connsiteX103" fmla="*/ 8038538 w 8636594"/>
              <a:gd name="connsiteY103" fmla="*/ 577189 h 6323757"/>
              <a:gd name="connsiteX104" fmla="*/ 8071421 w 8636594"/>
              <a:gd name="connsiteY104" fmla="*/ 540507 h 6323757"/>
              <a:gd name="connsiteX105" fmla="*/ 8104563 w 8636594"/>
              <a:gd name="connsiteY105" fmla="*/ 504132 h 6323757"/>
              <a:gd name="connsiteX106" fmla="*/ 8137967 w 8636594"/>
              <a:gd name="connsiteY106" fmla="*/ 468072 h 6323757"/>
              <a:gd name="connsiteX107" fmla="*/ 8171641 w 8636594"/>
              <a:gd name="connsiteY107" fmla="*/ 432332 h 6323757"/>
              <a:gd name="connsiteX108" fmla="*/ 8205590 w 8636594"/>
              <a:gd name="connsiteY108" fmla="*/ 396920 h 6323757"/>
              <a:gd name="connsiteX109" fmla="*/ 8239820 w 8636594"/>
              <a:gd name="connsiteY109" fmla="*/ 361843 h 6323757"/>
              <a:gd name="connsiteX110" fmla="*/ 8274337 w 8636594"/>
              <a:gd name="connsiteY110" fmla="*/ 327107 h 6323757"/>
              <a:gd name="connsiteX111" fmla="*/ 8309147 w 8636594"/>
              <a:gd name="connsiteY111" fmla="*/ 292718 h 6323757"/>
              <a:gd name="connsiteX112" fmla="*/ 8344256 w 8636594"/>
              <a:gd name="connsiteY112" fmla="*/ 258685 h 6323757"/>
              <a:gd name="connsiteX113" fmla="*/ 8379669 w 8636594"/>
              <a:gd name="connsiteY113" fmla="*/ 225013 h 6323757"/>
              <a:gd name="connsiteX114" fmla="*/ 8415394 w 8636594"/>
              <a:gd name="connsiteY114" fmla="*/ 191709 h 6323757"/>
              <a:gd name="connsiteX115" fmla="*/ 8451434 w 8636594"/>
              <a:gd name="connsiteY115" fmla="*/ 158780 h 6323757"/>
              <a:gd name="connsiteX116" fmla="*/ 8487798 w 8636594"/>
              <a:gd name="connsiteY116" fmla="*/ 126233 h 6323757"/>
              <a:gd name="connsiteX117" fmla="*/ 8524489 w 8636594"/>
              <a:gd name="connsiteY117" fmla="*/ 94075 h 6323757"/>
              <a:gd name="connsiteX118" fmla="*/ 8561515 w 8636594"/>
              <a:gd name="connsiteY118" fmla="*/ 62312 h 6323757"/>
              <a:gd name="connsiteX119" fmla="*/ 8598881 w 8636594"/>
              <a:gd name="connsiteY119" fmla="*/ 30951 h 6323757"/>
              <a:gd name="connsiteX120" fmla="*/ 8636594 w 8636594"/>
              <a:gd name="connsiteY120" fmla="*/ 0 h 6323757"/>
              <a:gd name="connsiteX0" fmla="*/ 8636594 w 8636594"/>
              <a:gd name="connsiteY0" fmla="*/ 0 h 6305184"/>
              <a:gd name="connsiteX1" fmla="*/ 5293 w 8636594"/>
              <a:gd name="connsiteY1" fmla="*/ 0 h 6305184"/>
              <a:gd name="connsiteX2" fmla="*/ 0 w 8636594"/>
              <a:gd name="connsiteY2" fmla="*/ 5587843 h 6305184"/>
              <a:gd name="connsiteX3" fmla="*/ 1594033 w 8636594"/>
              <a:gd name="connsiteY3" fmla="*/ 5600057 h 6305184"/>
              <a:gd name="connsiteX4" fmla="*/ 1686068 w 8636594"/>
              <a:gd name="connsiteY4" fmla="*/ 5599745 h 6305184"/>
              <a:gd name="connsiteX5" fmla="*/ 3238528 w 8636594"/>
              <a:gd name="connsiteY5" fmla="*/ 6305184 h 6305184"/>
              <a:gd name="connsiteX6" fmla="*/ 3285021 w 8636594"/>
              <a:gd name="connsiteY6" fmla="*/ 6286245 h 6305184"/>
              <a:gd name="connsiteX7" fmla="*/ 3330977 w 8636594"/>
              <a:gd name="connsiteY7" fmla="*/ 6266942 h 6305184"/>
              <a:gd name="connsiteX8" fmla="*/ 3376401 w 8636594"/>
              <a:gd name="connsiteY8" fmla="*/ 6247281 h 6305184"/>
              <a:gd name="connsiteX9" fmla="*/ 3421300 w 8636594"/>
              <a:gd name="connsiteY9" fmla="*/ 6227263 h 6305184"/>
              <a:gd name="connsiteX10" fmla="*/ 3465680 w 8636594"/>
              <a:gd name="connsiteY10" fmla="*/ 6206893 h 6305184"/>
              <a:gd name="connsiteX11" fmla="*/ 3509548 w 8636594"/>
              <a:gd name="connsiteY11" fmla="*/ 6186174 h 6305184"/>
              <a:gd name="connsiteX12" fmla="*/ 3552910 w 8636594"/>
              <a:gd name="connsiteY12" fmla="*/ 6165110 h 6305184"/>
              <a:gd name="connsiteX13" fmla="*/ 3595773 w 8636594"/>
              <a:gd name="connsiteY13" fmla="*/ 6143704 h 6305184"/>
              <a:gd name="connsiteX14" fmla="*/ 3638142 w 8636594"/>
              <a:gd name="connsiteY14" fmla="*/ 6121960 h 6305184"/>
              <a:gd name="connsiteX15" fmla="*/ 3680024 w 8636594"/>
              <a:gd name="connsiteY15" fmla="*/ 6099881 h 6305184"/>
              <a:gd name="connsiteX16" fmla="*/ 3721426 w 8636594"/>
              <a:gd name="connsiteY16" fmla="*/ 6077471 h 6305184"/>
              <a:gd name="connsiteX17" fmla="*/ 3762353 w 8636594"/>
              <a:gd name="connsiteY17" fmla="*/ 6054733 h 6305184"/>
              <a:gd name="connsiteX18" fmla="*/ 3802812 w 8636594"/>
              <a:gd name="connsiteY18" fmla="*/ 6031671 h 6305184"/>
              <a:gd name="connsiteX19" fmla="*/ 3842810 w 8636594"/>
              <a:gd name="connsiteY19" fmla="*/ 6008288 h 6305184"/>
              <a:gd name="connsiteX20" fmla="*/ 3882352 w 8636594"/>
              <a:gd name="connsiteY20" fmla="*/ 5984588 h 6305184"/>
              <a:gd name="connsiteX21" fmla="*/ 3921445 w 8636594"/>
              <a:gd name="connsiteY21" fmla="*/ 5960574 h 6305184"/>
              <a:gd name="connsiteX22" fmla="*/ 3960096 w 8636594"/>
              <a:gd name="connsiteY22" fmla="*/ 5936250 h 6305184"/>
              <a:gd name="connsiteX23" fmla="*/ 3998311 w 8636594"/>
              <a:gd name="connsiteY23" fmla="*/ 5911619 h 6305184"/>
              <a:gd name="connsiteX24" fmla="*/ 4036095 w 8636594"/>
              <a:gd name="connsiteY24" fmla="*/ 5886685 h 6305184"/>
              <a:gd name="connsiteX25" fmla="*/ 4073456 w 8636594"/>
              <a:gd name="connsiteY25" fmla="*/ 5861452 h 6305184"/>
              <a:gd name="connsiteX26" fmla="*/ 4110400 w 8636594"/>
              <a:gd name="connsiteY26" fmla="*/ 5835922 h 6305184"/>
              <a:gd name="connsiteX27" fmla="*/ 4146933 w 8636594"/>
              <a:gd name="connsiteY27" fmla="*/ 5810100 h 6305184"/>
              <a:gd name="connsiteX28" fmla="*/ 4183061 w 8636594"/>
              <a:gd name="connsiteY28" fmla="*/ 5783988 h 6305184"/>
              <a:gd name="connsiteX29" fmla="*/ 4218791 w 8636594"/>
              <a:gd name="connsiteY29" fmla="*/ 5757591 h 6305184"/>
              <a:gd name="connsiteX30" fmla="*/ 4254129 w 8636594"/>
              <a:gd name="connsiteY30" fmla="*/ 5730912 h 6305184"/>
              <a:gd name="connsiteX31" fmla="*/ 4289081 w 8636594"/>
              <a:gd name="connsiteY31" fmla="*/ 5703955 h 6305184"/>
              <a:gd name="connsiteX32" fmla="*/ 4323654 w 8636594"/>
              <a:gd name="connsiteY32" fmla="*/ 5676722 h 6305184"/>
              <a:gd name="connsiteX33" fmla="*/ 4357854 w 8636594"/>
              <a:gd name="connsiteY33" fmla="*/ 5649218 h 6305184"/>
              <a:gd name="connsiteX34" fmla="*/ 4391688 w 8636594"/>
              <a:gd name="connsiteY34" fmla="*/ 5621446 h 6305184"/>
              <a:gd name="connsiteX35" fmla="*/ 4425162 w 8636594"/>
              <a:gd name="connsiteY35" fmla="*/ 5593409 h 6305184"/>
              <a:gd name="connsiteX36" fmla="*/ 4458281 w 8636594"/>
              <a:gd name="connsiteY36" fmla="*/ 5565111 h 6305184"/>
              <a:gd name="connsiteX37" fmla="*/ 4491053 w 8636594"/>
              <a:gd name="connsiteY37" fmla="*/ 5536556 h 6305184"/>
              <a:gd name="connsiteX38" fmla="*/ 4523484 w 8636594"/>
              <a:gd name="connsiteY38" fmla="*/ 5507747 h 6305184"/>
              <a:gd name="connsiteX39" fmla="*/ 4555580 w 8636594"/>
              <a:gd name="connsiteY39" fmla="*/ 5478687 h 6305184"/>
              <a:gd name="connsiteX40" fmla="*/ 4587347 w 8636594"/>
              <a:gd name="connsiteY40" fmla="*/ 5449380 h 6305184"/>
              <a:gd name="connsiteX41" fmla="*/ 4618793 w 8636594"/>
              <a:gd name="connsiteY41" fmla="*/ 5419830 h 6305184"/>
              <a:gd name="connsiteX42" fmla="*/ 4649922 w 8636594"/>
              <a:gd name="connsiteY42" fmla="*/ 5390040 h 6305184"/>
              <a:gd name="connsiteX43" fmla="*/ 4680742 w 8636594"/>
              <a:gd name="connsiteY43" fmla="*/ 5360014 h 6305184"/>
              <a:gd name="connsiteX44" fmla="*/ 4711259 w 8636594"/>
              <a:gd name="connsiteY44" fmla="*/ 5329755 h 6305184"/>
              <a:gd name="connsiteX45" fmla="*/ 4741478 w 8636594"/>
              <a:gd name="connsiteY45" fmla="*/ 5299266 h 6305184"/>
              <a:gd name="connsiteX46" fmla="*/ 4771408 w 8636594"/>
              <a:gd name="connsiteY46" fmla="*/ 5268551 h 6305184"/>
              <a:gd name="connsiteX47" fmla="*/ 4801053 w 8636594"/>
              <a:gd name="connsiteY47" fmla="*/ 5237614 h 6305184"/>
              <a:gd name="connsiteX48" fmla="*/ 4830420 w 8636594"/>
              <a:gd name="connsiteY48" fmla="*/ 5206458 h 6305184"/>
              <a:gd name="connsiteX49" fmla="*/ 4859516 w 8636594"/>
              <a:gd name="connsiteY49" fmla="*/ 5175087 h 6305184"/>
              <a:gd name="connsiteX50" fmla="*/ 4888347 w 8636594"/>
              <a:gd name="connsiteY50" fmla="*/ 5143504 h 6305184"/>
              <a:gd name="connsiteX51" fmla="*/ 4916919 w 8636594"/>
              <a:gd name="connsiteY51" fmla="*/ 5111713 h 6305184"/>
              <a:gd name="connsiteX52" fmla="*/ 4945238 w 8636594"/>
              <a:gd name="connsiteY52" fmla="*/ 5079717 h 6305184"/>
              <a:gd name="connsiteX53" fmla="*/ 4973311 w 8636594"/>
              <a:gd name="connsiteY53" fmla="*/ 5047519 h 6305184"/>
              <a:gd name="connsiteX54" fmla="*/ 5001145 w 8636594"/>
              <a:gd name="connsiteY54" fmla="*/ 5015124 h 6305184"/>
              <a:gd name="connsiteX55" fmla="*/ 5028745 w 8636594"/>
              <a:gd name="connsiteY55" fmla="*/ 4982535 h 6305184"/>
              <a:gd name="connsiteX56" fmla="*/ 5056117 w 8636594"/>
              <a:gd name="connsiteY56" fmla="*/ 4949755 h 6305184"/>
              <a:gd name="connsiteX57" fmla="*/ 5083269 w 8636594"/>
              <a:gd name="connsiteY57" fmla="*/ 4916787 h 6305184"/>
              <a:gd name="connsiteX58" fmla="*/ 5110207 w 8636594"/>
              <a:gd name="connsiteY58" fmla="*/ 4883636 h 6305184"/>
              <a:gd name="connsiteX59" fmla="*/ 5136937 w 8636594"/>
              <a:gd name="connsiteY59" fmla="*/ 4850305 h 6305184"/>
              <a:gd name="connsiteX60" fmla="*/ 5163464 w 8636594"/>
              <a:gd name="connsiteY60" fmla="*/ 4816797 h 6305184"/>
              <a:gd name="connsiteX61" fmla="*/ 5215940 w 8636594"/>
              <a:gd name="connsiteY61" fmla="*/ 4749265 h 6305184"/>
              <a:gd name="connsiteX62" fmla="*/ 5267684 w 8636594"/>
              <a:gd name="connsiteY62" fmla="*/ 4681068 h 6305184"/>
              <a:gd name="connsiteX63" fmla="*/ 5318748 w 8636594"/>
              <a:gd name="connsiteY63" fmla="*/ 4612234 h 6305184"/>
              <a:gd name="connsiteX64" fmla="*/ 5369182 w 8636594"/>
              <a:gd name="connsiteY64" fmla="*/ 4542793 h 6305184"/>
              <a:gd name="connsiteX65" fmla="*/ 5419038 w 8636594"/>
              <a:gd name="connsiteY65" fmla="*/ 4472771 h 6305184"/>
              <a:gd name="connsiteX66" fmla="*/ 5468365 w 8636594"/>
              <a:gd name="connsiteY66" fmla="*/ 4402196 h 6305184"/>
              <a:gd name="connsiteX67" fmla="*/ 5517215 w 8636594"/>
              <a:gd name="connsiteY67" fmla="*/ 4331098 h 6305184"/>
              <a:gd name="connsiteX68" fmla="*/ 5565637 w 8636594"/>
              <a:gd name="connsiteY68" fmla="*/ 4259503 h 6305184"/>
              <a:gd name="connsiteX69" fmla="*/ 5613684 w 8636594"/>
              <a:gd name="connsiteY69" fmla="*/ 4187441 h 6305184"/>
              <a:gd name="connsiteX70" fmla="*/ 5685160 w 8636594"/>
              <a:gd name="connsiteY70" fmla="*/ 4078531 h 6305184"/>
              <a:gd name="connsiteX71" fmla="*/ 5756074 w 8636594"/>
              <a:gd name="connsiteY71" fmla="*/ 3968727 h 6305184"/>
              <a:gd name="connsiteX72" fmla="*/ 5873483 w 8636594"/>
              <a:gd name="connsiteY72" fmla="*/ 3783989 h 6305184"/>
              <a:gd name="connsiteX73" fmla="*/ 6203209 w 8636594"/>
              <a:gd name="connsiteY73" fmla="*/ 3258640 h 6305184"/>
              <a:gd name="connsiteX74" fmla="*/ 6299430 w 8636594"/>
              <a:gd name="connsiteY74" fmla="*/ 3107321 h 6305184"/>
              <a:gd name="connsiteX75" fmla="*/ 6372650 w 8636594"/>
              <a:gd name="connsiteY75" fmla="*/ 2993735 h 6305184"/>
              <a:gd name="connsiteX76" fmla="*/ 6453197 w 8636594"/>
              <a:gd name="connsiteY76" fmla="*/ 2869788 h 6305184"/>
              <a:gd name="connsiteX77" fmla="*/ 6564167 w 8636594"/>
              <a:gd name="connsiteY77" fmla="*/ 2696807 h 6305184"/>
              <a:gd name="connsiteX78" fmla="*/ 6976233 w 8636594"/>
              <a:gd name="connsiteY78" fmla="*/ 2045274 h 6305184"/>
              <a:gd name="connsiteX79" fmla="*/ 7086755 w 8636594"/>
              <a:gd name="connsiteY79" fmla="*/ 1872743 h 6305184"/>
              <a:gd name="connsiteX80" fmla="*/ 7170279 w 8636594"/>
              <a:gd name="connsiteY80" fmla="*/ 1744202 h 6305184"/>
              <a:gd name="connsiteX81" fmla="*/ 7226351 w 8636594"/>
              <a:gd name="connsiteY81" fmla="*/ 1659017 h 6305184"/>
              <a:gd name="connsiteX82" fmla="*/ 7282789 w 8636594"/>
              <a:gd name="connsiteY82" fmla="*/ 1574303 h 6305184"/>
              <a:gd name="connsiteX83" fmla="*/ 7339643 w 8636594"/>
              <a:gd name="connsiteY83" fmla="*/ 1490113 h 6305184"/>
              <a:gd name="connsiteX84" fmla="*/ 7396957 w 8636594"/>
              <a:gd name="connsiteY84" fmla="*/ 1406503 h 6305184"/>
              <a:gd name="connsiteX85" fmla="*/ 7454781 w 8636594"/>
              <a:gd name="connsiteY85" fmla="*/ 1323526 h 6305184"/>
              <a:gd name="connsiteX86" fmla="*/ 7513161 w 8636594"/>
              <a:gd name="connsiteY86" fmla="*/ 1241237 h 6305184"/>
              <a:gd name="connsiteX87" fmla="*/ 7572144 w 8636594"/>
              <a:gd name="connsiteY87" fmla="*/ 1159689 h 6305184"/>
              <a:gd name="connsiteX88" fmla="*/ 7601877 w 8636594"/>
              <a:gd name="connsiteY88" fmla="*/ 1119210 h 6305184"/>
              <a:gd name="connsiteX89" fmla="*/ 7631779 w 8636594"/>
              <a:gd name="connsiteY89" fmla="*/ 1078937 h 6305184"/>
              <a:gd name="connsiteX90" fmla="*/ 7661855 w 8636594"/>
              <a:gd name="connsiteY90" fmla="*/ 1038876 h 6305184"/>
              <a:gd name="connsiteX91" fmla="*/ 7692111 w 8636594"/>
              <a:gd name="connsiteY91" fmla="*/ 999035 h 6305184"/>
              <a:gd name="connsiteX92" fmla="*/ 7722554 w 8636594"/>
              <a:gd name="connsiteY92" fmla="*/ 959419 h 6305184"/>
              <a:gd name="connsiteX93" fmla="*/ 7753190 w 8636594"/>
              <a:gd name="connsiteY93" fmla="*/ 920037 h 6305184"/>
              <a:gd name="connsiteX94" fmla="*/ 7784023 w 8636594"/>
              <a:gd name="connsiteY94" fmla="*/ 880894 h 6305184"/>
              <a:gd name="connsiteX95" fmla="*/ 7815061 w 8636594"/>
              <a:gd name="connsiteY95" fmla="*/ 841997 h 6305184"/>
              <a:gd name="connsiteX96" fmla="*/ 7846308 w 8636594"/>
              <a:gd name="connsiteY96" fmla="*/ 803354 h 6305184"/>
              <a:gd name="connsiteX97" fmla="*/ 7877772 w 8636594"/>
              <a:gd name="connsiteY97" fmla="*/ 764970 h 6305184"/>
              <a:gd name="connsiteX98" fmla="*/ 7909458 w 8636594"/>
              <a:gd name="connsiteY98" fmla="*/ 726853 h 6305184"/>
              <a:gd name="connsiteX99" fmla="*/ 7941371 w 8636594"/>
              <a:gd name="connsiteY99" fmla="*/ 689010 h 6305184"/>
              <a:gd name="connsiteX100" fmla="*/ 7973518 w 8636594"/>
              <a:gd name="connsiteY100" fmla="*/ 651447 h 6305184"/>
              <a:gd name="connsiteX101" fmla="*/ 8005905 w 8636594"/>
              <a:gd name="connsiteY101" fmla="*/ 614171 h 6305184"/>
              <a:gd name="connsiteX102" fmla="*/ 8038538 w 8636594"/>
              <a:gd name="connsiteY102" fmla="*/ 577189 h 6305184"/>
              <a:gd name="connsiteX103" fmla="*/ 8071421 w 8636594"/>
              <a:gd name="connsiteY103" fmla="*/ 540507 h 6305184"/>
              <a:gd name="connsiteX104" fmla="*/ 8104563 w 8636594"/>
              <a:gd name="connsiteY104" fmla="*/ 504132 h 6305184"/>
              <a:gd name="connsiteX105" fmla="*/ 8137967 w 8636594"/>
              <a:gd name="connsiteY105" fmla="*/ 468072 h 6305184"/>
              <a:gd name="connsiteX106" fmla="*/ 8171641 w 8636594"/>
              <a:gd name="connsiteY106" fmla="*/ 432332 h 6305184"/>
              <a:gd name="connsiteX107" fmla="*/ 8205590 w 8636594"/>
              <a:gd name="connsiteY107" fmla="*/ 396920 h 6305184"/>
              <a:gd name="connsiteX108" fmla="*/ 8239820 w 8636594"/>
              <a:gd name="connsiteY108" fmla="*/ 361843 h 6305184"/>
              <a:gd name="connsiteX109" fmla="*/ 8274337 w 8636594"/>
              <a:gd name="connsiteY109" fmla="*/ 327107 h 6305184"/>
              <a:gd name="connsiteX110" fmla="*/ 8309147 w 8636594"/>
              <a:gd name="connsiteY110" fmla="*/ 292718 h 6305184"/>
              <a:gd name="connsiteX111" fmla="*/ 8344256 w 8636594"/>
              <a:gd name="connsiteY111" fmla="*/ 258685 h 6305184"/>
              <a:gd name="connsiteX112" fmla="*/ 8379669 w 8636594"/>
              <a:gd name="connsiteY112" fmla="*/ 225013 h 6305184"/>
              <a:gd name="connsiteX113" fmla="*/ 8415394 w 8636594"/>
              <a:gd name="connsiteY113" fmla="*/ 191709 h 6305184"/>
              <a:gd name="connsiteX114" fmla="*/ 8451434 w 8636594"/>
              <a:gd name="connsiteY114" fmla="*/ 158780 h 6305184"/>
              <a:gd name="connsiteX115" fmla="*/ 8487798 w 8636594"/>
              <a:gd name="connsiteY115" fmla="*/ 126233 h 6305184"/>
              <a:gd name="connsiteX116" fmla="*/ 8524489 w 8636594"/>
              <a:gd name="connsiteY116" fmla="*/ 94075 h 6305184"/>
              <a:gd name="connsiteX117" fmla="*/ 8561515 w 8636594"/>
              <a:gd name="connsiteY117" fmla="*/ 62312 h 6305184"/>
              <a:gd name="connsiteX118" fmla="*/ 8598881 w 8636594"/>
              <a:gd name="connsiteY118" fmla="*/ 30951 h 6305184"/>
              <a:gd name="connsiteX119" fmla="*/ 8636594 w 8636594"/>
              <a:gd name="connsiteY119" fmla="*/ 0 h 6305184"/>
              <a:gd name="connsiteX0" fmla="*/ 8636594 w 8636594"/>
              <a:gd name="connsiteY0" fmla="*/ 0 h 6286245"/>
              <a:gd name="connsiteX1" fmla="*/ 5293 w 8636594"/>
              <a:gd name="connsiteY1" fmla="*/ 0 h 6286245"/>
              <a:gd name="connsiteX2" fmla="*/ 0 w 8636594"/>
              <a:gd name="connsiteY2" fmla="*/ 5587843 h 6286245"/>
              <a:gd name="connsiteX3" fmla="*/ 1594033 w 8636594"/>
              <a:gd name="connsiteY3" fmla="*/ 5600057 h 6286245"/>
              <a:gd name="connsiteX4" fmla="*/ 1686068 w 8636594"/>
              <a:gd name="connsiteY4" fmla="*/ 5599745 h 6286245"/>
              <a:gd name="connsiteX5" fmla="*/ 3285021 w 8636594"/>
              <a:gd name="connsiteY5" fmla="*/ 6286245 h 6286245"/>
              <a:gd name="connsiteX6" fmla="*/ 3330977 w 8636594"/>
              <a:gd name="connsiteY6" fmla="*/ 6266942 h 6286245"/>
              <a:gd name="connsiteX7" fmla="*/ 3376401 w 8636594"/>
              <a:gd name="connsiteY7" fmla="*/ 6247281 h 6286245"/>
              <a:gd name="connsiteX8" fmla="*/ 3421300 w 8636594"/>
              <a:gd name="connsiteY8" fmla="*/ 6227263 h 6286245"/>
              <a:gd name="connsiteX9" fmla="*/ 3465680 w 8636594"/>
              <a:gd name="connsiteY9" fmla="*/ 6206893 h 6286245"/>
              <a:gd name="connsiteX10" fmla="*/ 3509548 w 8636594"/>
              <a:gd name="connsiteY10" fmla="*/ 6186174 h 6286245"/>
              <a:gd name="connsiteX11" fmla="*/ 3552910 w 8636594"/>
              <a:gd name="connsiteY11" fmla="*/ 6165110 h 6286245"/>
              <a:gd name="connsiteX12" fmla="*/ 3595773 w 8636594"/>
              <a:gd name="connsiteY12" fmla="*/ 6143704 h 6286245"/>
              <a:gd name="connsiteX13" fmla="*/ 3638142 w 8636594"/>
              <a:gd name="connsiteY13" fmla="*/ 6121960 h 6286245"/>
              <a:gd name="connsiteX14" fmla="*/ 3680024 w 8636594"/>
              <a:gd name="connsiteY14" fmla="*/ 6099881 h 6286245"/>
              <a:gd name="connsiteX15" fmla="*/ 3721426 w 8636594"/>
              <a:gd name="connsiteY15" fmla="*/ 6077471 h 6286245"/>
              <a:gd name="connsiteX16" fmla="*/ 3762353 w 8636594"/>
              <a:gd name="connsiteY16" fmla="*/ 6054733 h 6286245"/>
              <a:gd name="connsiteX17" fmla="*/ 3802812 w 8636594"/>
              <a:gd name="connsiteY17" fmla="*/ 6031671 h 6286245"/>
              <a:gd name="connsiteX18" fmla="*/ 3842810 w 8636594"/>
              <a:gd name="connsiteY18" fmla="*/ 6008288 h 6286245"/>
              <a:gd name="connsiteX19" fmla="*/ 3882352 w 8636594"/>
              <a:gd name="connsiteY19" fmla="*/ 5984588 h 6286245"/>
              <a:gd name="connsiteX20" fmla="*/ 3921445 w 8636594"/>
              <a:gd name="connsiteY20" fmla="*/ 5960574 h 6286245"/>
              <a:gd name="connsiteX21" fmla="*/ 3960096 w 8636594"/>
              <a:gd name="connsiteY21" fmla="*/ 5936250 h 6286245"/>
              <a:gd name="connsiteX22" fmla="*/ 3998311 w 8636594"/>
              <a:gd name="connsiteY22" fmla="*/ 5911619 h 6286245"/>
              <a:gd name="connsiteX23" fmla="*/ 4036095 w 8636594"/>
              <a:gd name="connsiteY23" fmla="*/ 5886685 h 6286245"/>
              <a:gd name="connsiteX24" fmla="*/ 4073456 w 8636594"/>
              <a:gd name="connsiteY24" fmla="*/ 5861452 h 6286245"/>
              <a:gd name="connsiteX25" fmla="*/ 4110400 w 8636594"/>
              <a:gd name="connsiteY25" fmla="*/ 5835922 h 6286245"/>
              <a:gd name="connsiteX26" fmla="*/ 4146933 w 8636594"/>
              <a:gd name="connsiteY26" fmla="*/ 5810100 h 6286245"/>
              <a:gd name="connsiteX27" fmla="*/ 4183061 w 8636594"/>
              <a:gd name="connsiteY27" fmla="*/ 5783988 h 6286245"/>
              <a:gd name="connsiteX28" fmla="*/ 4218791 w 8636594"/>
              <a:gd name="connsiteY28" fmla="*/ 5757591 h 6286245"/>
              <a:gd name="connsiteX29" fmla="*/ 4254129 w 8636594"/>
              <a:gd name="connsiteY29" fmla="*/ 5730912 h 6286245"/>
              <a:gd name="connsiteX30" fmla="*/ 4289081 w 8636594"/>
              <a:gd name="connsiteY30" fmla="*/ 5703955 h 6286245"/>
              <a:gd name="connsiteX31" fmla="*/ 4323654 w 8636594"/>
              <a:gd name="connsiteY31" fmla="*/ 5676722 h 6286245"/>
              <a:gd name="connsiteX32" fmla="*/ 4357854 w 8636594"/>
              <a:gd name="connsiteY32" fmla="*/ 5649218 h 6286245"/>
              <a:gd name="connsiteX33" fmla="*/ 4391688 w 8636594"/>
              <a:gd name="connsiteY33" fmla="*/ 5621446 h 6286245"/>
              <a:gd name="connsiteX34" fmla="*/ 4425162 w 8636594"/>
              <a:gd name="connsiteY34" fmla="*/ 5593409 h 6286245"/>
              <a:gd name="connsiteX35" fmla="*/ 4458281 w 8636594"/>
              <a:gd name="connsiteY35" fmla="*/ 5565111 h 6286245"/>
              <a:gd name="connsiteX36" fmla="*/ 4491053 w 8636594"/>
              <a:gd name="connsiteY36" fmla="*/ 5536556 h 6286245"/>
              <a:gd name="connsiteX37" fmla="*/ 4523484 w 8636594"/>
              <a:gd name="connsiteY37" fmla="*/ 5507747 h 6286245"/>
              <a:gd name="connsiteX38" fmla="*/ 4555580 w 8636594"/>
              <a:gd name="connsiteY38" fmla="*/ 5478687 h 6286245"/>
              <a:gd name="connsiteX39" fmla="*/ 4587347 w 8636594"/>
              <a:gd name="connsiteY39" fmla="*/ 5449380 h 6286245"/>
              <a:gd name="connsiteX40" fmla="*/ 4618793 w 8636594"/>
              <a:gd name="connsiteY40" fmla="*/ 5419830 h 6286245"/>
              <a:gd name="connsiteX41" fmla="*/ 4649922 w 8636594"/>
              <a:gd name="connsiteY41" fmla="*/ 5390040 h 6286245"/>
              <a:gd name="connsiteX42" fmla="*/ 4680742 w 8636594"/>
              <a:gd name="connsiteY42" fmla="*/ 5360014 h 6286245"/>
              <a:gd name="connsiteX43" fmla="*/ 4711259 w 8636594"/>
              <a:gd name="connsiteY43" fmla="*/ 5329755 h 6286245"/>
              <a:gd name="connsiteX44" fmla="*/ 4741478 w 8636594"/>
              <a:gd name="connsiteY44" fmla="*/ 5299266 h 6286245"/>
              <a:gd name="connsiteX45" fmla="*/ 4771408 w 8636594"/>
              <a:gd name="connsiteY45" fmla="*/ 5268551 h 6286245"/>
              <a:gd name="connsiteX46" fmla="*/ 4801053 w 8636594"/>
              <a:gd name="connsiteY46" fmla="*/ 5237614 h 6286245"/>
              <a:gd name="connsiteX47" fmla="*/ 4830420 w 8636594"/>
              <a:gd name="connsiteY47" fmla="*/ 5206458 h 6286245"/>
              <a:gd name="connsiteX48" fmla="*/ 4859516 w 8636594"/>
              <a:gd name="connsiteY48" fmla="*/ 5175087 h 6286245"/>
              <a:gd name="connsiteX49" fmla="*/ 4888347 w 8636594"/>
              <a:gd name="connsiteY49" fmla="*/ 5143504 h 6286245"/>
              <a:gd name="connsiteX50" fmla="*/ 4916919 w 8636594"/>
              <a:gd name="connsiteY50" fmla="*/ 5111713 h 6286245"/>
              <a:gd name="connsiteX51" fmla="*/ 4945238 w 8636594"/>
              <a:gd name="connsiteY51" fmla="*/ 5079717 h 6286245"/>
              <a:gd name="connsiteX52" fmla="*/ 4973311 w 8636594"/>
              <a:gd name="connsiteY52" fmla="*/ 5047519 h 6286245"/>
              <a:gd name="connsiteX53" fmla="*/ 5001145 w 8636594"/>
              <a:gd name="connsiteY53" fmla="*/ 5015124 h 6286245"/>
              <a:gd name="connsiteX54" fmla="*/ 5028745 w 8636594"/>
              <a:gd name="connsiteY54" fmla="*/ 4982535 h 6286245"/>
              <a:gd name="connsiteX55" fmla="*/ 5056117 w 8636594"/>
              <a:gd name="connsiteY55" fmla="*/ 4949755 h 6286245"/>
              <a:gd name="connsiteX56" fmla="*/ 5083269 w 8636594"/>
              <a:gd name="connsiteY56" fmla="*/ 4916787 h 6286245"/>
              <a:gd name="connsiteX57" fmla="*/ 5110207 w 8636594"/>
              <a:gd name="connsiteY57" fmla="*/ 4883636 h 6286245"/>
              <a:gd name="connsiteX58" fmla="*/ 5136937 w 8636594"/>
              <a:gd name="connsiteY58" fmla="*/ 4850305 h 6286245"/>
              <a:gd name="connsiteX59" fmla="*/ 5163464 w 8636594"/>
              <a:gd name="connsiteY59" fmla="*/ 4816797 h 6286245"/>
              <a:gd name="connsiteX60" fmla="*/ 5215940 w 8636594"/>
              <a:gd name="connsiteY60" fmla="*/ 4749265 h 6286245"/>
              <a:gd name="connsiteX61" fmla="*/ 5267684 w 8636594"/>
              <a:gd name="connsiteY61" fmla="*/ 4681068 h 6286245"/>
              <a:gd name="connsiteX62" fmla="*/ 5318748 w 8636594"/>
              <a:gd name="connsiteY62" fmla="*/ 4612234 h 6286245"/>
              <a:gd name="connsiteX63" fmla="*/ 5369182 w 8636594"/>
              <a:gd name="connsiteY63" fmla="*/ 4542793 h 6286245"/>
              <a:gd name="connsiteX64" fmla="*/ 5419038 w 8636594"/>
              <a:gd name="connsiteY64" fmla="*/ 4472771 h 6286245"/>
              <a:gd name="connsiteX65" fmla="*/ 5468365 w 8636594"/>
              <a:gd name="connsiteY65" fmla="*/ 4402196 h 6286245"/>
              <a:gd name="connsiteX66" fmla="*/ 5517215 w 8636594"/>
              <a:gd name="connsiteY66" fmla="*/ 4331098 h 6286245"/>
              <a:gd name="connsiteX67" fmla="*/ 5565637 w 8636594"/>
              <a:gd name="connsiteY67" fmla="*/ 4259503 h 6286245"/>
              <a:gd name="connsiteX68" fmla="*/ 5613684 w 8636594"/>
              <a:gd name="connsiteY68" fmla="*/ 4187441 h 6286245"/>
              <a:gd name="connsiteX69" fmla="*/ 5685160 w 8636594"/>
              <a:gd name="connsiteY69" fmla="*/ 4078531 h 6286245"/>
              <a:gd name="connsiteX70" fmla="*/ 5756074 w 8636594"/>
              <a:gd name="connsiteY70" fmla="*/ 3968727 h 6286245"/>
              <a:gd name="connsiteX71" fmla="*/ 5873483 w 8636594"/>
              <a:gd name="connsiteY71" fmla="*/ 3783989 h 6286245"/>
              <a:gd name="connsiteX72" fmla="*/ 6203209 w 8636594"/>
              <a:gd name="connsiteY72" fmla="*/ 3258640 h 6286245"/>
              <a:gd name="connsiteX73" fmla="*/ 6299430 w 8636594"/>
              <a:gd name="connsiteY73" fmla="*/ 3107321 h 6286245"/>
              <a:gd name="connsiteX74" fmla="*/ 6372650 w 8636594"/>
              <a:gd name="connsiteY74" fmla="*/ 2993735 h 6286245"/>
              <a:gd name="connsiteX75" fmla="*/ 6453197 w 8636594"/>
              <a:gd name="connsiteY75" fmla="*/ 2869788 h 6286245"/>
              <a:gd name="connsiteX76" fmla="*/ 6564167 w 8636594"/>
              <a:gd name="connsiteY76" fmla="*/ 2696807 h 6286245"/>
              <a:gd name="connsiteX77" fmla="*/ 6976233 w 8636594"/>
              <a:gd name="connsiteY77" fmla="*/ 2045274 h 6286245"/>
              <a:gd name="connsiteX78" fmla="*/ 7086755 w 8636594"/>
              <a:gd name="connsiteY78" fmla="*/ 1872743 h 6286245"/>
              <a:gd name="connsiteX79" fmla="*/ 7170279 w 8636594"/>
              <a:gd name="connsiteY79" fmla="*/ 1744202 h 6286245"/>
              <a:gd name="connsiteX80" fmla="*/ 7226351 w 8636594"/>
              <a:gd name="connsiteY80" fmla="*/ 1659017 h 6286245"/>
              <a:gd name="connsiteX81" fmla="*/ 7282789 w 8636594"/>
              <a:gd name="connsiteY81" fmla="*/ 1574303 h 6286245"/>
              <a:gd name="connsiteX82" fmla="*/ 7339643 w 8636594"/>
              <a:gd name="connsiteY82" fmla="*/ 1490113 h 6286245"/>
              <a:gd name="connsiteX83" fmla="*/ 7396957 w 8636594"/>
              <a:gd name="connsiteY83" fmla="*/ 1406503 h 6286245"/>
              <a:gd name="connsiteX84" fmla="*/ 7454781 w 8636594"/>
              <a:gd name="connsiteY84" fmla="*/ 1323526 h 6286245"/>
              <a:gd name="connsiteX85" fmla="*/ 7513161 w 8636594"/>
              <a:gd name="connsiteY85" fmla="*/ 1241237 h 6286245"/>
              <a:gd name="connsiteX86" fmla="*/ 7572144 w 8636594"/>
              <a:gd name="connsiteY86" fmla="*/ 1159689 h 6286245"/>
              <a:gd name="connsiteX87" fmla="*/ 7601877 w 8636594"/>
              <a:gd name="connsiteY87" fmla="*/ 1119210 h 6286245"/>
              <a:gd name="connsiteX88" fmla="*/ 7631779 w 8636594"/>
              <a:gd name="connsiteY88" fmla="*/ 1078937 h 6286245"/>
              <a:gd name="connsiteX89" fmla="*/ 7661855 w 8636594"/>
              <a:gd name="connsiteY89" fmla="*/ 1038876 h 6286245"/>
              <a:gd name="connsiteX90" fmla="*/ 7692111 w 8636594"/>
              <a:gd name="connsiteY90" fmla="*/ 999035 h 6286245"/>
              <a:gd name="connsiteX91" fmla="*/ 7722554 w 8636594"/>
              <a:gd name="connsiteY91" fmla="*/ 959419 h 6286245"/>
              <a:gd name="connsiteX92" fmla="*/ 7753190 w 8636594"/>
              <a:gd name="connsiteY92" fmla="*/ 920037 h 6286245"/>
              <a:gd name="connsiteX93" fmla="*/ 7784023 w 8636594"/>
              <a:gd name="connsiteY93" fmla="*/ 880894 h 6286245"/>
              <a:gd name="connsiteX94" fmla="*/ 7815061 w 8636594"/>
              <a:gd name="connsiteY94" fmla="*/ 841997 h 6286245"/>
              <a:gd name="connsiteX95" fmla="*/ 7846308 w 8636594"/>
              <a:gd name="connsiteY95" fmla="*/ 803354 h 6286245"/>
              <a:gd name="connsiteX96" fmla="*/ 7877772 w 8636594"/>
              <a:gd name="connsiteY96" fmla="*/ 764970 h 6286245"/>
              <a:gd name="connsiteX97" fmla="*/ 7909458 w 8636594"/>
              <a:gd name="connsiteY97" fmla="*/ 726853 h 6286245"/>
              <a:gd name="connsiteX98" fmla="*/ 7941371 w 8636594"/>
              <a:gd name="connsiteY98" fmla="*/ 689010 h 6286245"/>
              <a:gd name="connsiteX99" fmla="*/ 7973518 w 8636594"/>
              <a:gd name="connsiteY99" fmla="*/ 651447 h 6286245"/>
              <a:gd name="connsiteX100" fmla="*/ 8005905 w 8636594"/>
              <a:gd name="connsiteY100" fmla="*/ 614171 h 6286245"/>
              <a:gd name="connsiteX101" fmla="*/ 8038538 w 8636594"/>
              <a:gd name="connsiteY101" fmla="*/ 577189 h 6286245"/>
              <a:gd name="connsiteX102" fmla="*/ 8071421 w 8636594"/>
              <a:gd name="connsiteY102" fmla="*/ 540507 h 6286245"/>
              <a:gd name="connsiteX103" fmla="*/ 8104563 w 8636594"/>
              <a:gd name="connsiteY103" fmla="*/ 504132 h 6286245"/>
              <a:gd name="connsiteX104" fmla="*/ 8137967 w 8636594"/>
              <a:gd name="connsiteY104" fmla="*/ 468072 h 6286245"/>
              <a:gd name="connsiteX105" fmla="*/ 8171641 w 8636594"/>
              <a:gd name="connsiteY105" fmla="*/ 432332 h 6286245"/>
              <a:gd name="connsiteX106" fmla="*/ 8205590 w 8636594"/>
              <a:gd name="connsiteY106" fmla="*/ 396920 h 6286245"/>
              <a:gd name="connsiteX107" fmla="*/ 8239820 w 8636594"/>
              <a:gd name="connsiteY107" fmla="*/ 361843 h 6286245"/>
              <a:gd name="connsiteX108" fmla="*/ 8274337 w 8636594"/>
              <a:gd name="connsiteY108" fmla="*/ 327107 h 6286245"/>
              <a:gd name="connsiteX109" fmla="*/ 8309147 w 8636594"/>
              <a:gd name="connsiteY109" fmla="*/ 292718 h 6286245"/>
              <a:gd name="connsiteX110" fmla="*/ 8344256 w 8636594"/>
              <a:gd name="connsiteY110" fmla="*/ 258685 h 6286245"/>
              <a:gd name="connsiteX111" fmla="*/ 8379669 w 8636594"/>
              <a:gd name="connsiteY111" fmla="*/ 225013 h 6286245"/>
              <a:gd name="connsiteX112" fmla="*/ 8415394 w 8636594"/>
              <a:gd name="connsiteY112" fmla="*/ 191709 h 6286245"/>
              <a:gd name="connsiteX113" fmla="*/ 8451434 w 8636594"/>
              <a:gd name="connsiteY113" fmla="*/ 158780 h 6286245"/>
              <a:gd name="connsiteX114" fmla="*/ 8487798 w 8636594"/>
              <a:gd name="connsiteY114" fmla="*/ 126233 h 6286245"/>
              <a:gd name="connsiteX115" fmla="*/ 8524489 w 8636594"/>
              <a:gd name="connsiteY115" fmla="*/ 94075 h 6286245"/>
              <a:gd name="connsiteX116" fmla="*/ 8561515 w 8636594"/>
              <a:gd name="connsiteY116" fmla="*/ 62312 h 6286245"/>
              <a:gd name="connsiteX117" fmla="*/ 8598881 w 8636594"/>
              <a:gd name="connsiteY117" fmla="*/ 30951 h 6286245"/>
              <a:gd name="connsiteX118" fmla="*/ 8636594 w 8636594"/>
              <a:gd name="connsiteY118" fmla="*/ 0 h 6286245"/>
              <a:gd name="connsiteX0" fmla="*/ 8636594 w 8636594"/>
              <a:gd name="connsiteY0" fmla="*/ 0 h 6266942"/>
              <a:gd name="connsiteX1" fmla="*/ 5293 w 8636594"/>
              <a:gd name="connsiteY1" fmla="*/ 0 h 6266942"/>
              <a:gd name="connsiteX2" fmla="*/ 0 w 8636594"/>
              <a:gd name="connsiteY2" fmla="*/ 5587843 h 6266942"/>
              <a:gd name="connsiteX3" fmla="*/ 1594033 w 8636594"/>
              <a:gd name="connsiteY3" fmla="*/ 5600057 h 6266942"/>
              <a:gd name="connsiteX4" fmla="*/ 1686068 w 8636594"/>
              <a:gd name="connsiteY4" fmla="*/ 5599745 h 6266942"/>
              <a:gd name="connsiteX5" fmla="*/ 3330977 w 8636594"/>
              <a:gd name="connsiteY5" fmla="*/ 6266942 h 6266942"/>
              <a:gd name="connsiteX6" fmla="*/ 3376401 w 8636594"/>
              <a:gd name="connsiteY6" fmla="*/ 6247281 h 6266942"/>
              <a:gd name="connsiteX7" fmla="*/ 3421300 w 8636594"/>
              <a:gd name="connsiteY7" fmla="*/ 6227263 h 6266942"/>
              <a:gd name="connsiteX8" fmla="*/ 3465680 w 8636594"/>
              <a:gd name="connsiteY8" fmla="*/ 6206893 h 6266942"/>
              <a:gd name="connsiteX9" fmla="*/ 3509548 w 8636594"/>
              <a:gd name="connsiteY9" fmla="*/ 6186174 h 6266942"/>
              <a:gd name="connsiteX10" fmla="*/ 3552910 w 8636594"/>
              <a:gd name="connsiteY10" fmla="*/ 6165110 h 6266942"/>
              <a:gd name="connsiteX11" fmla="*/ 3595773 w 8636594"/>
              <a:gd name="connsiteY11" fmla="*/ 6143704 h 6266942"/>
              <a:gd name="connsiteX12" fmla="*/ 3638142 w 8636594"/>
              <a:gd name="connsiteY12" fmla="*/ 6121960 h 6266942"/>
              <a:gd name="connsiteX13" fmla="*/ 3680024 w 8636594"/>
              <a:gd name="connsiteY13" fmla="*/ 6099881 h 6266942"/>
              <a:gd name="connsiteX14" fmla="*/ 3721426 w 8636594"/>
              <a:gd name="connsiteY14" fmla="*/ 6077471 h 6266942"/>
              <a:gd name="connsiteX15" fmla="*/ 3762353 w 8636594"/>
              <a:gd name="connsiteY15" fmla="*/ 6054733 h 6266942"/>
              <a:gd name="connsiteX16" fmla="*/ 3802812 w 8636594"/>
              <a:gd name="connsiteY16" fmla="*/ 6031671 h 6266942"/>
              <a:gd name="connsiteX17" fmla="*/ 3842810 w 8636594"/>
              <a:gd name="connsiteY17" fmla="*/ 6008288 h 6266942"/>
              <a:gd name="connsiteX18" fmla="*/ 3882352 w 8636594"/>
              <a:gd name="connsiteY18" fmla="*/ 5984588 h 6266942"/>
              <a:gd name="connsiteX19" fmla="*/ 3921445 w 8636594"/>
              <a:gd name="connsiteY19" fmla="*/ 5960574 h 6266942"/>
              <a:gd name="connsiteX20" fmla="*/ 3960096 w 8636594"/>
              <a:gd name="connsiteY20" fmla="*/ 5936250 h 6266942"/>
              <a:gd name="connsiteX21" fmla="*/ 3998311 w 8636594"/>
              <a:gd name="connsiteY21" fmla="*/ 5911619 h 6266942"/>
              <a:gd name="connsiteX22" fmla="*/ 4036095 w 8636594"/>
              <a:gd name="connsiteY22" fmla="*/ 5886685 h 6266942"/>
              <a:gd name="connsiteX23" fmla="*/ 4073456 w 8636594"/>
              <a:gd name="connsiteY23" fmla="*/ 5861452 h 6266942"/>
              <a:gd name="connsiteX24" fmla="*/ 4110400 w 8636594"/>
              <a:gd name="connsiteY24" fmla="*/ 5835922 h 6266942"/>
              <a:gd name="connsiteX25" fmla="*/ 4146933 w 8636594"/>
              <a:gd name="connsiteY25" fmla="*/ 5810100 h 6266942"/>
              <a:gd name="connsiteX26" fmla="*/ 4183061 w 8636594"/>
              <a:gd name="connsiteY26" fmla="*/ 5783988 h 6266942"/>
              <a:gd name="connsiteX27" fmla="*/ 4218791 w 8636594"/>
              <a:gd name="connsiteY27" fmla="*/ 5757591 h 6266942"/>
              <a:gd name="connsiteX28" fmla="*/ 4254129 w 8636594"/>
              <a:gd name="connsiteY28" fmla="*/ 5730912 h 6266942"/>
              <a:gd name="connsiteX29" fmla="*/ 4289081 w 8636594"/>
              <a:gd name="connsiteY29" fmla="*/ 5703955 h 6266942"/>
              <a:gd name="connsiteX30" fmla="*/ 4323654 w 8636594"/>
              <a:gd name="connsiteY30" fmla="*/ 5676722 h 6266942"/>
              <a:gd name="connsiteX31" fmla="*/ 4357854 w 8636594"/>
              <a:gd name="connsiteY31" fmla="*/ 5649218 h 6266942"/>
              <a:gd name="connsiteX32" fmla="*/ 4391688 w 8636594"/>
              <a:gd name="connsiteY32" fmla="*/ 5621446 h 6266942"/>
              <a:gd name="connsiteX33" fmla="*/ 4425162 w 8636594"/>
              <a:gd name="connsiteY33" fmla="*/ 5593409 h 6266942"/>
              <a:gd name="connsiteX34" fmla="*/ 4458281 w 8636594"/>
              <a:gd name="connsiteY34" fmla="*/ 5565111 h 6266942"/>
              <a:gd name="connsiteX35" fmla="*/ 4491053 w 8636594"/>
              <a:gd name="connsiteY35" fmla="*/ 5536556 h 6266942"/>
              <a:gd name="connsiteX36" fmla="*/ 4523484 w 8636594"/>
              <a:gd name="connsiteY36" fmla="*/ 5507747 h 6266942"/>
              <a:gd name="connsiteX37" fmla="*/ 4555580 w 8636594"/>
              <a:gd name="connsiteY37" fmla="*/ 5478687 h 6266942"/>
              <a:gd name="connsiteX38" fmla="*/ 4587347 w 8636594"/>
              <a:gd name="connsiteY38" fmla="*/ 5449380 h 6266942"/>
              <a:gd name="connsiteX39" fmla="*/ 4618793 w 8636594"/>
              <a:gd name="connsiteY39" fmla="*/ 5419830 h 6266942"/>
              <a:gd name="connsiteX40" fmla="*/ 4649922 w 8636594"/>
              <a:gd name="connsiteY40" fmla="*/ 5390040 h 6266942"/>
              <a:gd name="connsiteX41" fmla="*/ 4680742 w 8636594"/>
              <a:gd name="connsiteY41" fmla="*/ 5360014 h 6266942"/>
              <a:gd name="connsiteX42" fmla="*/ 4711259 w 8636594"/>
              <a:gd name="connsiteY42" fmla="*/ 5329755 h 6266942"/>
              <a:gd name="connsiteX43" fmla="*/ 4741478 w 8636594"/>
              <a:gd name="connsiteY43" fmla="*/ 5299266 h 6266942"/>
              <a:gd name="connsiteX44" fmla="*/ 4771408 w 8636594"/>
              <a:gd name="connsiteY44" fmla="*/ 5268551 h 6266942"/>
              <a:gd name="connsiteX45" fmla="*/ 4801053 w 8636594"/>
              <a:gd name="connsiteY45" fmla="*/ 5237614 h 6266942"/>
              <a:gd name="connsiteX46" fmla="*/ 4830420 w 8636594"/>
              <a:gd name="connsiteY46" fmla="*/ 5206458 h 6266942"/>
              <a:gd name="connsiteX47" fmla="*/ 4859516 w 8636594"/>
              <a:gd name="connsiteY47" fmla="*/ 5175087 h 6266942"/>
              <a:gd name="connsiteX48" fmla="*/ 4888347 w 8636594"/>
              <a:gd name="connsiteY48" fmla="*/ 5143504 h 6266942"/>
              <a:gd name="connsiteX49" fmla="*/ 4916919 w 8636594"/>
              <a:gd name="connsiteY49" fmla="*/ 5111713 h 6266942"/>
              <a:gd name="connsiteX50" fmla="*/ 4945238 w 8636594"/>
              <a:gd name="connsiteY50" fmla="*/ 5079717 h 6266942"/>
              <a:gd name="connsiteX51" fmla="*/ 4973311 w 8636594"/>
              <a:gd name="connsiteY51" fmla="*/ 5047519 h 6266942"/>
              <a:gd name="connsiteX52" fmla="*/ 5001145 w 8636594"/>
              <a:gd name="connsiteY52" fmla="*/ 5015124 h 6266942"/>
              <a:gd name="connsiteX53" fmla="*/ 5028745 w 8636594"/>
              <a:gd name="connsiteY53" fmla="*/ 4982535 h 6266942"/>
              <a:gd name="connsiteX54" fmla="*/ 5056117 w 8636594"/>
              <a:gd name="connsiteY54" fmla="*/ 4949755 h 6266942"/>
              <a:gd name="connsiteX55" fmla="*/ 5083269 w 8636594"/>
              <a:gd name="connsiteY55" fmla="*/ 4916787 h 6266942"/>
              <a:gd name="connsiteX56" fmla="*/ 5110207 w 8636594"/>
              <a:gd name="connsiteY56" fmla="*/ 4883636 h 6266942"/>
              <a:gd name="connsiteX57" fmla="*/ 5136937 w 8636594"/>
              <a:gd name="connsiteY57" fmla="*/ 4850305 h 6266942"/>
              <a:gd name="connsiteX58" fmla="*/ 5163464 w 8636594"/>
              <a:gd name="connsiteY58" fmla="*/ 4816797 h 6266942"/>
              <a:gd name="connsiteX59" fmla="*/ 5215940 w 8636594"/>
              <a:gd name="connsiteY59" fmla="*/ 4749265 h 6266942"/>
              <a:gd name="connsiteX60" fmla="*/ 5267684 w 8636594"/>
              <a:gd name="connsiteY60" fmla="*/ 4681068 h 6266942"/>
              <a:gd name="connsiteX61" fmla="*/ 5318748 w 8636594"/>
              <a:gd name="connsiteY61" fmla="*/ 4612234 h 6266942"/>
              <a:gd name="connsiteX62" fmla="*/ 5369182 w 8636594"/>
              <a:gd name="connsiteY62" fmla="*/ 4542793 h 6266942"/>
              <a:gd name="connsiteX63" fmla="*/ 5419038 w 8636594"/>
              <a:gd name="connsiteY63" fmla="*/ 4472771 h 6266942"/>
              <a:gd name="connsiteX64" fmla="*/ 5468365 w 8636594"/>
              <a:gd name="connsiteY64" fmla="*/ 4402196 h 6266942"/>
              <a:gd name="connsiteX65" fmla="*/ 5517215 w 8636594"/>
              <a:gd name="connsiteY65" fmla="*/ 4331098 h 6266942"/>
              <a:gd name="connsiteX66" fmla="*/ 5565637 w 8636594"/>
              <a:gd name="connsiteY66" fmla="*/ 4259503 h 6266942"/>
              <a:gd name="connsiteX67" fmla="*/ 5613684 w 8636594"/>
              <a:gd name="connsiteY67" fmla="*/ 4187441 h 6266942"/>
              <a:gd name="connsiteX68" fmla="*/ 5685160 w 8636594"/>
              <a:gd name="connsiteY68" fmla="*/ 4078531 h 6266942"/>
              <a:gd name="connsiteX69" fmla="*/ 5756074 w 8636594"/>
              <a:gd name="connsiteY69" fmla="*/ 3968727 h 6266942"/>
              <a:gd name="connsiteX70" fmla="*/ 5873483 w 8636594"/>
              <a:gd name="connsiteY70" fmla="*/ 3783989 h 6266942"/>
              <a:gd name="connsiteX71" fmla="*/ 6203209 w 8636594"/>
              <a:gd name="connsiteY71" fmla="*/ 3258640 h 6266942"/>
              <a:gd name="connsiteX72" fmla="*/ 6299430 w 8636594"/>
              <a:gd name="connsiteY72" fmla="*/ 3107321 h 6266942"/>
              <a:gd name="connsiteX73" fmla="*/ 6372650 w 8636594"/>
              <a:gd name="connsiteY73" fmla="*/ 2993735 h 6266942"/>
              <a:gd name="connsiteX74" fmla="*/ 6453197 w 8636594"/>
              <a:gd name="connsiteY74" fmla="*/ 2869788 h 6266942"/>
              <a:gd name="connsiteX75" fmla="*/ 6564167 w 8636594"/>
              <a:gd name="connsiteY75" fmla="*/ 2696807 h 6266942"/>
              <a:gd name="connsiteX76" fmla="*/ 6976233 w 8636594"/>
              <a:gd name="connsiteY76" fmla="*/ 2045274 h 6266942"/>
              <a:gd name="connsiteX77" fmla="*/ 7086755 w 8636594"/>
              <a:gd name="connsiteY77" fmla="*/ 1872743 h 6266942"/>
              <a:gd name="connsiteX78" fmla="*/ 7170279 w 8636594"/>
              <a:gd name="connsiteY78" fmla="*/ 1744202 h 6266942"/>
              <a:gd name="connsiteX79" fmla="*/ 7226351 w 8636594"/>
              <a:gd name="connsiteY79" fmla="*/ 1659017 h 6266942"/>
              <a:gd name="connsiteX80" fmla="*/ 7282789 w 8636594"/>
              <a:gd name="connsiteY80" fmla="*/ 1574303 h 6266942"/>
              <a:gd name="connsiteX81" fmla="*/ 7339643 w 8636594"/>
              <a:gd name="connsiteY81" fmla="*/ 1490113 h 6266942"/>
              <a:gd name="connsiteX82" fmla="*/ 7396957 w 8636594"/>
              <a:gd name="connsiteY82" fmla="*/ 1406503 h 6266942"/>
              <a:gd name="connsiteX83" fmla="*/ 7454781 w 8636594"/>
              <a:gd name="connsiteY83" fmla="*/ 1323526 h 6266942"/>
              <a:gd name="connsiteX84" fmla="*/ 7513161 w 8636594"/>
              <a:gd name="connsiteY84" fmla="*/ 1241237 h 6266942"/>
              <a:gd name="connsiteX85" fmla="*/ 7572144 w 8636594"/>
              <a:gd name="connsiteY85" fmla="*/ 1159689 h 6266942"/>
              <a:gd name="connsiteX86" fmla="*/ 7601877 w 8636594"/>
              <a:gd name="connsiteY86" fmla="*/ 1119210 h 6266942"/>
              <a:gd name="connsiteX87" fmla="*/ 7631779 w 8636594"/>
              <a:gd name="connsiteY87" fmla="*/ 1078937 h 6266942"/>
              <a:gd name="connsiteX88" fmla="*/ 7661855 w 8636594"/>
              <a:gd name="connsiteY88" fmla="*/ 1038876 h 6266942"/>
              <a:gd name="connsiteX89" fmla="*/ 7692111 w 8636594"/>
              <a:gd name="connsiteY89" fmla="*/ 999035 h 6266942"/>
              <a:gd name="connsiteX90" fmla="*/ 7722554 w 8636594"/>
              <a:gd name="connsiteY90" fmla="*/ 959419 h 6266942"/>
              <a:gd name="connsiteX91" fmla="*/ 7753190 w 8636594"/>
              <a:gd name="connsiteY91" fmla="*/ 920037 h 6266942"/>
              <a:gd name="connsiteX92" fmla="*/ 7784023 w 8636594"/>
              <a:gd name="connsiteY92" fmla="*/ 880894 h 6266942"/>
              <a:gd name="connsiteX93" fmla="*/ 7815061 w 8636594"/>
              <a:gd name="connsiteY93" fmla="*/ 841997 h 6266942"/>
              <a:gd name="connsiteX94" fmla="*/ 7846308 w 8636594"/>
              <a:gd name="connsiteY94" fmla="*/ 803354 h 6266942"/>
              <a:gd name="connsiteX95" fmla="*/ 7877772 w 8636594"/>
              <a:gd name="connsiteY95" fmla="*/ 764970 h 6266942"/>
              <a:gd name="connsiteX96" fmla="*/ 7909458 w 8636594"/>
              <a:gd name="connsiteY96" fmla="*/ 726853 h 6266942"/>
              <a:gd name="connsiteX97" fmla="*/ 7941371 w 8636594"/>
              <a:gd name="connsiteY97" fmla="*/ 689010 h 6266942"/>
              <a:gd name="connsiteX98" fmla="*/ 7973518 w 8636594"/>
              <a:gd name="connsiteY98" fmla="*/ 651447 h 6266942"/>
              <a:gd name="connsiteX99" fmla="*/ 8005905 w 8636594"/>
              <a:gd name="connsiteY99" fmla="*/ 614171 h 6266942"/>
              <a:gd name="connsiteX100" fmla="*/ 8038538 w 8636594"/>
              <a:gd name="connsiteY100" fmla="*/ 577189 h 6266942"/>
              <a:gd name="connsiteX101" fmla="*/ 8071421 w 8636594"/>
              <a:gd name="connsiteY101" fmla="*/ 540507 h 6266942"/>
              <a:gd name="connsiteX102" fmla="*/ 8104563 w 8636594"/>
              <a:gd name="connsiteY102" fmla="*/ 504132 h 6266942"/>
              <a:gd name="connsiteX103" fmla="*/ 8137967 w 8636594"/>
              <a:gd name="connsiteY103" fmla="*/ 468072 h 6266942"/>
              <a:gd name="connsiteX104" fmla="*/ 8171641 w 8636594"/>
              <a:gd name="connsiteY104" fmla="*/ 432332 h 6266942"/>
              <a:gd name="connsiteX105" fmla="*/ 8205590 w 8636594"/>
              <a:gd name="connsiteY105" fmla="*/ 396920 h 6266942"/>
              <a:gd name="connsiteX106" fmla="*/ 8239820 w 8636594"/>
              <a:gd name="connsiteY106" fmla="*/ 361843 h 6266942"/>
              <a:gd name="connsiteX107" fmla="*/ 8274337 w 8636594"/>
              <a:gd name="connsiteY107" fmla="*/ 327107 h 6266942"/>
              <a:gd name="connsiteX108" fmla="*/ 8309147 w 8636594"/>
              <a:gd name="connsiteY108" fmla="*/ 292718 h 6266942"/>
              <a:gd name="connsiteX109" fmla="*/ 8344256 w 8636594"/>
              <a:gd name="connsiteY109" fmla="*/ 258685 h 6266942"/>
              <a:gd name="connsiteX110" fmla="*/ 8379669 w 8636594"/>
              <a:gd name="connsiteY110" fmla="*/ 225013 h 6266942"/>
              <a:gd name="connsiteX111" fmla="*/ 8415394 w 8636594"/>
              <a:gd name="connsiteY111" fmla="*/ 191709 h 6266942"/>
              <a:gd name="connsiteX112" fmla="*/ 8451434 w 8636594"/>
              <a:gd name="connsiteY112" fmla="*/ 158780 h 6266942"/>
              <a:gd name="connsiteX113" fmla="*/ 8487798 w 8636594"/>
              <a:gd name="connsiteY113" fmla="*/ 126233 h 6266942"/>
              <a:gd name="connsiteX114" fmla="*/ 8524489 w 8636594"/>
              <a:gd name="connsiteY114" fmla="*/ 94075 h 6266942"/>
              <a:gd name="connsiteX115" fmla="*/ 8561515 w 8636594"/>
              <a:gd name="connsiteY115" fmla="*/ 62312 h 6266942"/>
              <a:gd name="connsiteX116" fmla="*/ 8598881 w 8636594"/>
              <a:gd name="connsiteY116" fmla="*/ 30951 h 6266942"/>
              <a:gd name="connsiteX117" fmla="*/ 8636594 w 8636594"/>
              <a:gd name="connsiteY117" fmla="*/ 0 h 6266942"/>
              <a:gd name="connsiteX0" fmla="*/ 8636594 w 8636594"/>
              <a:gd name="connsiteY0" fmla="*/ 0 h 6247281"/>
              <a:gd name="connsiteX1" fmla="*/ 5293 w 8636594"/>
              <a:gd name="connsiteY1" fmla="*/ 0 h 6247281"/>
              <a:gd name="connsiteX2" fmla="*/ 0 w 8636594"/>
              <a:gd name="connsiteY2" fmla="*/ 5587843 h 6247281"/>
              <a:gd name="connsiteX3" fmla="*/ 1594033 w 8636594"/>
              <a:gd name="connsiteY3" fmla="*/ 5600057 h 6247281"/>
              <a:gd name="connsiteX4" fmla="*/ 1686068 w 8636594"/>
              <a:gd name="connsiteY4" fmla="*/ 5599745 h 6247281"/>
              <a:gd name="connsiteX5" fmla="*/ 3376401 w 8636594"/>
              <a:gd name="connsiteY5" fmla="*/ 6247281 h 6247281"/>
              <a:gd name="connsiteX6" fmla="*/ 3421300 w 8636594"/>
              <a:gd name="connsiteY6" fmla="*/ 6227263 h 6247281"/>
              <a:gd name="connsiteX7" fmla="*/ 3465680 w 8636594"/>
              <a:gd name="connsiteY7" fmla="*/ 6206893 h 6247281"/>
              <a:gd name="connsiteX8" fmla="*/ 3509548 w 8636594"/>
              <a:gd name="connsiteY8" fmla="*/ 6186174 h 6247281"/>
              <a:gd name="connsiteX9" fmla="*/ 3552910 w 8636594"/>
              <a:gd name="connsiteY9" fmla="*/ 6165110 h 6247281"/>
              <a:gd name="connsiteX10" fmla="*/ 3595773 w 8636594"/>
              <a:gd name="connsiteY10" fmla="*/ 6143704 h 6247281"/>
              <a:gd name="connsiteX11" fmla="*/ 3638142 w 8636594"/>
              <a:gd name="connsiteY11" fmla="*/ 6121960 h 6247281"/>
              <a:gd name="connsiteX12" fmla="*/ 3680024 w 8636594"/>
              <a:gd name="connsiteY12" fmla="*/ 6099881 h 6247281"/>
              <a:gd name="connsiteX13" fmla="*/ 3721426 w 8636594"/>
              <a:gd name="connsiteY13" fmla="*/ 6077471 h 6247281"/>
              <a:gd name="connsiteX14" fmla="*/ 3762353 w 8636594"/>
              <a:gd name="connsiteY14" fmla="*/ 6054733 h 6247281"/>
              <a:gd name="connsiteX15" fmla="*/ 3802812 w 8636594"/>
              <a:gd name="connsiteY15" fmla="*/ 6031671 h 6247281"/>
              <a:gd name="connsiteX16" fmla="*/ 3842810 w 8636594"/>
              <a:gd name="connsiteY16" fmla="*/ 6008288 h 6247281"/>
              <a:gd name="connsiteX17" fmla="*/ 3882352 w 8636594"/>
              <a:gd name="connsiteY17" fmla="*/ 5984588 h 6247281"/>
              <a:gd name="connsiteX18" fmla="*/ 3921445 w 8636594"/>
              <a:gd name="connsiteY18" fmla="*/ 5960574 h 6247281"/>
              <a:gd name="connsiteX19" fmla="*/ 3960096 w 8636594"/>
              <a:gd name="connsiteY19" fmla="*/ 5936250 h 6247281"/>
              <a:gd name="connsiteX20" fmla="*/ 3998311 w 8636594"/>
              <a:gd name="connsiteY20" fmla="*/ 5911619 h 6247281"/>
              <a:gd name="connsiteX21" fmla="*/ 4036095 w 8636594"/>
              <a:gd name="connsiteY21" fmla="*/ 5886685 h 6247281"/>
              <a:gd name="connsiteX22" fmla="*/ 4073456 w 8636594"/>
              <a:gd name="connsiteY22" fmla="*/ 5861452 h 6247281"/>
              <a:gd name="connsiteX23" fmla="*/ 4110400 w 8636594"/>
              <a:gd name="connsiteY23" fmla="*/ 5835922 h 6247281"/>
              <a:gd name="connsiteX24" fmla="*/ 4146933 w 8636594"/>
              <a:gd name="connsiteY24" fmla="*/ 5810100 h 6247281"/>
              <a:gd name="connsiteX25" fmla="*/ 4183061 w 8636594"/>
              <a:gd name="connsiteY25" fmla="*/ 5783988 h 6247281"/>
              <a:gd name="connsiteX26" fmla="*/ 4218791 w 8636594"/>
              <a:gd name="connsiteY26" fmla="*/ 5757591 h 6247281"/>
              <a:gd name="connsiteX27" fmla="*/ 4254129 w 8636594"/>
              <a:gd name="connsiteY27" fmla="*/ 5730912 h 6247281"/>
              <a:gd name="connsiteX28" fmla="*/ 4289081 w 8636594"/>
              <a:gd name="connsiteY28" fmla="*/ 5703955 h 6247281"/>
              <a:gd name="connsiteX29" fmla="*/ 4323654 w 8636594"/>
              <a:gd name="connsiteY29" fmla="*/ 5676722 h 6247281"/>
              <a:gd name="connsiteX30" fmla="*/ 4357854 w 8636594"/>
              <a:gd name="connsiteY30" fmla="*/ 5649218 h 6247281"/>
              <a:gd name="connsiteX31" fmla="*/ 4391688 w 8636594"/>
              <a:gd name="connsiteY31" fmla="*/ 5621446 h 6247281"/>
              <a:gd name="connsiteX32" fmla="*/ 4425162 w 8636594"/>
              <a:gd name="connsiteY32" fmla="*/ 5593409 h 6247281"/>
              <a:gd name="connsiteX33" fmla="*/ 4458281 w 8636594"/>
              <a:gd name="connsiteY33" fmla="*/ 5565111 h 6247281"/>
              <a:gd name="connsiteX34" fmla="*/ 4491053 w 8636594"/>
              <a:gd name="connsiteY34" fmla="*/ 5536556 h 6247281"/>
              <a:gd name="connsiteX35" fmla="*/ 4523484 w 8636594"/>
              <a:gd name="connsiteY35" fmla="*/ 5507747 h 6247281"/>
              <a:gd name="connsiteX36" fmla="*/ 4555580 w 8636594"/>
              <a:gd name="connsiteY36" fmla="*/ 5478687 h 6247281"/>
              <a:gd name="connsiteX37" fmla="*/ 4587347 w 8636594"/>
              <a:gd name="connsiteY37" fmla="*/ 5449380 h 6247281"/>
              <a:gd name="connsiteX38" fmla="*/ 4618793 w 8636594"/>
              <a:gd name="connsiteY38" fmla="*/ 5419830 h 6247281"/>
              <a:gd name="connsiteX39" fmla="*/ 4649922 w 8636594"/>
              <a:gd name="connsiteY39" fmla="*/ 5390040 h 6247281"/>
              <a:gd name="connsiteX40" fmla="*/ 4680742 w 8636594"/>
              <a:gd name="connsiteY40" fmla="*/ 5360014 h 6247281"/>
              <a:gd name="connsiteX41" fmla="*/ 4711259 w 8636594"/>
              <a:gd name="connsiteY41" fmla="*/ 5329755 h 6247281"/>
              <a:gd name="connsiteX42" fmla="*/ 4741478 w 8636594"/>
              <a:gd name="connsiteY42" fmla="*/ 5299266 h 6247281"/>
              <a:gd name="connsiteX43" fmla="*/ 4771408 w 8636594"/>
              <a:gd name="connsiteY43" fmla="*/ 5268551 h 6247281"/>
              <a:gd name="connsiteX44" fmla="*/ 4801053 w 8636594"/>
              <a:gd name="connsiteY44" fmla="*/ 5237614 h 6247281"/>
              <a:gd name="connsiteX45" fmla="*/ 4830420 w 8636594"/>
              <a:gd name="connsiteY45" fmla="*/ 5206458 h 6247281"/>
              <a:gd name="connsiteX46" fmla="*/ 4859516 w 8636594"/>
              <a:gd name="connsiteY46" fmla="*/ 5175087 h 6247281"/>
              <a:gd name="connsiteX47" fmla="*/ 4888347 w 8636594"/>
              <a:gd name="connsiteY47" fmla="*/ 5143504 h 6247281"/>
              <a:gd name="connsiteX48" fmla="*/ 4916919 w 8636594"/>
              <a:gd name="connsiteY48" fmla="*/ 5111713 h 6247281"/>
              <a:gd name="connsiteX49" fmla="*/ 4945238 w 8636594"/>
              <a:gd name="connsiteY49" fmla="*/ 5079717 h 6247281"/>
              <a:gd name="connsiteX50" fmla="*/ 4973311 w 8636594"/>
              <a:gd name="connsiteY50" fmla="*/ 5047519 h 6247281"/>
              <a:gd name="connsiteX51" fmla="*/ 5001145 w 8636594"/>
              <a:gd name="connsiteY51" fmla="*/ 5015124 h 6247281"/>
              <a:gd name="connsiteX52" fmla="*/ 5028745 w 8636594"/>
              <a:gd name="connsiteY52" fmla="*/ 4982535 h 6247281"/>
              <a:gd name="connsiteX53" fmla="*/ 5056117 w 8636594"/>
              <a:gd name="connsiteY53" fmla="*/ 4949755 h 6247281"/>
              <a:gd name="connsiteX54" fmla="*/ 5083269 w 8636594"/>
              <a:gd name="connsiteY54" fmla="*/ 4916787 h 6247281"/>
              <a:gd name="connsiteX55" fmla="*/ 5110207 w 8636594"/>
              <a:gd name="connsiteY55" fmla="*/ 4883636 h 6247281"/>
              <a:gd name="connsiteX56" fmla="*/ 5136937 w 8636594"/>
              <a:gd name="connsiteY56" fmla="*/ 4850305 h 6247281"/>
              <a:gd name="connsiteX57" fmla="*/ 5163464 w 8636594"/>
              <a:gd name="connsiteY57" fmla="*/ 4816797 h 6247281"/>
              <a:gd name="connsiteX58" fmla="*/ 5215940 w 8636594"/>
              <a:gd name="connsiteY58" fmla="*/ 4749265 h 6247281"/>
              <a:gd name="connsiteX59" fmla="*/ 5267684 w 8636594"/>
              <a:gd name="connsiteY59" fmla="*/ 4681068 h 6247281"/>
              <a:gd name="connsiteX60" fmla="*/ 5318748 w 8636594"/>
              <a:gd name="connsiteY60" fmla="*/ 4612234 h 6247281"/>
              <a:gd name="connsiteX61" fmla="*/ 5369182 w 8636594"/>
              <a:gd name="connsiteY61" fmla="*/ 4542793 h 6247281"/>
              <a:gd name="connsiteX62" fmla="*/ 5419038 w 8636594"/>
              <a:gd name="connsiteY62" fmla="*/ 4472771 h 6247281"/>
              <a:gd name="connsiteX63" fmla="*/ 5468365 w 8636594"/>
              <a:gd name="connsiteY63" fmla="*/ 4402196 h 6247281"/>
              <a:gd name="connsiteX64" fmla="*/ 5517215 w 8636594"/>
              <a:gd name="connsiteY64" fmla="*/ 4331098 h 6247281"/>
              <a:gd name="connsiteX65" fmla="*/ 5565637 w 8636594"/>
              <a:gd name="connsiteY65" fmla="*/ 4259503 h 6247281"/>
              <a:gd name="connsiteX66" fmla="*/ 5613684 w 8636594"/>
              <a:gd name="connsiteY66" fmla="*/ 4187441 h 6247281"/>
              <a:gd name="connsiteX67" fmla="*/ 5685160 w 8636594"/>
              <a:gd name="connsiteY67" fmla="*/ 4078531 h 6247281"/>
              <a:gd name="connsiteX68" fmla="*/ 5756074 w 8636594"/>
              <a:gd name="connsiteY68" fmla="*/ 3968727 h 6247281"/>
              <a:gd name="connsiteX69" fmla="*/ 5873483 w 8636594"/>
              <a:gd name="connsiteY69" fmla="*/ 3783989 h 6247281"/>
              <a:gd name="connsiteX70" fmla="*/ 6203209 w 8636594"/>
              <a:gd name="connsiteY70" fmla="*/ 3258640 h 6247281"/>
              <a:gd name="connsiteX71" fmla="*/ 6299430 w 8636594"/>
              <a:gd name="connsiteY71" fmla="*/ 3107321 h 6247281"/>
              <a:gd name="connsiteX72" fmla="*/ 6372650 w 8636594"/>
              <a:gd name="connsiteY72" fmla="*/ 2993735 h 6247281"/>
              <a:gd name="connsiteX73" fmla="*/ 6453197 w 8636594"/>
              <a:gd name="connsiteY73" fmla="*/ 2869788 h 6247281"/>
              <a:gd name="connsiteX74" fmla="*/ 6564167 w 8636594"/>
              <a:gd name="connsiteY74" fmla="*/ 2696807 h 6247281"/>
              <a:gd name="connsiteX75" fmla="*/ 6976233 w 8636594"/>
              <a:gd name="connsiteY75" fmla="*/ 2045274 h 6247281"/>
              <a:gd name="connsiteX76" fmla="*/ 7086755 w 8636594"/>
              <a:gd name="connsiteY76" fmla="*/ 1872743 h 6247281"/>
              <a:gd name="connsiteX77" fmla="*/ 7170279 w 8636594"/>
              <a:gd name="connsiteY77" fmla="*/ 1744202 h 6247281"/>
              <a:gd name="connsiteX78" fmla="*/ 7226351 w 8636594"/>
              <a:gd name="connsiteY78" fmla="*/ 1659017 h 6247281"/>
              <a:gd name="connsiteX79" fmla="*/ 7282789 w 8636594"/>
              <a:gd name="connsiteY79" fmla="*/ 1574303 h 6247281"/>
              <a:gd name="connsiteX80" fmla="*/ 7339643 w 8636594"/>
              <a:gd name="connsiteY80" fmla="*/ 1490113 h 6247281"/>
              <a:gd name="connsiteX81" fmla="*/ 7396957 w 8636594"/>
              <a:gd name="connsiteY81" fmla="*/ 1406503 h 6247281"/>
              <a:gd name="connsiteX82" fmla="*/ 7454781 w 8636594"/>
              <a:gd name="connsiteY82" fmla="*/ 1323526 h 6247281"/>
              <a:gd name="connsiteX83" fmla="*/ 7513161 w 8636594"/>
              <a:gd name="connsiteY83" fmla="*/ 1241237 h 6247281"/>
              <a:gd name="connsiteX84" fmla="*/ 7572144 w 8636594"/>
              <a:gd name="connsiteY84" fmla="*/ 1159689 h 6247281"/>
              <a:gd name="connsiteX85" fmla="*/ 7601877 w 8636594"/>
              <a:gd name="connsiteY85" fmla="*/ 1119210 h 6247281"/>
              <a:gd name="connsiteX86" fmla="*/ 7631779 w 8636594"/>
              <a:gd name="connsiteY86" fmla="*/ 1078937 h 6247281"/>
              <a:gd name="connsiteX87" fmla="*/ 7661855 w 8636594"/>
              <a:gd name="connsiteY87" fmla="*/ 1038876 h 6247281"/>
              <a:gd name="connsiteX88" fmla="*/ 7692111 w 8636594"/>
              <a:gd name="connsiteY88" fmla="*/ 999035 h 6247281"/>
              <a:gd name="connsiteX89" fmla="*/ 7722554 w 8636594"/>
              <a:gd name="connsiteY89" fmla="*/ 959419 h 6247281"/>
              <a:gd name="connsiteX90" fmla="*/ 7753190 w 8636594"/>
              <a:gd name="connsiteY90" fmla="*/ 920037 h 6247281"/>
              <a:gd name="connsiteX91" fmla="*/ 7784023 w 8636594"/>
              <a:gd name="connsiteY91" fmla="*/ 880894 h 6247281"/>
              <a:gd name="connsiteX92" fmla="*/ 7815061 w 8636594"/>
              <a:gd name="connsiteY92" fmla="*/ 841997 h 6247281"/>
              <a:gd name="connsiteX93" fmla="*/ 7846308 w 8636594"/>
              <a:gd name="connsiteY93" fmla="*/ 803354 h 6247281"/>
              <a:gd name="connsiteX94" fmla="*/ 7877772 w 8636594"/>
              <a:gd name="connsiteY94" fmla="*/ 764970 h 6247281"/>
              <a:gd name="connsiteX95" fmla="*/ 7909458 w 8636594"/>
              <a:gd name="connsiteY95" fmla="*/ 726853 h 6247281"/>
              <a:gd name="connsiteX96" fmla="*/ 7941371 w 8636594"/>
              <a:gd name="connsiteY96" fmla="*/ 689010 h 6247281"/>
              <a:gd name="connsiteX97" fmla="*/ 7973518 w 8636594"/>
              <a:gd name="connsiteY97" fmla="*/ 651447 h 6247281"/>
              <a:gd name="connsiteX98" fmla="*/ 8005905 w 8636594"/>
              <a:gd name="connsiteY98" fmla="*/ 614171 h 6247281"/>
              <a:gd name="connsiteX99" fmla="*/ 8038538 w 8636594"/>
              <a:gd name="connsiteY99" fmla="*/ 577189 h 6247281"/>
              <a:gd name="connsiteX100" fmla="*/ 8071421 w 8636594"/>
              <a:gd name="connsiteY100" fmla="*/ 540507 h 6247281"/>
              <a:gd name="connsiteX101" fmla="*/ 8104563 w 8636594"/>
              <a:gd name="connsiteY101" fmla="*/ 504132 h 6247281"/>
              <a:gd name="connsiteX102" fmla="*/ 8137967 w 8636594"/>
              <a:gd name="connsiteY102" fmla="*/ 468072 h 6247281"/>
              <a:gd name="connsiteX103" fmla="*/ 8171641 w 8636594"/>
              <a:gd name="connsiteY103" fmla="*/ 432332 h 6247281"/>
              <a:gd name="connsiteX104" fmla="*/ 8205590 w 8636594"/>
              <a:gd name="connsiteY104" fmla="*/ 396920 h 6247281"/>
              <a:gd name="connsiteX105" fmla="*/ 8239820 w 8636594"/>
              <a:gd name="connsiteY105" fmla="*/ 361843 h 6247281"/>
              <a:gd name="connsiteX106" fmla="*/ 8274337 w 8636594"/>
              <a:gd name="connsiteY106" fmla="*/ 327107 h 6247281"/>
              <a:gd name="connsiteX107" fmla="*/ 8309147 w 8636594"/>
              <a:gd name="connsiteY107" fmla="*/ 292718 h 6247281"/>
              <a:gd name="connsiteX108" fmla="*/ 8344256 w 8636594"/>
              <a:gd name="connsiteY108" fmla="*/ 258685 h 6247281"/>
              <a:gd name="connsiteX109" fmla="*/ 8379669 w 8636594"/>
              <a:gd name="connsiteY109" fmla="*/ 225013 h 6247281"/>
              <a:gd name="connsiteX110" fmla="*/ 8415394 w 8636594"/>
              <a:gd name="connsiteY110" fmla="*/ 191709 h 6247281"/>
              <a:gd name="connsiteX111" fmla="*/ 8451434 w 8636594"/>
              <a:gd name="connsiteY111" fmla="*/ 158780 h 6247281"/>
              <a:gd name="connsiteX112" fmla="*/ 8487798 w 8636594"/>
              <a:gd name="connsiteY112" fmla="*/ 126233 h 6247281"/>
              <a:gd name="connsiteX113" fmla="*/ 8524489 w 8636594"/>
              <a:gd name="connsiteY113" fmla="*/ 94075 h 6247281"/>
              <a:gd name="connsiteX114" fmla="*/ 8561515 w 8636594"/>
              <a:gd name="connsiteY114" fmla="*/ 62312 h 6247281"/>
              <a:gd name="connsiteX115" fmla="*/ 8598881 w 8636594"/>
              <a:gd name="connsiteY115" fmla="*/ 30951 h 6247281"/>
              <a:gd name="connsiteX116" fmla="*/ 8636594 w 8636594"/>
              <a:gd name="connsiteY116" fmla="*/ 0 h 6247281"/>
              <a:gd name="connsiteX0" fmla="*/ 8636594 w 8636594"/>
              <a:gd name="connsiteY0" fmla="*/ 0 h 6227263"/>
              <a:gd name="connsiteX1" fmla="*/ 5293 w 8636594"/>
              <a:gd name="connsiteY1" fmla="*/ 0 h 6227263"/>
              <a:gd name="connsiteX2" fmla="*/ 0 w 8636594"/>
              <a:gd name="connsiteY2" fmla="*/ 5587843 h 6227263"/>
              <a:gd name="connsiteX3" fmla="*/ 1594033 w 8636594"/>
              <a:gd name="connsiteY3" fmla="*/ 5600057 h 6227263"/>
              <a:gd name="connsiteX4" fmla="*/ 1686068 w 8636594"/>
              <a:gd name="connsiteY4" fmla="*/ 5599745 h 6227263"/>
              <a:gd name="connsiteX5" fmla="*/ 3421300 w 8636594"/>
              <a:gd name="connsiteY5" fmla="*/ 6227263 h 6227263"/>
              <a:gd name="connsiteX6" fmla="*/ 3465680 w 8636594"/>
              <a:gd name="connsiteY6" fmla="*/ 6206893 h 6227263"/>
              <a:gd name="connsiteX7" fmla="*/ 3509548 w 8636594"/>
              <a:gd name="connsiteY7" fmla="*/ 6186174 h 6227263"/>
              <a:gd name="connsiteX8" fmla="*/ 3552910 w 8636594"/>
              <a:gd name="connsiteY8" fmla="*/ 6165110 h 6227263"/>
              <a:gd name="connsiteX9" fmla="*/ 3595773 w 8636594"/>
              <a:gd name="connsiteY9" fmla="*/ 6143704 h 6227263"/>
              <a:gd name="connsiteX10" fmla="*/ 3638142 w 8636594"/>
              <a:gd name="connsiteY10" fmla="*/ 6121960 h 6227263"/>
              <a:gd name="connsiteX11" fmla="*/ 3680024 w 8636594"/>
              <a:gd name="connsiteY11" fmla="*/ 6099881 h 6227263"/>
              <a:gd name="connsiteX12" fmla="*/ 3721426 w 8636594"/>
              <a:gd name="connsiteY12" fmla="*/ 6077471 h 6227263"/>
              <a:gd name="connsiteX13" fmla="*/ 3762353 w 8636594"/>
              <a:gd name="connsiteY13" fmla="*/ 6054733 h 6227263"/>
              <a:gd name="connsiteX14" fmla="*/ 3802812 w 8636594"/>
              <a:gd name="connsiteY14" fmla="*/ 6031671 h 6227263"/>
              <a:gd name="connsiteX15" fmla="*/ 3842810 w 8636594"/>
              <a:gd name="connsiteY15" fmla="*/ 6008288 h 6227263"/>
              <a:gd name="connsiteX16" fmla="*/ 3882352 w 8636594"/>
              <a:gd name="connsiteY16" fmla="*/ 5984588 h 6227263"/>
              <a:gd name="connsiteX17" fmla="*/ 3921445 w 8636594"/>
              <a:gd name="connsiteY17" fmla="*/ 5960574 h 6227263"/>
              <a:gd name="connsiteX18" fmla="*/ 3960096 w 8636594"/>
              <a:gd name="connsiteY18" fmla="*/ 5936250 h 6227263"/>
              <a:gd name="connsiteX19" fmla="*/ 3998311 w 8636594"/>
              <a:gd name="connsiteY19" fmla="*/ 5911619 h 6227263"/>
              <a:gd name="connsiteX20" fmla="*/ 4036095 w 8636594"/>
              <a:gd name="connsiteY20" fmla="*/ 5886685 h 6227263"/>
              <a:gd name="connsiteX21" fmla="*/ 4073456 w 8636594"/>
              <a:gd name="connsiteY21" fmla="*/ 5861452 h 6227263"/>
              <a:gd name="connsiteX22" fmla="*/ 4110400 w 8636594"/>
              <a:gd name="connsiteY22" fmla="*/ 5835922 h 6227263"/>
              <a:gd name="connsiteX23" fmla="*/ 4146933 w 8636594"/>
              <a:gd name="connsiteY23" fmla="*/ 5810100 h 6227263"/>
              <a:gd name="connsiteX24" fmla="*/ 4183061 w 8636594"/>
              <a:gd name="connsiteY24" fmla="*/ 5783988 h 6227263"/>
              <a:gd name="connsiteX25" fmla="*/ 4218791 w 8636594"/>
              <a:gd name="connsiteY25" fmla="*/ 5757591 h 6227263"/>
              <a:gd name="connsiteX26" fmla="*/ 4254129 w 8636594"/>
              <a:gd name="connsiteY26" fmla="*/ 5730912 h 6227263"/>
              <a:gd name="connsiteX27" fmla="*/ 4289081 w 8636594"/>
              <a:gd name="connsiteY27" fmla="*/ 5703955 h 6227263"/>
              <a:gd name="connsiteX28" fmla="*/ 4323654 w 8636594"/>
              <a:gd name="connsiteY28" fmla="*/ 5676722 h 6227263"/>
              <a:gd name="connsiteX29" fmla="*/ 4357854 w 8636594"/>
              <a:gd name="connsiteY29" fmla="*/ 5649218 h 6227263"/>
              <a:gd name="connsiteX30" fmla="*/ 4391688 w 8636594"/>
              <a:gd name="connsiteY30" fmla="*/ 5621446 h 6227263"/>
              <a:gd name="connsiteX31" fmla="*/ 4425162 w 8636594"/>
              <a:gd name="connsiteY31" fmla="*/ 5593409 h 6227263"/>
              <a:gd name="connsiteX32" fmla="*/ 4458281 w 8636594"/>
              <a:gd name="connsiteY32" fmla="*/ 5565111 h 6227263"/>
              <a:gd name="connsiteX33" fmla="*/ 4491053 w 8636594"/>
              <a:gd name="connsiteY33" fmla="*/ 5536556 h 6227263"/>
              <a:gd name="connsiteX34" fmla="*/ 4523484 w 8636594"/>
              <a:gd name="connsiteY34" fmla="*/ 5507747 h 6227263"/>
              <a:gd name="connsiteX35" fmla="*/ 4555580 w 8636594"/>
              <a:gd name="connsiteY35" fmla="*/ 5478687 h 6227263"/>
              <a:gd name="connsiteX36" fmla="*/ 4587347 w 8636594"/>
              <a:gd name="connsiteY36" fmla="*/ 5449380 h 6227263"/>
              <a:gd name="connsiteX37" fmla="*/ 4618793 w 8636594"/>
              <a:gd name="connsiteY37" fmla="*/ 5419830 h 6227263"/>
              <a:gd name="connsiteX38" fmla="*/ 4649922 w 8636594"/>
              <a:gd name="connsiteY38" fmla="*/ 5390040 h 6227263"/>
              <a:gd name="connsiteX39" fmla="*/ 4680742 w 8636594"/>
              <a:gd name="connsiteY39" fmla="*/ 5360014 h 6227263"/>
              <a:gd name="connsiteX40" fmla="*/ 4711259 w 8636594"/>
              <a:gd name="connsiteY40" fmla="*/ 5329755 h 6227263"/>
              <a:gd name="connsiteX41" fmla="*/ 4741478 w 8636594"/>
              <a:gd name="connsiteY41" fmla="*/ 5299266 h 6227263"/>
              <a:gd name="connsiteX42" fmla="*/ 4771408 w 8636594"/>
              <a:gd name="connsiteY42" fmla="*/ 5268551 h 6227263"/>
              <a:gd name="connsiteX43" fmla="*/ 4801053 w 8636594"/>
              <a:gd name="connsiteY43" fmla="*/ 5237614 h 6227263"/>
              <a:gd name="connsiteX44" fmla="*/ 4830420 w 8636594"/>
              <a:gd name="connsiteY44" fmla="*/ 5206458 h 6227263"/>
              <a:gd name="connsiteX45" fmla="*/ 4859516 w 8636594"/>
              <a:gd name="connsiteY45" fmla="*/ 5175087 h 6227263"/>
              <a:gd name="connsiteX46" fmla="*/ 4888347 w 8636594"/>
              <a:gd name="connsiteY46" fmla="*/ 5143504 h 6227263"/>
              <a:gd name="connsiteX47" fmla="*/ 4916919 w 8636594"/>
              <a:gd name="connsiteY47" fmla="*/ 5111713 h 6227263"/>
              <a:gd name="connsiteX48" fmla="*/ 4945238 w 8636594"/>
              <a:gd name="connsiteY48" fmla="*/ 5079717 h 6227263"/>
              <a:gd name="connsiteX49" fmla="*/ 4973311 w 8636594"/>
              <a:gd name="connsiteY49" fmla="*/ 5047519 h 6227263"/>
              <a:gd name="connsiteX50" fmla="*/ 5001145 w 8636594"/>
              <a:gd name="connsiteY50" fmla="*/ 5015124 h 6227263"/>
              <a:gd name="connsiteX51" fmla="*/ 5028745 w 8636594"/>
              <a:gd name="connsiteY51" fmla="*/ 4982535 h 6227263"/>
              <a:gd name="connsiteX52" fmla="*/ 5056117 w 8636594"/>
              <a:gd name="connsiteY52" fmla="*/ 4949755 h 6227263"/>
              <a:gd name="connsiteX53" fmla="*/ 5083269 w 8636594"/>
              <a:gd name="connsiteY53" fmla="*/ 4916787 h 6227263"/>
              <a:gd name="connsiteX54" fmla="*/ 5110207 w 8636594"/>
              <a:gd name="connsiteY54" fmla="*/ 4883636 h 6227263"/>
              <a:gd name="connsiteX55" fmla="*/ 5136937 w 8636594"/>
              <a:gd name="connsiteY55" fmla="*/ 4850305 h 6227263"/>
              <a:gd name="connsiteX56" fmla="*/ 5163464 w 8636594"/>
              <a:gd name="connsiteY56" fmla="*/ 4816797 h 6227263"/>
              <a:gd name="connsiteX57" fmla="*/ 5215940 w 8636594"/>
              <a:gd name="connsiteY57" fmla="*/ 4749265 h 6227263"/>
              <a:gd name="connsiteX58" fmla="*/ 5267684 w 8636594"/>
              <a:gd name="connsiteY58" fmla="*/ 4681068 h 6227263"/>
              <a:gd name="connsiteX59" fmla="*/ 5318748 w 8636594"/>
              <a:gd name="connsiteY59" fmla="*/ 4612234 h 6227263"/>
              <a:gd name="connsiteX60" fmla="*/ 5369182 w 8636594"/>
              <a:gd name="connsiteY60" fmla="*/ 4542793 h 6227263"/>
              <a:gd name="connsiteX61" fmla="*/ 5419038 w 8636594"/>
              <a:gd name="connsiteY61" fmla="*/ 4472771 h 6227263"/>
              <a:gd name="connsiteX62" fmla="*/ 5468365 w 8636594"/>
              <a:gd name="connsiteY62" fmla="*/ 4402196 h 6227263"/>
              <a:gd name="connsiteX63" fmla="*/ 5517215 w 8636594"/>
              <a:gd name="connsiteY63" fmla="*/ 4331098 h 6227263"/>
              <a:gd name="connsiteX64" fmla="*/ 5565637 w 8636594"/>
              <a:gd name="connsiteY64" fmla="*/ 4259503 h 6227263"/>
              <a:gd name="connsiteX65" fmla="*/ 5613684 w 8636594"/>
              <a:gd name="connsiteY65" fmla="*/ 4187441 h 6227263"/>
              <a:gd name="connsiteX66" fmla="*/ 5685160 w 8636594"/>
              <a:gd name="connsiteY66" fmla="*/ 4078531 h 6227263"/>
              <a:gd name="connsiteX67" fmla="*/ 5756074 w 8636594"/>
              <a:gd name="connsiteY67" fmla="*/ 3968727 h 6227263"/>
              <a:gd name="connsiteX68" fmla="*/ 5873483 w 8636594"/>
              <a:gd name="connsiteY68" fmla="*/ 3783989 h 6227263"/>
              <a:gd name="connsiteX69" fmla="*/ 6203209 w 8636594"/>
              <a:gd name="connsiteY69" fmla="*/ 3258640 h 6227263"/>
              <a:gd name="connsiteX70" fmla="*/ 6299430 w 8636594"/>
              <a:gd name="connsiteY70" fmla="*/ 3107321 h 6227263"/>
              <a:gd name="connsiteX71" fmla="*/ 6372650 w 8636594"/>
              <a:gd name="connsiteY71" fmla="*/ 2993735 h 6227263"/>
              <a:gd name="connsiteX72" fmla="*/ 6453197 w 8636594"/>
              <a:gd name="connsiteY72" fmla="*/ 2869788 h 6227263"/>
              <a:gd name="connsiteX73" fmla="*/ 6564167 w 8636594"/>
              <a:gd name="connsiteY73" fmla="*/ 2696807 h 6227263"/>
              <a:gd name="connsiteX74" fmla="*/ 6976233 w 8636594"/>
              <a:gd name="connsiteY74" fmla="*/ 2045274 h 6227263"/>
              <a:gd name="connsiteX75" fmla="*/ 7086755 w 8636594"/>
              <a:gd name="connsiteY75" fmla="*/ 1872743 h 6227263"/>
              <a:gd name="connsiteX76" fmla="*/ 7170279 w 8636594"/>
              <a:gd name="connsiteY76" fmla="*/ 1744202 h 6227263"/>
              <a:gd name="connsiteX77" fmla="*/ 7226351 w 8636594"/>
              <a:gd name="connsiteY77" fmla="*/ 1659017 h 6227263"/>
              <a:gd name="connsiteX78" fmla="*/ 7282789 w 8636594"/>
              <a:gd name="connsiteY78" fmla="*/ 1574303 h 6227263"/>
              <a:gd name="connsiteX79" fmla="*/ 7339643 w 8636594"/>
              <a:gd name="connsiteY79" fmla="*/ 1490113 h 6227263"/>
              <a:gd name="connsiteX80" fmla="*/ 7396957 w 8636594"/>
              <a:gd name="connsiteY80" fmla="*/ 1406503 h 6227263"/>
              <a:gd name="connsiteX81" fmla="*/ 7454781 w 8636594"/>
              <a:gd name="connsiteY81" fmla="*/ 1323526 h 6227263"/>
              <a:gd name="connsiteX82" fmla="*/ 7513161 w 8636594"/>
              <a:gd name="connsiteY82" fmla="*/ 1241237 h 6227263"/>
              <a:gd name="connsiteX83" fmla="*/ 7572144 w 8636594"/>
              <a:gd name="connsiteY83" fmla="*/ 1159689 h 6227263"/>
              <a:gd name="connsiteX84" fmla="*/ 7601877 w 8636594"/>
              <a:gd name="connsiteY84" fmla="*/ 1119210 h 6227263"/>
              <a:gd name="connsiteX85" fmla="*/ 7631779 w 8636594"/>
              <a:gd name="connsiteY85" fmla="*/ 1078937 h 6227263"/>
              <a:gd name="connsiteX86" fmla="*/ 7661855 w 8636594"/>
              <a:gd name="connsiteY86" fmla="*/ 1038876 h 6227263"/>
              <a:gd name="connsiteX87" fmla="*/ 7692111 w 8636594"/>
              <a:gd name="connsiteY87" fmla="*/ 999035 h 6227263"/>
              <a:gd name="connsiteX88" fmla="*/ 7722554 w 8636594"/>
              <a:gd name="connsiteY88" fmla="*/ 959419 h 6227263"/>
              <a:gd name="connsiteX89" fmla="*/ 7753190 w 8636594"/>
              <a:gd name="connsiteY89" fmla="*/ 920037 h 6227263"/>
              <a:gd name="connsiteX90" fmla="*/ 7784023 w 8636594"/>
              <a:gd name="connsiteY90" fmla="*/ 880894 h 6227263"/>
              <a:gd name="connsiteX91" fmla="*/ 7815061 w 8636594"/>
              <a:gd name="connsiteY91" fmla="*/ 841997 h 6227263"/>
              <a:gd name="connsiteX92" fmla="*/ 7846308 w 8636594"/>
              <a:gd name="connsiteY92" fmla="*/ 803354 h 6227263"/>
              <a:gd name="connsiteX93" fmla="*/ 7877772 w 8636594"/>
              <a:gd name="connsiteY93" fmla="*/ 764970 h 6227263"/>
              <a:gd name="connsiteX94" fmla="*/ 7909458 w 8636594"/>
              <a:gd name="connsiteY94" fmla="*/ 726853 h 6227263"/>
              <a:gd name="connsiteX95" fmla="*/ 7941371 w 8636594"/>
              <a:gd name="connsiteY95" fmla="*/ 689010 h 6227263"/>
              <a:gd name="connsiteX96" fmla="*/ 7973518 w 8636594"/>
              <a:gd name="connsiteY96" fmla="*/ 651447 h 6227263"/>
              <a:gd name="connsiteX97" fmla="*/ 8005905 w 8636594"/>
              <a:gd name="connsiteY97" fmla="*/ 614171 h 6227263"/>
              <a:gd name="connsiteX98" fmla="*/ 8038538 w 8636594"/>
              <a:gd name="connsiteY98" fmla="*/ 577189 h 6227263"/>
              <a:gd name="connsiteX99" fmla="*/ 8071421 w 8636594"/>
              <a:gd name="connsiteY99" fmla="*/ 540507 h 6227263"/>
              <a:gd name="connsiteX100" fmla="*/ 8104563 w 8636594"/>
              <a:gd name="connsiteY100" fmla="*/ 504132 h 6227263"/>
              <a:gd name="connsiteX101" fmla="*/ 8137967 w 8636594"/>
              <a:gd name="connsiteY101" fmla="*/ 468072 h 6227263"/>
              <a:gd name="connsiteX102" fmla="*/ 8171641 w 8636594"/>
              <a:gd name="connsiteY102" fmla="*/ 432332 h 6227263"/>
              <a:gd name="connsiteX103" fmla="*/ 8205590 w 8636594"/>
              <a:gd name="connsiteY103" fmla="*/ 396920 h 6227263"/>
              <a:gd name="connsiteX104" fmla="*/ 8239820 w 8636594"/>
              <a:gd name="connsiteY104" fmla="*/ 361843 h 6227263"/>
              <a:gd name="connsiteX105" fmla="*/ 8274337 w 8636594"/>
              <a:gd name="connsiteY105" fmla="*/ 327107 h 6227263"/>
              <a:gd name="connsiteX106" fmla="*/ 8309147 w 8636594"/>
              <a:gd name="connsiteY106" fmla="*/ 292718 h 6227263"/>
              <a:gd name="connsiteX107" fmla="*/ 8344256 w 8636594"/>
              <a:gd name="connsiteY107" fmla="*/ 258685 h 6227263"/>
              <a:gd name="connsiteX108" fmla="*/ 8379669 w 8636594"/>
              <a:gd name="connsiteY108" fmla="*/ 225013 h 6227263"/>
              <a:gd name="connsiteX109" fmla="*/ 8415394 w 8636594"/>
              <a:gd name="connsiteY109" fmla="*/ 191709 h 6227263"/>
              <a:gd name="connsiteX110" fmla="*/ 8451434 w 8636594"/>
              <a:gd name="connsiteY110" fmla="*/ 158780 h 6227263"/>
              <a:gd name="connsiteX111" fmla="*/ 8487798 w 8636594"/>
              <a:gd name="connsiteY111" fmla="*/ 126233 h 6227263"/>
              <a:gd name="connsiteX112" fmla="*/ 8524489 w 8636594"/>
              <a:gd name="connsiteY112" fmla="*/ 94075 h 6227263"/>
              <a:gd name="connsiteX113" fmla="*/ 8561515 w 8636594"/>
              <a:gd name="connsiteY113" fmla="*/ 62312 h 6227263"/>
              <a:gd name="connsiteX114" fmla="*/ 8598881 w 8636594"/>
              <a:gd name="connsiteY114" fmla="*/ 30951 h 6227263"/>
              <a:gd name="connsiteX115" fmla="*/ 8636594 w 8636594"/>
              <a:gd name="connsiteY115" fmla="*/ 0 h 6227263"/>
              <a:gd name="connsiteX0" fmla="*/ 8636594 w 8636594"/>
              <a:gd name="connsiteY0" fmla="*/ 0 h 6206893"/>
              <a:gd name="connsiteX1" fmla="*/ 5293 w 8636594"/>
              <a:gd name="connsiteY1" fmla="*/ 0 h 6206893"/>
              <a:gd name="connsiteX2" fmla="*/ 0 w 8636594"/>
              <a:gd name="connsiteY2" fmla="*/ 5587843 h 6206893"/>
              <a:gd name="connsiteX3" fmla="*/ 1594033 w 8636594"/>
              <a:gd name="connsiteY3" fmla="*/ 5600057 h 6206893"/>
              <a:gd name="connsiteX4" fmla="*/ 1686068 w 8636594"/>
              <a:gd name="connsiteY4" fmla="*/ 5599745 h 6206893"/>
              <a:gd name="connsiteX5" fmla="*/ 3465680 w 8636594"/>
              <a:gd name="connsiteY5" fmla="*/ 6206893 h 6206893"/>
              <a:gd name="connsiteX6" fmla="*/ 3509548 w 8636594"/>
              <a:gd name="connsiteY6" fmla="*/ 6186174 h 6206893"/>
              <a:gd name="connsiteX7" fmla="*/ 3552910 w 8636594"/>
              <a:gd name="connsiteY7" fmla="*/ 6165110 h 6206893"/>
              <a:gd name="connsiteX8" fmla="*/ 3595773 w 8636594"/>
              <a:gd name="connsiteY8" fmla="*/ 6143704 h 6206893"/>
              <a:gd name="connsiteX9" fmla="*/ 3638142 w 8636594"/>
              <a:gd name="connsiteY9" fmla="*/ 6121960 h 6206893"/>
              <a:gd name="connsiteX10" fmla="*/ 3680024 w 8636594"/>
              <a:gd name="connsiteY10" fmla="*/ 6099881 h 6206893"/>
              <a:gd name="connsiteX11" fmla="*/ 3721426 w 8636594"/>
              <a:gd name="connsiteY11" fmla="*/ 6077471 h 6206893"/>
              <a:gd name="connsiteX12" fmla="*/ 3762353 w 8636594"/>
              <a:gd name="connsiteY12" fmla="*/ 6054733 h 6206893"/>
              <a:gd name="connsiteX13" fmla="*/ 3802812 w 8636594"/>
              <a:gd name="connsiteY13" fmla="*/ 6031671 h 6206893"/>
              <a:gd name="connsiteX14" fmla="*/ 3842810 w 8636594"/>
              <a:gd name="connsiteY14" fmla="*/ 6008288 h 6206893"/>
              <a:gd name="connsiteX15" fmla="*/ 3882352 w 8636594"/>
              <a:gd name="connsiteY15" fmla="*/ 5984588 h 6206893"/>
              <a:gd name="connsiteX16" fmla="*/ 3921445 w 8636594"/>
              <a:gd name="connsiteY16" fmla="*/ 5960574 h 6206893"/>
              <a:gd name="connsiteX17" fmla="*/ 3960096 w 8636594"/>
              <a:gd name="connsiteY17" fmla="*/ 5936250 h 6206893"/>
              <a:gd name="connsiteX18" fmla="*/ 3998311 w 8636594"/>
              <a:gd name="connsiteY18" fmla="*/ 5911619 h 6206893"/>
              <a:gd name="connsiteX19" fmla="*/ 4036095 w 8636594"/>
              <a:gd name="connsiteY19" fmla="*/ 5886685 h 6206893"/>
              <a:gd name="connsiteX20" fmla="*/ 4073456 w 8636594"/>
              <a:gd name="connsiteY20" fmla="*/ 5861452 h 6206893"/>
              <a:gd name="connsiteX21" fmla="*/ 4110400 w 8636594"/>
              <a:gd name="connsiteY21" fmla="*/ 5835922 h 6206893"/>
              <a:gd name="connsiteX22" fmla="*/ 4146933 w 8636594"/>
              <a:gd name="connsiteY22" fmla="*/ 5810100 h 6206893"/>
              <a:gd name="connsiteX23" fmla="*/ 4183061 w 8636594"/>
              <a:gd name="connsiteY23" fmla="*/ 5783988 h 6206893"/>
              <a:gd name="connsiteX24" fmla="*/ 4218791 w 8636594"/>
              <a:gd name="connsiteY24" fmla="*/ 5757591 h 6206893"/>
              <a:gd name="connsiteX25" fmla="*/ 4254129 w 8636594"/>
              <a:gd name="connsiteY25" fmla="*/ 5730912 h 6206893"/>
              <a:gd name="connsiteX26" fmla="*/ 4289081 w 8636594"/>
              <a:gd name="connsiteY26" fmla="*/ 5703955 h 6206893"/>
              <a:gd name="connsiteX27" fmla="*/ 4323654 w 8636594"/>
              <a:gd name="connsiteY27" fmla="*/ 5676722 h 6206893"/>
              <a:gd name="connsiteX28" fmla="*/ 4357854 w 8636594"/>
              <a:gd name="connsiteY28" fmla="*/ 5649218 h 6206893"/>
              <a:gd name="connsiteX29" fmla="*/ 4391688 w 8636594"/>
              <a:gd name="connsiteY29" fmla="*/ 5621446 h 6206893"/>
              <a:gd name="connsiteX30" fmla="*/ 4425162 w 8636594"/>
              <a:gd name="connsiteY30" fmla="*/ 5593409 h 6206893"/>
              <a:gd name="connsiteX31" fmla="*/ 4458281 w 8636594"/>
              <a:gd name="connsiteY31" fmla="*/ 5565111 h 6206893"/>
              <a:gd name="connsiteX32" fmla="*/ 4491053 w 8636594"/>
              <a:gd name="connsiteY32" fmla="*/ 5536556 h 6206893"/>
              <a:gd name="connsiteX33" fmla="*/ 4523484 w 8636594"/>
              <a:gd name="connsiteY33" fmla="*/ 5507747 h 6206893"/>
              <a:gd name="connsiteX34" fmla="*/ 4555580 w 8636594"/>
              <a:gd name="connsiteY34" fmla="*/ 5478687 h 6206893"/>
              <a:gd name="connsiteX35" fmla="*/ 4587347 w 8636594"/>
              <a:gd name="connsiteY35" fmla="*/ 5449380 h 6206893"/>
              <a:gd name="connsiteX36" fmla="*/ 4618793 w 8636594"/>
              <a:gd name="connsiteY36" fmla="*/ 5419830 h 6206893"/>
              <a:gd name="connsiteX37" fmla="*/ 4649922 w 8636594"/>
              <a:gd name="connsiteY37" fmla="*/ 5390040 h 6206893"/>
              <a:gd name="connsiteX38" fmla="*/ 4680742 w 8636594"/>
              <a:gd name="connsiteY38" fmla="*/ 5360014 h 6206893"/>
              <a:gd name="connsiteX39" fmla="*/ 4711259 w 8636594"/>
              <a:gd name="connsiteY39" fmla="*/ 5329755 h 6206893"/>
              <a:gd name="connsiteX40" fmla="*/ 4741478 w 8636594"/>
              <a:gd name="connsiteY40" fmla="*/ 5299266 h 6206893"/>
              <a:gd name="connsiteX41" fmla="*/ 4771408 w 8636594"/>
              <a:gd name="connsiteY41" fmla="*/ 5268551 h 6206893"/>
              <a:gd name="connsiteX42" fmla="*/ 4801053 w 8636594"/>
              <a:gd name="connsiteY42" fmla="*/ 5237614 h 6206893"/>
              <a:gd name="connsiteX43" fmla="*/ 4830420 w 8636594"/>
              <a:gd name="connsiteY43" fmla="*/ 5206458 h 6206893"/>
              <a:gd name="connsiteX44" fmla="*/ 4859516 w 8636594"/>
              <a:gd name="connsiteY44" fmla="*/ 5175087 h 6206893"/>
              <a:gd name="connsiteX45" fmla="*/ 4888347 w 8636594"/>
              <a:gd name="connsiteY45" fmla="*/ 5143504 h 6206893"/>
              <a:gd name="connsiteX46" fmla="*/ 4916919 w 8636594"/>
              <a:gd name="connsiteY46" fmla="*/ 5111713 h 6206893"/>
              <a:gd name="connsiteX47" fmla="*/ 4945238 w 8636594"/>
              <a:gd name="connsiteY47" fmla="*/ 5079717 h 6206893"/>
              <a:gd name="connsiteX48" fmla="*/ 4973311 w 8636594"/>
              <a:gd name="connsiteY48" fmla="*/ 5047519 h 6206893"/>
              <a:gd name="connsiteX49" fmla="*/ 5001145 w 8636594"/>
              <a:gd name="connsiteY49" fmla="*/ 5015124 h 6206893"/>
              <a:gd name="connsiteX50" fmla="*/ 5028745 w 8636594"/>
              <a:gd name="connsiteY50" fmla="*/ 4982535 h 6206893"/>
              <a:gd name="connsiteX51" fmla="*/ 5056117 w 8636594"/>
              <a:gd name="connsiteY51" fmla="*/ 4949755 h 6206893"/>
              <a:gd name="connsiteX52" fmla="*/ 5083269 w 8636594"/>
              <a:gd name="connsiteY52" fmla="*/ 4916787 h 6206893"/>
              <a:gd name="connsiteX53" fmla="*/ 5110207 w 8636594"/>
              <a:gd name="connsiteY53" fmla="*/ 4883636 h 6206893"/>
              <a:gd name="connsiteX54" fmla="*/ 5136937 w 8636594"/>
              <a:gd name="connsiteY54" fmla="*/ 4850305 h 6206893"/>
              <a:gd name="connsiteX55" fmla="*/ 5163464 w 8636594"/>
              <a:gd name="connsiteY55" fmla="*/ 4816797 h 6206893"/>
              <a:gd name="connsiteX56" fmla="*/ 5215940 w 8636594"/>
              <a:gd name="connsiteY56" fmla="*/ 4749265 h 6206893"/>
              <a:gd name="connsiteX57" fmla="*/ 5267684 w 8636594"/>
              <a:gd name="connsiteY57" fmla="*/ 4681068 h 6206893"/>
              <a:gd name="connsiteX58" fmla="*/ 5318748 w 8636594"/>
              <a:gd name="connsiteY58" fmla="*/ 4612234 h 6206893"/>
              <a:gd name="connsiteX59" fmla="*/ 5369182 w 8636594"/>
              <a:gd name="connsiteY59" fmla="*/ 4542793 h 6206893"/>
              <a:gd name="connsiteX60" fmla="*/ 5419038 w 8636594"/>
              <a:gd name="connsiteY60" fmla="*/ 4472771 h 6206893"/>
              <a:gd name="connsiteX61" fmla="*/ 5468365 w 8636594"/>
              <a:gd name="connsiteY61" fmla="*/ 4402196 h 6206893"/>
              <a:gd name="connsiteX62" fmla="*/ 5517215 w 8636594"/>
              <a:gd name="connsiteY62" fmla="*/ 4331098 h 6206893"/>
              <a:gd name="connsiteX63" fmla="*/ 5565637 w 8636594"/>
              <a:gd name="connsiteY63" fmla="*/ 4259503 h 6206893"/>
              <a:gd name="connsiteX64" fmla="*/ 5613684 w 8636594"/>
              <a:gd name="connsiteY64" fmla="*/ 4187441 h 6206893"/>
              <a:gd name="connsiteX65" fmla="*/ 5685160 w 8636594"/>
              <a:gd name="connsiteY65" fmla="*/ 4078531 h 6206893"/>
              <a:gd name="connsiteX66" fmla="*/ 5756074 w 8636594"/>
              <a:gd name="connsiteY66" fmla="*/ 3968727 h 6206893"/>
              <a:gd name="connsiteX67" fmla="*/ 5873483 w 8636594"/>
              <a:gd name="connsiteY67" fmla="*/ 3783989 h 6206893"/>
              <a:gd name="connsiteX68" fmla="*/ 6203209 w 8636594"/>
              <a:gd name="connsiteY68" fmla="*/ 3258640 h 6206893"/>
              <a:gd name="connsiteX69" fmla="*/ 6299430 w 8636594"/>
              <a:gd name="connsiteY69" fmla="*/ 3107321 h 6206893"/>
              <a:gd name="connsiteX70" fmla="*/ 6372650 w 8636594"/>
              <a:gd name="connsiteY70" fmla="*/ 2993735 h 6206893"/>
              <a:gd name="connsiteX71" fmla="*/ 6453197 w 8636594"/>
              <a:gd name="connsiteY71" fmla="*/ 2869788 h 6206893"/>
              <a:gd name="connsiteX72" fmla="*/ 6564167 w 8636594"/>
              <a:gd name="connsiteY72" fmla="*/ 2696807 h 6206893"/>
              <a:gd name="connsiteX73" fmla="*/ 6976233 w 8636594"/>
              <a:gd name="connsiteY73" fmla="*/ 2045274 h 6206893"/>
              <a:gd name="connsiteX74" fmla="*/ 7086755 w 8636594"/>
              <a:gd name="connsiteY74" fmla="*/ 1872743 h 6206893"/>
              <a:gd name="connsiteX75" fmla="*/ 7170279 w 8636594"/>
              <a:gd name="connsiteY75" fmla="*/ 1744202 h 6206893"/>
              <a:gd name="connsiteX76" fmla="*/ 7226351 w 8636594"/>
              <a:gd name="connsiteY76" fmla="*/ 1659017 h 6206893"/>
              <a:gd name="connsiteX77" fmla="*/ 7282789 w 8636594"/>
              <a:gd name="connsiteY77" fmla="*/ 1574303 h 6206893"/>
              <a:gd name="connsiteX78" fmla="*/ 7339643 w 8636594"/>
              <a:gd name="connsiteY78" fmla="*/ 1490113 h 6206893"/>
              <a:gd name="connsiteX79" fmla="*/ 7396957 w 8636594"/>
              <a:gd name="connsiteY79" fmla="*/ 1406503 h 6206893"/>
              <a:gd name="connsiteX80" fmla="*/ 7454781 w 8636594"/>
              <a:gd name="connsiteY80" fmla="*/ 1323526 h 6206893"/>
              <a:gd name="connsiteX81" fmla="*/ 7513161 w 8636594"/>
              <a:gd name="connsiteY81" fmla="*/ 1241237 h 6206893"/>
              <a:gd name="connsiteX82" fmla="*/ 7572144 w 8636594"/>
              <a:gd name="connsiteY82" fmla="*/ 1159689 h 6206893"/>
              <a:gd name="connsiteX83" fmla="*/ 7601877 w 8636594"/>
              <a:gd name="connsiteY83" fmla="*/ 1119210 h 6206893"/>
              <a:gd name="connsiteX84" fmla="*/ 7631779 w 8636594"/>
              <a:gd name="connsiteY84" fmla="*/ 1078937 h 6206893"/>
              <a:gd name="connsiteX85" fmla="*/ 7661855 w 8636594"/>
              <a:gd name="connsiteY85" fmla="*/ 1038876 h 6206893"/>
              <a:gd name="connsiteX86" fmla="*/ 7692111 w 8636594"/>
              <a:gd name="connsiteY86" fmla="*/ 999035 h 6206893"/>
              <a:gd name="connsiteX87" fmla="*/ 7722554 w 8636594"/>
              <a:gd name="connsiteY87" fmla="*/ 959419 h 6206893"/>
              <a:gd name="connsiteX88" fmla="*/ 7753190 w 8636594"/>
              <a:gd name="connsiteY88" fmla="*/ 920037 h 6206893"/>
              <a:gd name="connsiteX89" fmla="*/ 7784023 w 8636594"/>
              <a:gd name="connsiteY89" fmla="*/ 880894 h 6206893"/>
              <a:gd name="connsiteX90" fmla="*/ 7815061 w 8636594"/>
              <a:gd name="connsiteY90" fmla="*/ 841997 h 6206893"/>
              <a:gd name="connsiteX91" fmla="*/ 7846308 w 8636594"/>
              <a:gd name="connsiteY91" fmla="*/ 803354 h 6206893"/>
              <a:gd name="connsiteX92" fmla="*/ 7877772 w 8636594"/>
              <a:gd name="connsiteY92" fmla="*/ 764970 h 6206893"/>
              <a:gd name="connsiteX93" fmla="*/ 7909458 w 8636594"/>
              <a:gd name="connsiteY93" fmla="*/ 726853 h 6206893"/>
              <a:gd name="connsiteX94" fmla="*/ 7941371 w 8636594"/>
              <a:gd name="connsiteY94" fmla="*/ 689010 h 6206893"/>
              <a:gd name="connsiteX95" fmla="*/ 7973518 w 8636594"/>
              <a:gd name="connsiteY95" fmla="*/ 651447 h 6206893"/>
              <a:gd name="connsiteX96" fmla="*/ 8005905 w 8636594"/>
              <a:gd name="connsiteY96" fmla="*/ 614171 h 6206893"/>
              <a:gd name="connsiteX97" fmla="*/ 8038538 w 8636594"/>
              <a:gd name="connsiteY97" fmla="*/ 577189 h 6206893"/>
              <a:gd name="connsiteX98" fmla="*/ 8071421 w 8636594"/>
              <a:gd name="connsiteY98" fmla="*/ 540507 h 6206893"/>
              <a:gd name="connsiteX99" fmla="*/ 8104563 w 8636594"/>
              <a:gd name="connsiteY99" fmla="*/ 504132 h 6206893"/>
              <a:gd name="connsiteX100" fmla="*/ 8137967 w 8636594"/>
              <a:gd name="connsiteY100" fmla="*/ 468072 h 6206893"/>
              <a:gd name="connsiteX101" fmla="*/ 8171641 w 8636594"/>
              <a:gd name="connsiteY101" fmla="*/ 432332 h 6206893"/>
              <a:gd name="connsiteX102" fmla="*/ 8205590 w 8636594"/>
              <a:gd name="connsiteY102" fmla="*/ 396920 h 6206893"/>
              <a:gd name="connsiteX103" fmla="*/ 8239820 w 8636594"/>
              <a:gd name="connsiteY103" fmla="*/ 361843 h 6206893"/>
              <a:gd name="connsiteX104" fmla="*/ 8274337 w 8636594"/>
              <a:gd name="connsiteY104" fmla="*/ 327107 h 6206893"/>
              <a:gd name="connsiteX105" fmla="*/ 8309147 w 8636594"/>
              <a:gd name="connsiteY105" fmla="*/ 292718 h 6206893"/>
              <a:gd name="connsiteX106" fmla="*/ 8344256 w 8636594"/>
              <a:gd name="connsiteY106" fmla="*/ 258685 h 6206893"/>
              <a:gd name="connsiteX107" fmla="*/ 8379669 w 8636594"/>
              <a:gd name="connsiteY107" fmla="*/ 225013 h 6206893"/>
              <a:gd name="connsiteX108" fmla="*/ 8415394 w 8636594"/>
              <a:gd name="connsiteY108" fmla="*/ 191709 h 6206893"/>
              <a:gd name="connsiteX109" fmla="*/ 8451434 w 8636594"/>
              <a:gd name="connsiteY109" fmla="*/ 158780 h 6206893"/>
              <a:gd name="connsiteX110" fmla="*/ 8487798 w 8636594"/>
              <a:gd name="connsiteY110" fmla="*/ 126233 h 6206893"/>
              <a:gd name="connsiteX111" fmla="*/ 8524489 w 8636594"/>
              <a:gd name="connsiteY111" fmla="*/ 94075 h 6206893"/>
              <a:gd name="connsiteX112" fmla="*/ 8561515 w 8636594"/>
              <a:gd name="connsiteY112" fmla="*/ 62312 h 6206893"/>
              <a:gd name="connsiteX113" fmla="*/ 8598881 w 8636594"/>
              <a:gd name="connsiteY113" fmla="*/ 30951 h 6206893"/>
              <a:gd name="connsiteX114" fmla="*/ 8636594 w 8636594"/>
              <a:gd name="connsiteY114" fmla="*/ 0 h 6206893"/>
              <a:gd name="connsiteX0" fmla="*/ 8636594 w 8636594"/>
              <a:gd name="connsiteY0" fmla="*/ 0 h 6186174"/>
              <a:gd name="connsiteX1" fmla="*/ 5293 w 8636594"/>
              <a:gd name="connsiteY1" fmla="*/ 0 h 6186174"/>
              <a:gd name="connsiteX2" fmla="*/ 0 w 8636594"/>
              <a:gd name="connsiteY2" fmla="*/ 5587843 h 6186174"/>
              <a:gd name="connsiteX3" fmla="*/ 1594033 w 8636594"/>
              <a:gd name="connsiteY3" fmla="*/ 5600057 h 6186174"/>
              <a:gd name="connsiteX4" fmla="*/ 1686068 w 8636594"/>
              <a:gd name="connsiteY4" fmla="*/ 5599745 h 6186174"/>
              <a:gd name="connsiteX5" fmla="*/ 3509548 w 8636594"/>
              <a:gd name="connsiteY5" fmla="*/ 6186174 h 6186174"/>
              <a:gd name="connsiteX6" fmla="*/ 3552910 w 8636594"/>
              <a:gd name="connsiteY6" fmla="*/ 6165110 h 6186174"/>
              <a:gd name="connsiteX7" fmla="*/ 3595773 w 8636594"/>
              <a:gd name="connsiteY7" fmla="*/ 6143704 h 6186174"/>
              <a:gd name="connsiteX8" fmla="*/ 3638142 w 8636594"/>
              <a:gd name="connsiteY8" fmla="*/ 6121960 h 6186174"/>
              <a:gd name="connsiteX9" fmla="*/ 3680024 w 8636594"/>
              <a:gd name="connsiteY9" fmla="*/ 6099881 h 6186174"/>
              <a:gd name="connsiteX10" fmla="*/ 3721426 w 8636594"/>
              <a:gd name="connsiteY10" fmla="*/ 6077471 h 6186174"/>
              <a:gd name="connsiteX11" fmla="*/ 3762353 w 8636594"/>
              <a:gd name="connsiteY11" fmla="*/ 6054733 h 6186174"/>
              <a:gd name="connsiteX12" fmla="*/ 3802812 w 8636594"/>
              <a:gd name="connsiteY12" fmla="*/ 6031671 h 6186174"/>
              <a:gd name="connsiteX13" fmla="*/ 3842810 w 8636594"/>
              <a:gd name="connsiteY13" fmla="*/ 6008288 h 6186174"/>
              <a:gd name="connsiteX14" fmla="*/ 3882352 w 8636594"/>
              <a:gd name="connsiteY14" fmla="*/ 5984588 h 6186174"/>
              <a:gd name="connsiteX15" fmla="*/ 3921445 w 8636594"/>
              <a:gd name="connsiteY15" fmla="*/ 5960574 h 6186174"/>
              <a:gd name="connsiteX16" fmla="*/ 3960096 w 8636594"/>
              <a:gd name="connsiteY16" fmla="*/ 5936250 h 6186174"/>
              <a:gd name="connsiteX17" fmla="*/ 3998311 w 8636594"/>
              <a:gd name="connsiteY17" fmla="*/ 5911619 h 6186174"/>
              <a:gd name="connsiteX18" fmla="*/ 4036095 w 8636594"/>
              <a:gd name="connsiteY18" fmla="*/ 5886685 h 6186174"/>
              <a:gd name="connsiteX19" fmla="*/ 4073456 w 8636594"/>
              <a:gd name="connsiteY19" fmla="*/ 5861452 h 6186174"/>
              <a:gd name="connsiteX20" fmla="*/ 4110400 w 8636594"/>
              <a:gd name="connsiteY20" fmla="*/ 5835922 h 6186174"/>
              <a:gd name="connsiteX21" fmla="*/ 4146933 w 8636594"/>
              <a:gd name="connsiteY21" fmla="*/ 5810100 h 6186174"/>
              <a:gd name="connsiteX22" fmla="*/ 4183061 w 8636594"/>
              <a:gd name="connsiteY22" fmla="*/ 5783988 h 6186174"/>
              <a:gd name="connsiteX23" fmla="*/ 4218791 w 8636594"/>
              <a:gd name="connsiteY23" fmla="*/ 5757591 h 6186174"/>
              <a:gd name="connsiteX24" fmla="*/ 4254129 w 8636594"/>
              <a:gd name="connsiteY24" fmla="*/ 5730912 h 6186174"/>
              <a:gd name="connsiteX25" fmla="*/ 4289081 w 8636594"/>
              <a:gd name="connsiteY25" fmla="*/ 5703955 h 6186174"/>
              <a:gd name="connsiteX26" fmla="*/ 4323654 w 8636594"/>
              <a:gd name="connsiteY26" fmla="*/ 5676722 h 6186174"/>
              <a:gd name="connsiteX27" fmla="*/ 4357854 w 8636594"/>
              <a:gd name="connsiteY27" fmla="*/ 5649218 h 6186174"/>
              <a:gd name="connsiteX28" fmla="*/ 4391688 w 8636594"/>
              <a:gd name="connsiteY28" fmla="*/ 5621446 h 6186174"/>
              <a:gd name="connsiteX29" fmla="*/ 4425162 w 8636594"/>
              <a:gd name="connsiteY29" fmla="*/ 5593409 h 6186174"/>
              <a:gd name="connsiteX30" fmla="*/ 4458281 w 8636594"/>
              <a:gd name="connsiteY30" fmla="*/ 5565111 h 6186174"/>
              <a:gd name="connsiteX31" fmla="*/ 4491053 w 8636594"/>
              <a:gd name="connsiteY31" fmla="*/ 5536556 h 6186174"/>
              <a:gd name="connsiteX32" fmla="*/ 4523484 w 8636594"/>
              <a:gd name="connsiteY32" fmla="*/ 5507747 h 6186174"/>
              <a:gd name="connsiteX33" fmla="*/ 4555580 w 8636594"/>
              <a:gd name="connsiteY33" fmla="*/ 5478687 h 6186174"/>
              <a:gd name="connsiteX34" fmla="*/ 4587347 w 8636594"/>
              <a:gd name="connsiteY34" fmla="*/ 5449380 h 6186174"/>
              <a:gd name="connsiteX35" fmla="*/ 4618793 w 8636594"/>
              <a:gd name="connsiteY35" fmla="*/ 5419830 h 6186174"/>
              <a:gd name="connsiteX36" fmla="*/ 4649922 w 8636594"/>
              <a:gd name="connsiteY36" fmla="*/ 5390040 h 6186174"/>
              <a:gd name="connsiteX37" fmla="*/ 4680742 w 8636594"/>
              <a:gd name="connsiteY37" fmla="*/ 5360014 h 6186174"/>
              <a:gd name="connsiteX38" fmla="*/ 4711259 w 8636594"/>
              <a:gd name="connsiteY38" fmla="*/ 5329755 h 6186174"/>
              <a:gd name="connsiteX39" fmla="*/ 4741478 w 8636594"/>
              <a:gd name="connsiteY39" fmla="*/ 5299266 h 6186174"/>
              <a:gd name="connsiteX40" fmla="*/ 4771408 w 8636594"/>
              <a:gd name="connsiteY40" fmla="*/ 5268551 h 6186174"/>
              <a:gd name="connsiteX41" fmla="*/ 4801053 w 8636594"/>
              <a:gd name="connsiteY41" fmla="*/ 5237614 h 6186174"/>
              <a:gd name="connsiteX42" fmla="*/ 4830420 w 8636594"/>
              <a:gd name="connsiteY42" fmla="*/ 5206458 h 6186174"/>
              <a:gd name="connsiteX43" fmla="*/ 4859516 w 8636594"/>
              <a:gd name="connsiteY43" fmla="*/ 5175087 h 6186174"/>
              <a:gd name="connsiteX44" fmla="*/ 4888347 w 8636594"/>
              <a:gd name="connsiteY44" fmla="*/ 5143504 h 6186174"/>
              <a:gd name="connsiteX45" fmla="*/ 4916919 w 8636594"/>
              <a:gd name="connsiteY45" fmla="*/ 5111713 h 6186174"/>
              <a:gd name="connsiteX46" fmla="*/ 4945238 w 8636594"/>
              <a:gd name="connsiteY46" fmla="*/ 5079717 h 6186174"/>
              <a:gd name="connsiteX47" fmla="*/ 4973311 w 8636594"/>
              <a:gd name="connsiteY47" fmla="*/ 5047519 h 6186174"/>
              <a:gd name="connsiteX48" fmla="*/ 5001145 w 8636594"/>
              <a:gd name="connsiteY48" fmla="*/ 5015124 h 6186174"/>
              <a:gd name="connsiteX49" fmla="*/ 5028745 w 8636594"/>
              <a:gd name="connsiteY49" fmla="*/ 4982535 h 6186174"/>
              <a:gd name="connsiteX50" fmla="*/ 5056117 w 8636594"/>
              <a:gd name="connsiteY50" fmla="*/ 4949755 h 6186174"/>
              <a:gd name="connsiteX51" fmla="*/ 5083269 w 8636594"/>
              <a:gd name="connsiteY51" fmla="*/ 4916787 h 6186174"/>
              <a:gd name="connsiteX52" fmla="*/ 5110207 w 8636594"/>
              <a:gd name="connsiteY52" fmla="*/ 4883636 h 6186174"/>
              <a:gd name="connsiteX53" fmla="*/ 5136937 w 8636594"/>
              <a:gd name="connsiteY53" fmla="*/ 4850305 h 6186174"/>
              <a:gd name="connsiteX54" fmla="*/ 5163464 w 8636594"/>
              <a:gd name="connsiteY54" fmla="*/ 4816797 h 6186174"/>
              <a:gd name="connsiteX55" fmla="*/ 5215940 w 8636594"/>
              <a:gd name="connsiteY55" fmla="*/ 4749265 h 6186174"/>
              <a:gd name="connsiteX56" fmla="*/ 5267684 w 8636594"/>
              <a:gd name="connsiteY56" fmla="*/ 4681068 h 6186174"/>
              <a:gd name="connsiteX57" fmla="*/ 5318748 w 8636594"/>
              <a:gd name="connsiteY57" fmla="*/ 4612234 h 6186174"/>
              <a:gd name="connsiteX58" fmla="*/ 5369182 w 8636594"/>
              <a:gd name="connsiteY58" fmla="*/ 4542793 h 6186174"/>
              <a:gd name="connsiteX59" fmla="*/ 5419038 w 8636594"/>
              <a:gd name="connsiteY59" fmla="*/ 4472771 h 6186174"/>
              <a:gd name="connsiteX60" fmla="*/ 5468365 w 8636594"/>
              <a:gd name="connsiteY60" fmla="*/ 4402196 h 6186174"/>
              <a:gd name="connsiteX61" fmla="*/ 5517215 w 8636594"/>
              <a:gd name="connsiteY61" fmla="*/ 4331098 h 6186174"/>
              <a:gd name="connsiteX62" fmla="*/ 5565637 w 8636594"/>
              <a:gd name="connsiteY62" fmla="*/ 4259503 h 6186174"/>
              <a:gd name="connsiteX63" fmla="*/ 5613684 w 8636594"/>
              <a:gd name="connsiteY63" fmla="*/ 4187441 h 6186174"/>
              <a:gd name="connsiteX64" fmla="*/ 5685160 w 8636594"/>
              <a:gd name="connsiteY64" fmla="*/ 4078531 h 6186174"/>
              <a:gd name="connsiteX65" fmla="*/ 5756074 w 8636594"/>
              <a:gd name="connsiteY65" fmla="*/ 3968727 h 6186174"/>
              <a:gd name="connsiteX66" fmla="*/ 5873483 w 8636594"/>
              <a:gd name="connsiteY66" fmla="*/ 3783989 h 6186174"/>
              <a:gd name="connsiteX67" fmla="*/ 6203209 w 8636594"/>
              <a:gd name="connsiteY67" fmla="*/ 3258640 h 6186174"/>
              <a:gd name="connsiteX68" fmla="*/ 6299430 w 8636594"/>
              <a:gd name="connsiteY68" fmla="*/ 3107321 h 6186174"/>
              <a:gd name="connsiteX69" fmla="*/ 6372650 w 8636594"/>
              <a:gd name="connsiteY69" fmla="*/ 2993735 h 6186174"/>
              <a:gd name="connsiteX70" fmla="*/ 6453197 w 8636594"/>
              <a:gd name="connsiteY70" fmla="*/ 2869788 h 6186174"/>
              <a:gd name="connsiteX71" fmla="*/ 6564167 w 8636594"/>
              <a:gd name="connsiteY71" fmla="*/ 2696807 h 6186174"/>
              <a:gd name="connsiteX72" fmla="*/ 6976233 w 8636594"/>
              <a:gd name="connsiteY72" fmla="*/ 2045274 h 6186174"/>
              <a:gd name="connsiteX73" fmla="*/ 7086755 w 8636594"/>
              <a:gd name="connsiteY73" fmla="*/ 1872743 h 6186174"/>
              <a:gd name="connsiteX74" fmla="*/ 7170279 w 8636594"/>
              <a:gd name="connsiteY74" fmla="*/ 1744202 h 6186174"/>
              <a:gd name="connsiteX75" fmla="*/ 7226351 w 8636594"/>
              <a:gd name="connsiteY75" fmla="*/ 1659017 h 6186174"/>
              <a:gd name="connsiteX76" fmla="*/ 7282789 w 8636594"/>
              <a:gd name="connsiteY76" fmla="*/ 1574303 h 6186174"/>
              <a:gd name="connsiteX77" fmla="*/ 7339643 w 8636594"/>
              <a:gd name="connsiteY77" fmla="*/ 1490113 h 6186174"/>
              <a:gd name="connsiteX78" fmla="*/ 7396957 w 8636594"/>
              <a:gd name="connsiteY78" fmla="*/ 1406503 h 6186174"/>
              <a:gd name="connsiteX79" fmla="*/ 7454781 w 8636594"/>
              <a:gd name="connsiteY79" fmla="*/ 1323526 h 6186174"/>
              <a:gd name="connsiteX80" fmla="*/ 7513161 w 8636594"/>
              <a:gd name="connsiteY80" fmla="*/ 1241237 h 6186174"/>
              <a:gd name="connsiteX81" fmla="*/ 7572144 w 8636594"/>
              <a:gd name="connsiteY81" fmla="*/ 1159689 h 6186174"/>
              <a:gd name="connsiteX82" fmla="*/ 7601877 w 8636594"/>
              <a:gd name="connsiteY82" fmla="*/ 1119210 h 6186174"/>
              <a:gd name="connsiteX83" fmla="*/ 7631779 w 8636594"/>
              <a:gd name="connsiteY83" fmla="*/ 1078937 h 6186174"/>
              <a:gd name="connsiteX84" fmla="*/ 7661855 w 8636594"/>
              <a:gd name="connsiteY84" fmla="*/ 1038876 h 6186174"/>
              <a:gd name="connsiteX85" fmla="*/ 7692111 w 8636594"/>
              <a:gd name="connsiteY85" fmla="*/ 999035 h 6186174"/>
              <a:gd name="connsiteX86" fmla="*/ 7722554 w 8636594"/>
              <a:gd name="connsiteY86" fmla="*/ 959419 h 6186174"/>
              <a:gd name="connsiteX87" fmla="*/ 7753190 w 8636594"/>
              <a:gd name="connsiteY87" fmla="*/ 920037 h 6186174"/>
              <a:gd name="connsiteX88" fmla="*/ 7784023 w 8636594"/>
              <a:gd name="connsiteY88" fmla="*/ 880894 h 6186174"/>
              <a:gd name="connsiteX89" fmla="*/ 7815061 w 8636594"/>
              <a:gd name="connsiteY89" fmla="*/ 841997 h 6186174"/>
              <a:gd name="connsiteX90" fmla="*/ 7846308 w 8636594"/>
              <a:gd name="connsiteY90" fmla="*/ 803354 h 6186174"/>
              <a:gd name="connsiteX91" fmla="*/ 7877772 w 8636594"/>
              <a:gd name="connsiteY91" fmla="*/ 764970 h 6186174"/>
              <a:gd name="connsiteX92" fmla="*/ 7909458 w 8636594"/>
              <a:gd name="connsiteY92" fmla="*/ 726853 h 6186174"/>
              <a:gd name="connsiteX93" fmla="*/ 7941371 w 8636594"/>
              <a:gd name="connsiteY93" fmla="*/ 689010 h 6186174"/>
              <a:gd name="connsiteX94" fmla="*/ 7973518 w 8636594"/>
              <a:gd name="connsiteY94" fmla="*/ 651447 h 6186174"/>
              <a:gd name="connsiteX95" fmla="*/ 8005905 w 8636594"/>
              <a:gd name="connsiteY95" fmla="*/ 614171 h 6186174"/>
              <a:gd name="connsiteX96" fmla="*/ 8038538 w 8636594"/>
              <a:gd name="connsiteY96" fmla="*/ 577189 h 6186174"/>
              <a:gd name="connsiteX97" fmla="*/ 8071421 w 8636594"/>
              <a:gd name="connsiteY97" fmla="*/ 540507 h 6186174"/>
              <a:gd name="connsiteX98" fmla="*/ 8104563 w 8636594"/>
              <a:gd name="connsiteY98" fmla="*/ 504132 h 6186174"/>
              <a:gd name="connsiteX99" fmla="*/ 8137967 w 8636594"/>
              <a:gd name="connsiteY99" fmla="*/ 468072 h 6186174"/>
              <a:gd name="connsiteX100" fmla="*/ 8171641 w 8636594"/>
              <a:gd name="connsiteY100" fmla="*/ 432332 h 6186174"/>
              <a:gd name="connsiteX101" fmla="*/ 8205590 w 8636594"/>
              <a:gd name="connsiteY101" fmla="*/ 396920 h 6186174"/>
              <a:gd name="connsiteX102" fmla="*/ 8239820 w 8636594"/>
              <a:gd name="connsiteY102" fmla="*/ 361843 h 6186174"/>
              <a:gd name="connsiteX103" fmla="*/ 8274337 w 8636594"/>
              <a:gd name="connsiteY103" fmla="*/ 327107 h 6186174"/>
              <a:gd name="connsiteX104" fmla="*/ 8309147 w 8636594"/>
              <a:gd name="connsiteY104" fmla="*/ 292718 h 6186174"/>
              <a:gd name="connsiteX105" fmla="*/ 8344256 w 8636594"/>
              <a:gd name="connsiteY105" fmla="*/ 258685 h 6186174"/>
              <a:gd name="connsiteX106" fmla="*/ 8379669 w 8636594"/>
              <a:gd name="connsiteY106" fmla="*/ 225013 h 6186174"/>
              <a:gd name="connsiteX107" fmla="*/ 8415394 w 8636594"/>
              <a:gd name="connsiteY107" fmla="*/ 191709 h 6186174"/>
              <a:gd name="connsiteX108" fmla="*/ 8451434 w 8636594"/>
              <a:gd name="connsiteY108" fmla="*/ 158780 h 6186174"/>
              <a:gd name="connsiteX109" fmla="*/ 8487798 w 8636594"/>
              <a:gd name="connsiteY109" fmla="*/ 126233 h 6186174"/>
              <a:gd name="connsiteX110" fmla="*/ 8524489 w 8636594"/>
              <a:gd name="connsiteY110" fmla="*/ 94075 h 6186174"/>
              <a:gd name="connsiteX111" fmla="*/ 8561515 w 8636594"/>
              <a:gd name="connsiteY111" fmla="*/ 62312 h 6186174"/>
              <a:gd name="connsiteX112" fmla="*/ 8598881 w 8636594"/>
              <a:gd name="connsiteY112" fmla="*/ 30951 h 6186174"/>
              <a:gd name="connsiteX113" fmla="*/ 8636594 w 8636594"/>
              <a:gd name="connsiteY113" fmla="*/ 0 h 6186174"/>
              <a:gd name="connsiteX0" fmla="*/ 8636594 w 8636594"/>
              <a:gd name="connsiteY0" fmla="*/ 0 h 6165110"/>
              <a:gd name="connsiteX1" fmla="*/ 5293 w 8636594"/>
              <a:gd name="connsiteY1" fmla="*/ 0 h 6165110"/>
              <a:gd name="connsiteX2" fmla="*/ 0 w 8636594"/>
              <a:gd name="connsiteY2" fmla="*/ 5587843 h 6165110"/>
              <a:gd name="connsiteX3" fmla="*/ 1594033 w 8636594"/>
              <a:gd name="connsiteY3" fmla="*/ 5600057 h 6165110"/>
              <a:gd name="connsiteX4" fmla="*/ 1686068 w 8636594"/>
              <a:gd name="connsiteY4" fmla="*/ 5599745 h 6165110"/>
              <a:gd name="connsiteX5" fmla="*/ 3552910 w 8636594"/>
              <a:gd name="connsiteY5" fmla="*/ 6165110 h 6165110"/>
              <a:gd name="connsiteX6" fmla="*/ 3595773 w 8636594"/>
              <a:gd name="connsiteY6" fmla="*/ 6143704 h 6165110"/>
              <a:gd name="connsiteX7" fmla="*/ 3638142 w 8636594"/>
              <a:gd name="connsiteY7" fmla="*/ 6121960 h 6165110"/>
              <a:gd name="connsiteX8" fmla="*/ 3680024 w 8636594"/>
              <a:gd name="connsiteY8" fmla="*/ 6099881 h 6165110"/>
              <a:gd name="connsiteX9" fmla="*/ 3721426 w 8636594"/>
              <a:gd name="connsiteY9" fmla="*/ 6077471 h 6165110"/>
              <a:gd name="connsiteX10" fmla="*/ 3762353 w 8636594"/>
              <a:gd name="connsiteY10" fmla="*/ 6054733 h 6165110"/>
              <a:gd name="connsiteX11" fmla="*/ 3802812 w 8636594"/>
              <a:gd name="connsiteY11" fmla="*/ 6031671 h 6165110"/>
              <a:gd name="connsiteX12" fmla="*/ 3842810 w 8636594"/>
              <a:gd name="connsiteY12" fmla="*/ 6008288 h 6165110"/>
              <a:gd name="connsiteX13" fmla="*/ 3882352 w 8636594"/>
              <a:gd name="connsiteY13" fmla="*/ 5984588 h 6165110"/>
              <a:gd name="connsiteX14" fmla="*/ 3921445 w 8636594"/>
              <a:gd name="connsiteY14" fmla="*/ 5960574 h 6165110"/>
              <a:gd name="connsiteX15" fmla="*/ 3960096 w 8636594"/>
              <a:gd name="connsiteY15" fmla="*/ 5936250 h 6165110"/>
              <a:gd name="connsiteX16" fmla="*/ 3998311 w 8636594"/>
              <a:gd name="connsiteY16" fmla="*/ 5911619 h 6165110"/>
              <a:gd name="connsiteX17" fmla="*/ 4036095 w 8636594"/>
              <a:gd name="connsiteY17" fmla="*/ 5886685 h 6165110"/>
              <a:gd name="connsiteX18" fmla="*/ 4073456 w 8636594"/>
              <a:gd name="connsiteY18" fmla="*/ 5861452 h 6165110"/>
              <a:gd name="connsiteX19" fmla="*/ 4110400 w 8636594"/>
              <a:gd name="connsiteY19" fmla="*/ 5835922 h 6165110"/>
              <a:gd name="connsiteX20" fmla="*/ 4146933 w 8636594"/>
              <a:gd name="connsiteY20" fmla="*/ 5810100 h 6165110"/>
              <a:gd name="connsiteX21" fmla="*/ 4183061 w 8636594"/>
              <a:gd name="connsiteY21" fmla="*/ 5783988 h 6165110"/>
              <a:gd name="connsiteX22" fmla="*/ 4218791 w 8636594"/>
              <a:gd name="connsiteY22" fmla="*/ 5757591 h 6165110"/>
              <a:gd name="connsiteX23" fmla="*/ 4254129 w 8636594"/>
              <a:gd name="connsiteY23" fmla="*/ 5730912 h 6165110"/>
              <a:gd name="connsiteX24" fmla="*/ 4289081 w 8636594"/>
              <a:gd name="connsiteY24" fmla="*/ 5703955 h 6165110"/>
              <a:gd name="connsiteX25" fmla="*/ 4323654 w 8636594"/>
              <a:gd name="connsiteY25" fmla="*/ 5676722 h 6165110"/>
              <a:gd name="connsiteX26" fmla="*/ 4357854 w 8636594"/>
              <a:gd name="connsiteY26" fmla="*/ 5649218 h 6165110"/>
              <a:gd name="connsiteX27" fmla="*/ 4391688 w 8636594"/>
              <a:gd name="connsiteY27" fmla="*/ 5621446 h 6165110"/>
              <a:gd name="connsiteX28" fmla="*/ 4425162 w 8636594"/>
              <a:gd name="connsiteY28" fmla="*/ 5593409 h 6165110"/>
              <a:gd name="connsiteX29" fmla="*/ 4458281 w 8636594"/>
              <a:gd name="connsiteY29" fmla="*/ 5565111 h 6165110"/>
              <a:gd name="connsiteX30" fmla="*/ 4491053 w 8636594"/>
              <a:gd name="connsiteY30" fmla="*/ 5536556 h 6165110"/>
              <a:gd name="connsiteX31" fmla="*/ 4523484 w 8636594"/>
              <a:gd name="connsiteY31" fmla="*/ 5507747 h 6165110"/>
              <a:gd name="connsiteX32" fmla="*/ 4555580 w 8636594"/>
              <a:gd name="connsiteY32" fmla="*/ 5478687 h 6165110"/>
              <a:gd name="connsiteX33" fmla="*/ 4587347 w 8636594"/>
              <a:gd name="connsiteY33" fmla="*/ 5449380 h 6165110"/>
              <a:gd name="connsiteX34" fmla="*/ 4618793 w 8636594"/>
              <a:gd name="connsiteY34" fmla="*/ 5419830 h 6165110"/>
              <a:gd name="connsiteX35" fmla="*/ 4649922 w 8636594"/>
              <a:gd name="connsiteY35" fmla="*/ 5390040 h 6165110"/>
              <a:gd name="connsiteX36" fmla="*/ 4680742 w 8636594"/>
              <a:gd name="connsiteY36" fmla="*/ 5360014 h 6165110"/>
              <a:gd name="connsiteX37" fmla="*/ 4711259 w 8636594"/>
              <a:gd name="connsiteY37" fmla="*/ 5329755 h 6165110"/>
              <a:gd name="connsiteX38" fmla="*/ 4741478 w 8636594"/>
              <a:gd name="connsiteY38" fmla="*/ 5299266 h 6165110"/>
              <a:gd name="connsiteX39" fmla="*/ 4771408 w 8636594"/>
              <a:gd name="connsiteY39" fmla="*/ 5268551 h 6165110"/>
              <a:gd name="connsiteX40" fmla="*/ 4801053 w 8636594"/>
              <a:gd name="connsiteY40" fmla="*/ 5237614 h 6165110"/>
              <a:gd name="connsiteX41" fmla="*/ 4830420 w 8636594"/>
              <a:gd name="connsiteY41" fmla="*/ 5206458 h 6165110"/>
              <a:gd name="connsiteX42" fmla="*/ 4859516 w 8636594"/>
              <a:gd name="connsiteY42" fmla="*/ 5175087 h 6165110"/>
              <a:gd name="connsiteX43" fmla="*/ 4888347 w 8636594"/>
              <a:gd name="connsiteY43" fmla="*/ 5143504 h 6165110"/>
              <a:gd name="connsiteX44" fmla="*/ 4916919 w 8636594"/>
              <a:gd name="connsiteY44" fmla="*/ 5111713 h 6165110"/>
              <a:gd name="connsiteX45" fmla="*/ 4945238 w 8636594"/>
              <a:gd name="connsiteY45" fmla="*/ 5079717 h 6165110"/>
              <a:gd name="connsiteX46" fmla="*/ 4973311 w 8636594"/>
              <a:gd name="connsiteY46" fmla="*/ 5047519 h 6165110"/>
              <a:gd name="connsiteX47" fmla="*/ 5001145 w 8636594"/>
              <a:gd name="connsiteY47" fmla="*/ 5015124 h 6165110"/>
              <a:gd name="connsiteX48" fmla="*/ 5028745 w 8636594"/>
              <a:gd name="connsiteY48" fmla="*/ 4982535 h 6165110"/>
              <a:gd name="connsiteX49" fmla="*/ 5056117 w 8636594"/>
              <a:gd name="connsiteY49" fmla="*/ 4949755 h 6165110"/>
              <a:gd name="connsiteX50" fmla="*/ 5083269 w 8636594"/>
              <a:gd name="connsiteY50" fmla="*/ 4916787 h 6165110"/>
              <a:gd name="connsiteX51" fmla="*/ 5110207 w 8636594"/>
              <a:gd name="connsiteY51" fmla="*/ 4883636 h 6165110"/>
              <a:gd name="connsiteX52" fmla="*/ 5136937 w 8636594"/>
              <a:gd name="connsiteY52" fmla="*/ 4850305 h 6165110"/>
              <a:gd name="connsiteX53" fmla="*/ 5163464 w 8636594"/>
              <a:gd name="connsiteY53" fmla="*/ 4816797 h 6165110"/>
              <a:gd name="connsiteX54" fmla="*/ 5215940 w 8636594"/>
              <a:gd name="connsiteY54" fmla="*/ 4749265 h 6165110"/>
              <a:gd name="connsiteX55" fmla="*/ 5267684 w 8636594"/>
              <a:gd name="connsiteY55" fmla="*/ 4681068 h 6165110"/>
              <a:gd name="connsiteX56" fmla="*/ 5318748 w 8636594"/>
              <a:gd name="connsiteY56" fmla="*/ 4612234 h 6165110"/>
              <a:gd name="connsiteX57" fmla="*/ 5369182 w 8636594"/>
              <a:gd name="connsiteY57" fmla="*/ 4542793 h 6165110"/>
              <a:gd name="connsiteX58" fmla="*/ 5419038 w 8636594"/>
              <a:gd name="connsiteY58" fmla="*/ 4472771 h 6165110"/>
              <a:gd name="connsiteX59" fmla="*/ 5468365 w 8636594"/>
              <a:gd name="connsiteY59" fmla="*/ 4402196 h 6165110"/>
              <a:gd name="connsiteX60" fmla="*/ 5517215 w 8636594"/>
              <a:gd name="connsiteY60" fmla="*/ 4331098 h 6165110"/>
              <a:gd name="connsiteX61" fmla="*/ 5565637 w 8636594"/>
              <a:gd name="connsiteY61" fmla="*/ 4259503 h 6165110"/>
              <a:gd name="connsiteX62" fmla="*/ 5613684 w 8636594"/>
              <a:gd name="connsiteY62" fmla="*/ 4187441 h 6165110"/>
              <a:gd name="connsiteX63" fmla="*/ 5685160 w 8636594"/>
              <a:gd name="connsiteY63" fmla="*/ 4078531 h 6165110"/>
              <a:gd name="connsiteX64" fmla="*/ 5756074 w 8636594"/>
              <a:gd name="connsiteY64" fmla="*/ 3968727 h 6165110"/>
              <a:gd name="connsiteX65" fmla="*/ 5873483 w 8636594"/>
              <a:gd name="connsiteY65" fmla="*/ 3783989 h 6165110"/>
              <a:gd name="connsiteX66" fmla="*/ 6203209 w 8636594"/>
              <a:gd name="connsiteY66" fmla="*/ 3258640 h 6165110"/>
              <a:gd name="connsiteX67" fmla="*/ 6299430 w 8636594"/>
              <a:gd name="connsiteY67" fmla="*/ 3107321 h 6165110"/>
              <a:gd name="connsiteX68" fmla="*/ 6372650 w 8636594"/>
              <a:gd name="connsiteY68" fmla="*/ 2993735 h 6165110"/>
              <a:gd name="connsiteX69" fmla="*/ 6453197 w 8636594"/>
              <a:gd name="connsiteY69" fmla="*/ 2869788 h 6165110"/>
              <a:gd name="connsiteX70" fmla="*/ 6564167 w 8636594"/>
              <a:gd name="connsiteY70" fmla="*/ 2696807 h 6165110"/>
              <a:gd name="connsiteX71" fmla="*/ 6976233 w 8636594"/>
              <a:gd name="connsiteY71" fmla="*/ 2045274 h 6165110"/>
              <a:gd name="connsiteX72" fmla="*/ 7086755 w 8636594"/>
              <a:gd name="connsiteY72" fmla="*/ 1872743 h 6165110"/>
              <a:gd name="connsiteX73" fmla="*/ 7170279 w 8636594"/>
              <a:gd name="connsiteY73" fmla="*/ 1744202 h 6165110"/>
              <a:gd name="connsiteX74" fmla="*/ 7226351 w 8636594"/>
              <a:gd name="connsiteY74" fmla="*/ 1659017 h 6165110"/>
              <a:gd name="connsiteX75" fmla="*/ 7282789 w 8636594"/>
              <a:gd name="connsiteY75" fmla="*/ 1574303 h 6165110"/>
              <a:gd name="connsiteX76" fmla="*/ 7339643 w 8636594"/>
              <a:gd name="connsiteY76" fmla="*/ 1490113 h 6165110"/>
              <a:gd name="connsiteX77" fmla="*/ 7396957 w 8636594"/>
              <a:gd name="connsiteY77" fmla="*/ 1406503 h 6165110"/>
              <a:gd name="connsiteX78" fmla="*/ 7454781 w 8636594"/>
              <a:gd name="connsiteY78" fmla="*/ 1323526 h 6165110"/>
              <a:gd name="connsiteX79" fmla="*/ 7513161 w 8636594"/>
              <a:gd name="connsiteY79" fmla="*/ 1241237 h 6165110"/>
              <a:gd name="connsiteX80" fmla="*/ 7572144 w 8636594"/>
              <a:gd name="connsiteY80" fmla="*/ 1159689 h 6165110"/>
              <a:gd name="connsiteX81" fmla="*/ 7601877 w 8636594"/>
              <a:gd name="connsiteY81" fmla="*/ 1119210 h 6165110"/>
              <a:gd name="connsiteX82" fmla="*/ 7631779 w 8636594"/>
              <a:gd name="connsiteY82" fmla="*/ 1078937 h 6165110"/>
              <a:gd name="connsiteX83" fmla="*/ 7661855 w 8636594"/>
              <a:gd name="connsiteY83" fmla="*/ 1038876 h 6165110"/>
              <a:gd name="connsiteX84" fmla="*/ 7692111 w 8636594"/>
              <a:gd name="connsiteY84" fmla="*/ 999035 h 6165110"/>
              <a:gd name="connsiteX85" fmla="*/ 7722554 w 8636594"/>
              <a:gd name="connsiteY85" fmla="*/ 959419 h 6165110"/>
              <a:gd name="connsiteX86" fmla="*/ 7753190 w 8636594"/>
              <a:gd name="connsiteY86" fmla="*/ 920037 h 6165110"/>
              <a:gd name="connsiteX87" fmla="*/ 7784023 w 8636594"/>
              <a:gd name="connsiteY87" fmla="*/ 880894 h 6165110"/>
              <a:gd name="connsiteX88" fmla="*/ 7815061 w 8636594"/>
              <a:gd name="connsiteY88" fmla="*/ 841997 h 6165110"/>
              <a:gd name="connsiteX89" fmla="*/ 7846308 w 8636594"/>
              <a:gd name="connsiteY89" fmla="*/ 803354 h 6165110"/>
              <a:gd name="connsiteX90" fmla="*/ 7877772 w 8636594"/>
              <a:gd name="connsiteY90" fmla="*/ 764970 h 6165110"/>
              <a:gd name="connsiteX91" fmla="*/ 7909458 w 8636594"/>
              <a:gd name="connsiteY91" fmla="*/ 726853 h 6165110"/>
              <a:gd name="connsiteX92" fmla="*/ 7941371 w 8636594"/>
              <a:gd name="connsiteY92" fmla="*/ 689010 h 6165110"/>
              <a:gd name="connsiteX93" fmla="*/ 7973518 w 8636594"/>
              <a:gd name="connsiteY93" fmla="*/ 651447 h 6165110"/>
              <a:gd name="connsiteX94" fmla="*/ 8005905 w 8636594"/>
              <a:gd name="connsiteY94" fmla="*/ 614171 h 6165110"/>
              <a:gd name="connsiteX95" fmla="*/ 8038538 w 8636594"/>
              <a:gd name="connsiteY95" fmla="*/ 577189 h 6165110"/>
              <a:gd name="connsiteX96" fmla="*/ 8071421 w 8636594"/>
              <a:gd name="connsiteY96" fmla="*/ 540507 h 6165110"/>
              <a:gd name="connsiteX97" fmla="*/ 8104563 w 8636594"/>
              <a:gd name="connsiteY97" fmla="*/ 504132 h 6165110"/>
              <a:gd name="connsiteX98" fmla="*/ 8137967 w 8636594"/>
              <a:gd name="connsiteY98" fmla="*/ 468072 h 6165110"/>
              <a:gd name="connsiteX99" fmla="*/ 8171641 w 8636594"/>
              <a:gd name="connsiteY99" fmla="*/ 432332 h 6165110"/>
              <a:gd name="connsiteX100" fmla="*/ 8205590 w 8636594"/>
              <a:gd name="connsiteY100" fmla="*/ 396920 h 6165110"/>
              <a:gd name="connsiteX101" fmla="*/ 8239820 w 8636594"/>
              <a:gd name="connsiteY101" fmla="*/ 361843 h 6165110"/>
              <a:gd name="connsiteX102" fmla="*/ 8274337 w 8636594"/>
              <a:gd name="connsiteY102" fmla="*/ 327107 h 6165110"/>
              <a:gd name="connsiteX103" fmla="*/ 8309147 w 8636594"/>
              <a:gd name="connsiteY103" fmla="*/ 292718 h 6165110"/>
              <a:gd name="connsiteX104" fmla="*/ 8344256 w 8636594"/>
              <a:gd name="connsiteY104" fmla="*/ 258685 h 6165110"/>
              <a:gd name="connsiteX105" fmla="*/ 8379669 w 8636594"/>
              <a:gd name="connsiteY105" fmla="*/ 225013 h 6165110"/>
              <a:gd name="connsiteX106" fmla="*/ 8415394 w 8636594"/>
              <a:gd name="connsiteY106" fmla="*/ 191709 h 6165110"/>
              <a:gd name="connsiteX107" fmla="*/ 8451434 w 8636594"/>
              <a:gd name="connsiteY107" fmla="*/ 158780 h 6165110"/>
              <a:gd name="connsiteX108" fmla="*/ 8487798 w 8636594"/>
              <a:gd name="connsiteY108" fmla="*/ 126233 h 6165110"/>
              <a:gd name="connsiteX109" fmla="*/ 8524489 w 8636594"/>
              <a:gd name="connsiteY109" fmla="*/ 94075 h 6165110"/>
              <a:gd name="connsiteX110" fmla="*/ 8561515 w 8636594"/>
              <a:gd name="connsiteY110" fmla="*/ 62312 h 6165110"/>
              <a:gd name="connsiteX111" fmla="*/ 8598881 w 8636594"/>
              <a:gd name="connsiteY111" fmla="*/ 30951 h 6165110"/>
              <a:gd name="connsiteX112" fmla="*/ 8636594 w 8636594"/>
              <a:gd name="connsiteY112" fmla="*/ 0 h 6165110"/>
              <a:gd name="connsiteX0" fmla="*/ 8636594 w 8636594"/>
              <a:gd name="connsiteY0" fmla="*/ 0 h 6143704"/>
              <a:gd name="connsiteX1" fmla="*/ 5293 w 8636594"/>
              <a:gd name="connsiteY1" fmla="*/ 0 h 6143704"/>
              <a:gd name="connsiteX2" fmla="*/ 0 w 8636594"/>
              <a:gd name="connsiteY2" fmla="*/ 5587843 h 6143704"/>
              <a:gd name="connsiteX3" fmla="*/ 1594033 w 8636594"/>
              <a:gd name="connsiteY3" fmla="*/ 5600057 h 6143704"/>
              <a:gd name="connsiteX4" fmla="*/ 1686068 w 8636594"/>
              <a:gd name="connsiteY4" fmla="*/ 5599745 h 6143704"/>
              <a:gd name="connsiteX5" fmla="*/ 3595773 w 8636594"/>
              <a:gd name="connsiteY5" fmla="*/ 6143704 h 6143704"/>
              <a:gd name="connsiteX6" fmla="*/ 3638142 w 8636594"/>
              <a:gd name="connsiteY6" fmla="*/ 6121960 h 6143704"/>
              <a:gd name="connsiteX7" fmla="*/ 3680024 w 8636594"/>
              <a:gd name="connsiteY7" fmla="*/ 6099881 h 6143704"/>
              <a:gd name="connsiteX8" fmla="*/ 3721426 w 8636594"/>
              <a:gd name="connsiteY8" fmla="*/ 6077471 h 6143704"/>
              <a:gd name="connsiteX9" fmla="*/ 3762353 w 8636594"/>
              <a:gd name="connsiteY9" fmla="*/ 6054733 h 6143704"/>
              <a:gd name="connsiteX10" fmla="*/ 3802812 w 8636594"/>
              <a:gd name="connsiteY10" fmla="*/ 6031671 h 6143704"/>
              <a:gd name="connsiteX11" fmla="*/ 3842810 w 8636594"/>
              <a:gd name="connsiteY11" fmla="*/ 6008288 h 6143704"/>
              <a:gd name="connsiteX12" fmla="*/ 3882352 w 8636594"/>
              <a:gd name="connsiteY12" fmla="*/ 5984588 h 6143704"/>
              <a:gd name="connsiteX13" fmla="*/ 3921445 w 8636594"/>
              <a:gd name="connsiteY13" fmla="*/ 5960574 h 6143704"/>
              <a:gd name="connsiteX14" fmla="*/ 3960096 w 8636594"/>
              <a:gd name="connsiteY14" fmla="*/ 5936250 h 6143704"/>
              <a:gd name="connsiteX15" fmla="*/ 3998311 w 8636594"/>
              <a:gd name="connsiteY15" fmla="*/ 5911619 h 6143704"/>
              <a:gd name="connsiteX16" fmla="*/ 4036095 w 8636594"/>
              <a:gd name="connsiteY16" fmla="*/ 5886685 h 6143704"/>
              <a:gd name="connsiteX17" fmla="*/ 4073456 w 8636594"/>
              <a:gd name="connsiteY17" fmla="*/ 5861452 h 6143704"/>
              <a:gd name="connsiteX18" fmla="*/ 4110400 w 8636594"/>
              <a:gd name="connsiteY18" fmla="*/ 5835922 h 6143704"/>
              <a:gd name="connsiteX19" fmla="*/ 4146933 w 8636594"/>
              <a:gd name="connsiteY19" fmla="*/ 5810100 h 6143704"/>
              <a:gd name="connsiteX20" fmla="*/ 4183061 w 8636594"/>
              <a:gd name="connsiteY20" fmla="*/ 5783988 h 6143704"/>
              <a:gd name="connsiteX21" fmla="*/ 4218791 w 8636594"/>
              <a:gd name="connsiteY21" fmla="*/ 5757591 h 6143704"/>
              <a:gd name="connsiteX22" fmla="*/ 4254129 w 8636594"/>
              <a:gd name="connsiteY22" fmla="*/ 5730912 h 6143704"/>
              <a:gd name="connsiteX23" fmla="*/ 4289081 w 8636594"/>
              <a:gd name="connsiteY23" fmla="*/ 5703955 h 6143704"/>
              <a:gd name="connsiteX24" fmla="*/ 4323654 w 8636594"/>
              <a:gd name="connsiteY24" fmla="*/ 5676722 h 6143704"/>
              <a:gd name="connsiteX25" fmla="*/ 4357854 w 8636594"/>
              <a:gd name="connsiteY25" fmla="*/ 5649218 h 6143704"/>
              <a:gd name="connsiteX26" fmla="*/ 4391688 w 8636594"/>
              <a:gd name="connsiteY26" fmla="*/ 5621446 h 6143704"/>
              <a:gd name="connsiteX27" fmla="*/ 4425162 w 8636594"/>
              <a:gd name="connsiteY27" fmla="*/ 5593409 h 6143704"/>
              <a:gd name="connsiteX28" fmla="*/ 4458281 w 8636594"/>
              <a:gd name="connsiteY28" fmla="*/ 5565111 h 6143704"/>
              <a:gd name="connsiteX29" fmla="*/ 4491053 w 8636594"/>
              <a:gd name="connsiteY29" fmla="*/ 5536556 h 6143704"/>
              <a:gd name="connsiteX30" fmla="*/ 4523484 w 8636594"/>
              <a:gd name="connsiteY30" fmla="*/ 5507747 h 6143704"/>
              <a:gd name="connsiteX31" fmla="*/ 4555580 w 8636594"/>
              <a:gd name="connsiteY31" fmla="*/ 5478687 h 6143704"/>
              <a:gd name="connsiteX32" fmla="*/ 4587347 w 8636594"/>
              <a:gd name="connsiteY32" fmla="*/ 5449380 h 6143704"/>
              <a:gd name="connsiteX33" fmla="*/ 4618793 w 8636594"/>
              <a:gd name="connsiteY33" fmla="*/ 5419830 h 6143704"/>
              <a:gd name="connsiteX34" fmla="*/ 4649922 w 8636594"/>
              <a:gd name="connsiteY34" fmla="*/ 5390040 h 6143704"/>
              <a:gd name="connsiteX35" fmla="*/ 4680742 w 8636594"/>
              <a:gd name="connsiteY35" fmla="*/ 5360014 h 6143704"/>
              <a:gd name="connsiteX36" fmla="*/ 4711259 w 8636594"/>
              <a:gd name="connsiteY36" fmla="*/ 5329755 h 6143704"/>
              <a:gd name="connsiteX37" fmla="*/ 4741478 w 8636594"/>
              <a:gd name="connsiteY37" fmla="*/ 5299266 h 6143704"/>
              <a:gd name="connsiteX38" fmla="*/ 4771408 w 8636594"/>
              <a:gd name="connsiteY38" fmla="*/ 5268551 h 6143704"/>
              <a:gd name="connsiteX39" fmla="*/ 4801053 w 8636594"/>
              <a:gd name="connsiteY39" fmla="*/ 5237614 h 6143704"/>
              <a:gd name="connsiteX40" fmla="*/ 4830420 w 8636594"/>
              <a:gd name="connsiteY40" fmla="*/ 5206458 h 6143704"/>
              <a:gd name="connsiteX41" fmla="*/ 4859516 w 8636594"/>
              <a:gd name="connsiteY41" fmla="*/ 5175087 h 6143704"/>
              <a:gd name="connsiteX42" fmla="*/ 4888347 w 8636594"/>
              <a:gd name="connsiteY42" fmla="*/ 5143504 h 6143704"/>
              <a:gd name="connsiteX43" fmla="*/ 4916919 w 8636594"/>
              <a:gd name="connsiteY43" fmla="*/ 5111713 h 6143704"/>
              <a:gd name="connsiteX44" fmla="*/ 4945238 w 8636594"/>
              <a:gd name="connsiteY44" fmla="*/ 5079717 h 6143704"/>
              <a:gd name="connsiteX45" fmla="*/ 4973311 w 8636594"/>
              <a:gd name="connsiteY45" fmla="*/ 5047519 h 6143704"/>
              <a:gd name="connsiteX46" fmla="*/ 5001145 w 8636594"/>
              <a:gd name="connsiteY46" fmla="*/ 5015124 h 6143704"/>
              <a:gd name="connsiteX47" fmla="*/ 5028745 w 8636594"/>
              <a:gd name="connsiteY47" fmla="*/ 4982535 h 6143704"/>
              <a:gd name="connsiteX48" fmla="*/ 5056117 w 8636594"/>
              <a:gd name="connsiteY48" fmla="*/ 4949755 h 6143704"/>
              <a:gd name="connsiteX49" fmla="*/ 5083269 w 8636594"/>
              <a:gd name="connsiteY49" fmla="*/ 4916787 h 6143704"/>
              <a:gd name="connsiteX50" fmla="*/ 5110207 w 8636594"/>
              <a:gd name="connsiteY50" fmla="*/ 4883636 h 6143704"/>
              <a:gd name="connsiteX51" fmla="*/ 5136937 w 8636594"/>
              <a:gd name="connsiteY51" fmla="*/ 4850305 h 6143704"/>
              <a:gd name="connsiteX52" fmla="*/ 5163464 w 8636594"/>
              <a:gd name="connsiteY52" fmla="*/ 4816797 h 6143704"/>
              <a:gd name="connsiteX53" fmla="*/ 5215940 w 8636594"/>
              <a:gd name="connsiteY53" fmla="*/ 4749265 h 6143704"/>
              <a:gd name="connsiteX54" fmla="*/ 5267684 w 8636594"/>
              <a:gd name="connsiteY54" fmla="*/ 4681068 h 6143704"/>
              <a:gd name="connsiteX55" fmla="*/ 5318748 w 8636594"/>
              <a:gd name="connsiteY55" fmla="*/ 4612234 h 6143704"/>
              <a:gd name="connsiteX56" fmla="*/ 5369182 w 8636594"/>
              <a:gd name="connsiteY56" fmla="*/ 4542793 h 6143704"/>
              <a:gd name="connsiteX57" fmla="*/ 5419038 w 8636594"/>
              <a:gd name="connsiteY57" fmla="*/ 4472771 h 6143704"/>
              <a:gd name="connsiteX58" fmla="*/ 5468365 w 8636594"/>
              <a:gd name="connsiteY58" fmla="*/ 4402196 h 6143704"/>
              <a:gd name="connsiteX59" fmla="*/ 5517215 w 8636594"/>
              <a:gd name="connsiteY59" fmla="*/ 4331098 h 6143704"/>
              <a:gd name="connsiteX60" fmla="*/ 5565637 w 8636594"/>
              <a:gd name="connsiteY60" fmla="*/ 4259503 h 6143704"/>
              <a:gd name="connsiteX61" fmla="*/ 5613684 w 8636594"/>
              <a:gd name="connsiteY61" fmla="*/ 4187441 h 6143704"/>
              <a:gd name="connsiteX62" fmla="*/ 5685160 w 8636594"/>
              <a:gd name="connsiteY62" fmla="*/ 4078531 h 6143704"/>
              <a:gd name="connsiteX63" fmla="*/ 5756074 w 8636594"/>
              <a:gd name="connsiteY63" fmla="*/ 3968727 h 6143704"/>
              <a:gd name="connsiteX64" fmla="*/ 5873483 w 8636594"/>
              <a:gd name="connsiteY64" fmla="*/ 3783989 h 6143704"/>
              <a:gd name="connsiteX65" fmla="*/ 6203209 w 8636594"/>
              <a:gd name="connsiteY65" fmla="*/ 3258640 h 6143704"/>
              <a:gd name="connsiteX66" fmla="*/ 6299430 w 8636594"/>
              <a:gd name="connsiteY66" fmla="*/ 3107321 h 6143704"/>
              <a:gd name="connsiteX67" fmla="*/ 6372650 w 8636594"/>
              <a:gd name="connsiteY67" fmla="*/ 2993735 h 6143704"/>
              <a:gd name="connsiteX68" fmla="*/ 6453197 w 8636594"/>
              <a:gd name="connsiteY68" fmla="*/ 2869788 h 6143704"/>
              <a:gd name="connsiteX69" fmla="*/ 6564167 w 8636594"/>
              <a:gd name="connsiteY69" fmla="*/ 2696807 h 6143704"/>
              <a:gd name="connsiteX70" fmla="*/ 6976233 w 8636594"/>
              <a:gd name="connsiteY70" fmla="*/ 2045274 h 6143704"/>
              <a:gd name="connsiteX71" fmla="*/ 7086755 w 8636594"/>
              <a:gd name="connsiteY71" fmla="*/ 1872743 h 6143704"/>
              <a:gd name="connsiteX72" fmla="*/ 7170279 w 8636594"/>
              <a:gd name="connsiteY72" fmla="*/ 1744202 h 6143704"/>
              <a:gd name="connsiteX73" fmla="*/ 7226351 w 8636594"/>
              <a:gd name="connsiteY73" fmla="*/ 1659017 h 6143704"/>
              <a:gd name="connsiteX74" fmla="*/ 7282789 w 8636594"/>
              <a:gd name="connsiteY74" fmla="*/ 1574303 h 6143704"/>
              <a:gd name="connsiteX75" fmla="*/ 7339643 w 8636594"/>
              <a:gd name="connsiteY75" fmla="*/ 1490113 h 6143704"/>
              <a:gd name="connsiteX76" fmla="*/ 7396957 w 8636594"/>
              <a:gd name="connsiteY76" fmla="*/ 1406503 h 6143704"/>
              <a:gd name="connsiteX77" fmla="*/ 7454781 w 8636594"/>
              <a:gd name="connsiteY77" fmla="*/ 1323526 h 6143704"/>
              <a:gd name="connsiteX78" fmla="*/ 7513161 w 8636594"/>
              <a:gd name="connsiteY78" fmla="*/ 1241237 h 6143704"/>
              <a:gd name="connsiteX79" fmla="*/ 7572144 w 8636594"/>
              <a:gd name="connsiteY79" fmla="*/ 1159689 h 6143704"/>
              <a:gd name="connsiteX80" fmla="*/ 7601877 w 8636594"/>
              <a:gd name="connsiteY80" fmla="*/ 1119210 h 6143704"/>
              <a:gd name="connsiteX81" fmla="*/ 7631779 w 8636594"/>
              <a:gd name="connsiteY81" fmla="*/ 1078937 h 6143704"/>
              <a:gd name="connsiteX82" fmla="*/ 7661855 w 8636594"/>
              <a:gd name="connsiteY82" fmla="*/ 1038876 h 6143704"/>
              <a:gd name="connsiteX83" fmla="*/ 7692111 w 8636594"/>
              <a:gd name="connsiteY83" fmla="*/ 999035 h 6143704"/>
              <a:gd name="connsiteX84" fmla="*/ 7722554 w 8636594"/>
              <a:gd name="connsiteY84" fmla="*/ 959419 h 6143704"/>
              <a:gd name="connsiteX85" fmla="*/ 7753190 w 8636594"/>
              <a:gd name="connsiteY85" fmla="*/ 920037 h 6143704"/>
              <a:gd name="connsiteX86" fmla="*/ 7784023 w 8636594"/>
              <a:gd name="connsiteY86" fmla="*/ 880894 h 6143704"/>
              <a:gd name="connsiteX87" fmla="*/ 7815061 w 8636594"/>
              <a:gd name="connsiteY87" fmla="*/ 841997 h 6143704"/>
              <a:gd name="connsiteX88" fmla="*/ 7846308 w 8636594"/>
              <a:gd name="connsiteY88" fmla="*/ 803354 h 6143704"/>
              <a:gd name="connsiteX89" fmla="*/ 7877772 w 8636594"/>
              <a:gd name="connsiteY89" fmla="*/ 764970 h 6143704"/>
              <a:gd name="connsiteX90" fmla="*/ 7909458 w 8636594"/>
              <a:gd name="connsiteY90" fmla="*/ 726853 h 6143704"/>
              <a:gd name="connsiteX91" fmla="*/ 7941371 w 8636594"/>
              <a:gd name="connsiteY91" fmla="*/ 689010 h 6143704"/>
              <a:gd name="connsiteX92" fmla="*/ 7973518 w 8636594"/>
              <a:gd name="connsiteY92" fmla="*/ 651447 h 6143704"/>
              <a:gd name="connsiteX93" fmla="*/ 8005905 w 8636594"/>
              <a:gd name="connsiteY93" fmla="*/ 614171 h 6143704"/>
              <a:gd name="connsiteX94" fmla="*/ 8038538 w 8636594"/>
              <a:gd name="connsiteY94" fmla="*/ 577189 h 6143704"/>
              <a:gd name="connsiteX95" fmla="*/ 8071421 w 8636594"/>
              <a:gd name="connsiteY95" fmla="*/ 540507 h 6143704"/>
              <a:gd name="connsiteX96" fmla="*/ 8104563 w 8636594"/>
              <a:gd name="connsiteY96" fmla="*/ 504132 h 6143704"/>
              <a:gd name="connsiteX97" fmla="*/ 8137967 w 8636594"/>
              <a:gd name="connsiteY97" fmla="*/ 468072 h 6143704"/>
              <a:gd name="connsiteX98" fmla="*/ 8171641 w 8636594"/>
              <a:gd name="connsiteY98" fmla="*/ 432332 h 6143704"/>
              <a:gd name="connsiteX99" fmla="*/ 8205590 w 8636594"/>
              <a:gd name="connsiteY99" fmla="*/ 396920 h 6143704"/>
              <a:gd name="connsiteX100" fmla="*/ 8239820 w 8636594"/>
              <a:gd name="connsiteY100" fmla="*/ 361843 h 6143704"/>
              <a:gd name="connsiteX101" fmla="*/ 8274337 w 8636594"/>
              <a:gd name="connsiteY101" fmla="*/ 327107 h 6143704"/>
              <a:gd name="connsiteX102" fmla="*/ 8309147 w 8636594"/>
              <a:gd name="connsiteY102" fmla="*/ 292718 h 6143704"/>
              <a:gd name="connsiteX103" fmla="*/ 8344256 w 8636594"/>
              <a:gd name="connsiteY103" fmla="*/ 258685 h 6143704"/>
              <a:gd name="connsiteX104" fmla="*/ 8379669 w 8636594"/>
              <a:gd name="connsiteY104" fmla="*/ 225013 h 6143704"/>
              <a:gd name="connsiteX105" fmla="*/ 8415394 w 8636594"/>
              <a:gd name="connsiteY105" fmla="*/ 191709 h 6143704"/>
              <a:gd name="connsiteX106" fmla="*/ 8451434 w 8636594"/>
              <a:gd name="connsiteY106" fmla="*/ 158780 h 6143704"/>
              <a:gd name="connsiteX107" fmla="*/ 8487798 w 8636594"/>
              <a:gd name="connsiteY107" fmla="*/ 126233 h 6143704"/>
              <a:gd name="connsiteX108" fmla="*/ 8524489 w 8636594"/>
              <a:gd name="connsiteY108" fmla="*/ 94075 h 6143704"/>
              <a:gd name="connsiteX109" fmla="*/ 8561515 w 8636594"/>
              <a:gd name="connsiteY109" fmla="*/ 62312 h 6143704"/>
              <a:gd name="connsiteX110" fmla="*/ 8598881 w 8636594"/>
              <a:gd name="connsiteY110" fmla="*/ 30951 h 6143704"/>
              <a:gd name="connsiteX111" fmla="*/ 8636594 w 8636594"/>
              <a:gd name="connsiteY111" fmla="*/ 0 h 6143704"/>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1686068 w 8636594"/>
              <a:gd name="connsiteY4" fmla="*/ 5599745 h 6121960"/>
              <a:gd name="connsiteX5" fmla="*/ 3638142 w 8636594"/>
              <a:gd name="connsiteY5" fmla="*/ 6121960 h 6121960"/>
              <a:gd name="connsiteX6" fmla="*/ 3680024 w 8636594"/>
              <a:gd name="connsiteY6" fmla="*/ 6099881 h 6121960"/>
              <a:gd name="connsiteX7" fmla="*/ 3721426 w 8636594"/>
              <a:gd name="connsiteY7" fmla="*/ 6077471 h 6121960"/>
              <a:gd name="connsiteX8" fmla="*/ 3762353 w 8636594"/>
              <a:gd name="connsiteY8" fmla="*/ 6054733 h 6121960"/>
              <a:gd name="connsiteX9" fmla="*/ 3802812 w 8636594"/>
              <a:gd name="connsiteY9" fmla="*/ 6031671 h 6121960"/>
              <a:gd name="connsiteX10" fmla="*/ 3842810 w 8636594"/>
              <a:gd name="connsiteY10" fmla="*/ 6008288 h 6121960"/>
              <a:gd name="connsiteX11" fmla="*/ 3882352 w 8636594"/>
              <a:gd name="connsiteY11" fmla="*/ 5984588 h 6121960"/>
              <a:gd name="connsiteX12" fmla="*/ 3921445 w 8636594"/>
              <a:gd name="connsiteY12" fmla="*/ 5960574 h 6121960"/>
              <a:gd name="connsiteX13" fmla="*/ 3960096 w 8636594"/>
              <a:gd name="connsiteY13" fmla="*/ 5936250 h 6121960"/>
              <a:gd name="connsiteX14" fmla="*/ 3998311 w 8636594"/>
              <a:gd name="connsiteY14" fmla="*/ 5911619 h 6121960"/>
              <a:gd name="connsiteX15" fmla="*/ 4036095 w 8636594"/>
              <a:gd name="connsiteY15" fmla="*/ 5886685 h 6121960"/>
              <a:gd name="connsiteX16" fmla="*/ 4073456 w 8636594"/>
              <a:gd name="connsiteY16" fmla="*/ 5861452 h 6121960"/>
              <a:gd name="connsiteX17" fmla="*/ 4110400 w 8636594"/>
              <a:gd name="connsiteY17" fmla="*/ 5835922 h 6121960"/>
              <a:gd name="connsiteX18" fmla="*/ 4146933 w 8636594"/>
              <a:gd name="connsiteY18" fmla="*/ 5810100 h 6121960"/>
              <a:gd name="connsiteX19" fmla="*/ 4183061 w 8636594"/>
              <a:gd name="connsiteY19" fmla="*/ 5783988 h 6121960"/>
              <a:gd name="connsiteX20" fmla="*/ 4218791 w 8636594"/>
              <a:gd name="connsiteY20" fmla="*/ 5757591 h 6121960"/>
              <a:gd name="connsiteX21" fmla="*/ 4254129 w 8636594"/>
              <a:gd name="connsiteY21" fmla="*/ 5730912 h 6121960"/>
              <a:gd name="connsiteX22" fmla="*/ 4289081 w 8636594"/>
              <a:gd name="connsiteY22" fmla="*/ 5703955 h 6121960"/>
              <a:gd name="connsiteX23" fmla="*/ 4323654 w 8636594"/>
              <a:gd name="connsiteY23" fmla="*/ 5676722 h 6121960"/>
              <a:gd name="connsiteX24" fmla="*/ 4357854 w 8636594"/>
              <a:gd name="connsiteY24" fmla="*/ 5649218 h 6121960"/>
              <a:gd name="connsiteX25" fmla="*/ 4391688 w 8636594"/>
              <a:gd name="connsiteY25" fmla="*/ 5621446 h 6121960"/>
              <a:gd name="connsiteX26" fmla="*/ 4425162 w 8636594"/>
              <a:gd name="connsiteY26" fmla="*/ 5593409 h 6121960"/>
              <a:gd name="connsiteX27" fmla="*/ 4458281 w 8636594"/>
              <a:gd name="connsiteY27" fmla="*/ 5565111 h 6121960"/>
              <a:gd name="connsiteX28" fmla="*/ 4491053 w 8636594"/>
              <a:gd name="connsiteY28" fmla="*/ 5536556 h 6121960"/>
              <a:gd name="connsiteX29" fmla="*/ 4523484 w 8636594"/>
              <a:gd name="connsiteY29" fmla="*/ 5507747 h 6121960"/>
              <a:gd name="connsiteX30" fmla="*/ 4555580 w 8636594"/>
              <a:gd name="connsiteY30" fmla="*/ 5478687 h 6121960"/>
              <a:gd name="connsiteX31" fmla="*/ 4587347 w 8636594"/>
              <a:gd name="connsiteY31" fmla="*/ 5449380 h 6121960"/>
              <a:gd name="connsiteX32" fmla="*/ 4618793 w 8636594"/>
              <a:gd name="connsiteY32" fmla="*/ 5419830 h 6121960"/>
              <a:gd name="connsiteX33" fmla="*/ 4649922 w 8636594"/>
              <a:gd name="connsiteY33" fmla="*/ 5390040 h 6121960"/>
              <a:gd name="connsiteX34" fmla="*/ 4680742 w 8636594"/>
              <a:gd name="connsiteY34" fmla="*/ 5360014 h 6121960"/>
              <a:gd name="connsiteX35" fmla="*/ 4711259 w 8636594"/>
              <a:gd name="connsiteY35" fmla="*/ 5329755 h 6121960"/>
              <a:gd name="connsiteX36" fmla="*/ 4741478 w 8636594"/>
              <a:gd name="connsiteY36" fmla="*/ 5299266 h 6121960"/>
              <a:gd name="connsiteX37" fmla="*/ 4771408 w 8636594"/>
              <a:gd name="connsiteY37" fmla="*/ 5268551 h 6121960"/>
              <a:gd name="connsiteX38" fmla="*/ 4801053 w 8636594"/>
              <a:gd name="connsiteY38" fmla="*/ 5237614 h 6121960"/>
              <a:gd name="connsiteX39" fmla="*/ 4830420 w 8636594"/>
              <a:gd name="connsiteY39" fmla="*/ 5206458 h 6121960"/>
              <a:gd name="connsiteX40" fmla="*/ 4859516 w 8636594"/>
              <a:gd name="connsiteY40" fmla="*/ 5175087 h 6121960"/>
              <a:gd name="connsiteX41" fmla="*/ 4888347 w 8636594"/>
              <a:gd name="connsiteY41" fmla="*/ 5143504 h 6121960"/>
              <a:gd name="connsiteX42" fmla="*/ 4916919 w 8636594"/>
              <a:gd name="connsiteY42" fmla="*/ 5111713 h 6121960"/>
              <a:gd name="connsiteX43" fmla="*/ 4945238 w 8636594"/>
              <a:gd name="connsiteY43" fmla="*/ 5079717 h 6121960"/>
              <a:gd name="connsiteX44" fmla="*/ 4973311 w 8636594"/>
              <a:gd name="connsiteY44" fmla="*/ 5047519 h 6121960"/>
              <a:gd name="connsiteX45" fmla="*/ 5001145 w 8636594"/>
              <a:gd name="connsiteY45" fmla="*/ 5015124 h 6121960"/>
              <a:gd name="connsiteX46" fmla="*/ 5028745 w 8636594"/>
              <a:gd name="connsiteY46" fmla="*/ 4982535 h 6121960"/>
              <a:gd name="connsiteX47" fmla="*/ 5056117 w 8636594"/>
              <a:gd name="connsiteY47" fmla="*/ 4949755 h 6121960"/>
              <a:gd name="connsiteX48" fmla="*/ 5083269 w 8636594"/>
              <a:gd name="connsiteY48" fmla="*/ 4916787 h 6121960"/>
              <a:gd name="connsiteX49" fmla="*/ 5110207 w 8636594"/>
              <a:gd name="connsiteY49" fmla="*/ 4883636 h 6121960"/>
              <a:gd name="connsiteX50" fmla="*/ 5136937 w 8636594"/>
              <a:gd name="connsiteY50" fmla="*/ 4850305 h 6121960"/>
              <a:gd name="connsiteX51" fmla="*/ 5163464 w 8636594"/>
              <a:gd name="connsiteY51" fmla="*/ 4816797 h 6121960"/>
              <a:gd name="connsiteX52" fmla="*/ 5215940 w 8636594"/>
              <a:gd name="connsiteY52" fmla="*/ 4749265 h 6121960"/>
              <a:gd name="connsiteX53" fmla="*/ 5267684 w 8636594"/>
              <a:gd name="connsiteY53" fmla="*/ 4681068 h 6121960"/>
              <a:gd name="connsiteX54" fmla="*/ 5318748 w 8636594"/>
              <a:gd name="connsiteY54" fmla="*/ 4612234 h 6121960"/>
              <a:gd name="connsiteX55" fmla="*/ 5369182 w 8636594"/>
              <a:gd name="connsiteY55" fmla="*/ 4542793 h 6121960"/>
              <a:gd name="connsiteX56" fmla="*/ 5419038 w 8636594"/>
              <a:gd name="connsiteY56" fmla="*/ 4472771 h 6121960"/>
              <a:gd name="connsiteX57" fmla="*/ 5468365 w 8636594"/>
              <a:gd name="connsiteY57" fmla="*/ 4402196 h 6121960"/>
              <a:gd name="connsiteX58" fmla="*/ 5517215 w 8636594"/>
              <a:gd name="connsiteY58" fmla="*/ 4331098 h 6121960"/>
              <a:gd name="connsiteX59" fmla="*/ 5565637 w 8636594"/>
              <a:gd name="connsiteY59" fmla="*/ 4259503 h 6121960"/>
              <a:gd name="connsiteX60" fmla="*/ 5613684 w 8636594"/>
              <a:gd name="connsiteY60" fmla="*/ 4187441 h 6121960"/>
              <a:gd name="connsiteX61" fmla="*/ 5685160 w 8636594"/>
              <a:gd name="connsiteY61" fmla="*/ 4078531 h 6121960"/>
              <a:gd name="connsiteX62" fmla="*/ 5756074 w 8636594"/>
              <a:gd name="connsiteY62" fmla="*/ 3968727 h 6121960"/>
              <a:gd name="connsiteX63" fmla="*/ 5873483 w 8636594"/>
              <a:gd name="connsiteY63" fmla="*/ 3783989 h 6121960"/>
              <a:gd name="connsiteX64" fmla="*/ 6203209 w 8636594"/>
              <a:gd name="connsiteY64" fmla="*/ 3258640 h 6121960"/>
              <a:gd name="connsiteX65" fmla="*/ 6299430 w 8636594"/>
              <a:gd name="connsiteY65" fmla="*/ 3107321 h 6121960"/>
              <a:gd name="connsiteX66" fmla="*/ 6372650 w 8636594"/>
              <a:gd name="connsiteY66" fmla="*/ 2993735 h 6121960"/>
              <a:gd name="connsiteX67" fmla="*/ 6453197 w 8636594"/>
              <a:gd name="connsiteY67" fmla="*/ 2869788 h 6121960"/>
              <a:gd name="connsiteX68" fmla="*/ 6564167 w 8636594"/>
              <a:gd name="connsiteY68" fmla="*/ 2696807 h 6121960"/>
              <a:gd name="connsiteX69" fmla="*/ 6976233 w 8636594"/>
              <a:gd name="connsiteY69" fmla="*/ 2045274 h 6121960"/>
              <a:gd name="connsiteX70" fmla="*/ 7086755 w 8636594"/>
              <a:gd name="connsiteY70" fmla="*/ 1872743 h 6121960"/>
              <a:gd name="connsiteX71" fmla="*/ 7170279 w 8636594"/>
              <a:gd name="connsiteY71" fmla="*/ 1744202 h 6121960"/>
              <a:gd name="connsiteX72" fmla="*/ 7226351 w 8636594"/>
              <a:gd name="connsiteY72" fmla="*/ 1659017 h 6121960"/>
              <a:gd name="connsiteX73" fmla="*/ 7282789 w 8636594"/>
              <a:gd name="connsiteY73" fmla="*/ 1574303 h 6121960"/>
              <a:gd name="connsiteX74" fmla="*/ 7339643 w 8636594"/>
              <a:gd name="connsiteY74" fmla="*/ 1490113 h 6121960"/>
              <a:gd name="connsiteX75" fmla="*/ 7396957 w 8636594"/>
              <a:gd name="connsiteY75" fmla="*/ 1406503 h 6121960"/>
              <a:gd name="connsiteX76" fmla="*/ 7454781 w 8636594"/>
              <a:gd name="connsiteY76" fmla="*/ 1323526 h 6121960"/>
              <a:gd name="connsiteX77" fmla="*/ 7513161 w 8636594"/>
              <a:gd name="connsiteY77" fmla="*/ 1241237 h 6121960"/>
              <a:gd name="connsiteX78" fmla="*/ 7572144 w 8636594"/>
              <a:gd name="connsiteY78" fmla="*/ 1159689 h 6121960"/>
              <a:gd name="connsiteX79" fmla="*/ 7601877 w 8636594"/>
              <a:gd name="connsiteY79" fmla="*/ 1119210 h 6121960"/>
              <a:gd name="connsiteX80" fmla="*/ 7631779 w 8636594"/>
              <a:gd name="connsiteY80" fmla="*/ 1078937 h 6121960"/>
              <a:gd name="connsiteX81" fmla="*/ 7661855 w 8636594"/>
              <a:gd name="connsiteY81" fmla="*/ 1038876 h 6121960"/>
              <a:gd name="connsiteX82" fmla="*/ 7692111 w 8636594"/>
              <a:gd name="connsiteY82" fmla="*/ 999035 h 6121960"/>
              <a:gd name="connsiteX83" fmla="*/ 7722554 w 8636594"/>
              <a:gd name="connsiteY83" fmla="*/ 959419 h 6121960"/>
              <a:gd name="connsiteX84" fmla="*/ 7753190 w 8636594"/>
              <a:gd name="connsiteY84" fmla="*/ 920037 h 6121960"/>
              <a:gd name="connsiteX85" fmla="*/ 7784023 w 8636594"/>
              <a:gd name="connsiteY85" fmla="*/ 880894 h 6121960"/>
              <a:gd name="connsiteX86" fmla="*/ 7815061 w 8636594"/>
              <a:gd name="connsiteY86" fmla="*/ 841997 h 6121960"/>
              <a:gd name="connsiteX87" fmla="*/ 7846308 w 8636594"/>
              <a:gd name="connsiteY87" fmla="*/ 803354 h 6121960"/>
              <a:gd name="connsiteX88" fmla="*/ 7877772 w 8636594"/>
              <a:gd name="connsiteY88" fmla="*/ 764970 h 6121960"/>
              <a:gd name="connsiteX89" fmla="*/ 7909458 w 8636594"/>
              <a:gd name="connsiteY89" fmla="*/ 726853 h 6121960"/>
              <a:gd name="connsiteX90" fmla="*/ 7941371 w 8636594"/>
              <a:gd name="connsiteY90" fmla="*/ 689010 h 6121960"/>
              <a:gd name="connsiteX91" fmla="*/ 7973518 w 8636594"/>
              <a:gd name="connsiteY91" fmla="*/ 651447 h 6121960"/>
              <a:gd name="connsiteX92" fmla="*/ 8005905 w 8636594"/>
              <a:gd name="connsiteY92" fmla="*/ 614171 h 6121960"/>
              <a:gd name="connsiteX93" fmla="*/ 8038538 w 8636594"/>
              <a:gd name="connsiteY93" fmla="*/ 577189 h 6121960"/>
              <a:gd name="connsiteX94" fmla="*/ 8071421 w 8636594"/>
              <a:gd name="connsiteY94" fmla="*/ 540507 h 6121960"/>
              <a:gd name="connsiteX95" fmla="*/ 8104563 w 8636594"/>
              <a:gd name="connsiteY95" fmla="*/ 504132 h 6121960"/>
              <a:gd name="connsiteX96" fmla="*/ 8137967 w 8636594"/>
              <a:gd name="connsiteY96" fmla="*/ 468072 h 6121960"/>
              <a:gd name="connsiteX97" fmla="*/ 8171641 w 8636594"/>
              <a:gd name="connsiteY97" fmla="*/ 432332 h 6121960"/>
              <a:gd name="connsiteX98" fmla="*/ 8205590 w 8636594"/>
              <a:gd name="connsiteY98" fmla="*/ 396920 h 6121960"/>
              <a:gd name="connsiteX99" fmla="*/ 8239820 w 8636594"/>
              <a:gd name="connsiteY99" fmla="*/ 361843 h 6121960"/>
              <a:gd name="connsiteX100" fmla="*/ 8274337 w 8636594"/>
              <a:gd name="connsiteY100" fmla="*/ 327107 h 6121960"/>
              <a:gd name="connsiteX101" fmla="*/ 8309147 w 8636594"/>
              <a:gd name="connsiteY101" fmla="*/ 292718 h 6121960"/>
              <a:gd name="connsiteX102" fmla="*/ 8344256 w 8636594"/>
              <a:gd name="connsiteY102" fmla="*/ 258685 h 6121960"/>
              <a:gd name="connsiteX103" fmla="*/ 8379669 w 8636594"/>
              <a:gd name="connsiteY103" fmla="*/ 225013 h 6121960"/>
              <a:gd name="connsiteX104" fmla="*/ 8415394 w 8636594"/>
              <a:gd name="connsiteY104" fmla="*/ 191709 h 6121960"/>
              <a:gd name="connsiteX105" fmla="*/ 8451434 w 8636594"/>
              <a:gd name="connsiteY105" fmla="*/ 158780 h 6121960"/>
              <a:gd name="connsiteX106" fmla="*/ 8487798 w 8636594"/>
              <a:gd name="connsiteY106" fmla="*/ 126233 h 6121960"/>
              <a:gd name="connsiteX107" fmla="*/ 8524489 w 8636594"/>
              <a:gd name="connsiteY107" fmla="*/ 94075 h 6121960"/>
              <a:gd name="connsiteX108" fmla="*/ 8561515 w 8636594"/>
              <a:gd name="connsiteY108" fmla="*/ 62312 h 6121960"/>
              <a:gd name="connsiteX109" fmla="*/ 8598881 w 8636594"/>
              <a:gd name="connsiteY109" fmla="*/ 30951 h 6121960"/>
              <a:gd name="connsiteX110" fmla="*/ 8636594 w 8636594"/>
              <a:gd name="connsiteY110" fmla="*/ 0 h 6121960"/>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3638142 w 8636594"/>
              <a:gd name="connsiteY4" fmla="*/ 6121960 h 6121960"/>
              <a:gd name="connsiteX5" fmla="*/ 3680024 w 8636594"/>
              <a:gd name="connsiteY5" fmla="*/ 6099881 h 6121960"/>
              <a:gd name="connsiteX6" fmla="*/ 3721426 w 8636594"/>
              <a:gd name="connsiteY6" fmla="*/ 6077471 h 6121960"/>
              <a:gd name="connsiteX7" fmla="*/ 3762353 w 8636594"/>
              <a:gd name="connsiteY7" fmla="*/ 6054733 h 6121960"/>
              <a:gd name="connsiteX8" fmla="*/ 3802812 w 8636594"/>
              <a:gd name="connsiteY8" fmla="*/ 6031671 h 6121960"/>
              <a:gd name="connsiteX9" fmla="*/ 3842810 w 8636594"/>
              <a:gd name="connsiteY9" fmla="*/ 6008288 h 6121960"/>
              <a:gd name="connsiteX10" fmla="*/ 3882352 w 8636594"/>
              <a:gd name="connsiteY10" fmla="*/ 5984588 h 6121960"/>
              <a:gd name="connsiteX11" fmla="*/ 3921445 w 8636594"/>
              <a:gd name="connsiteY11" fmla="*/ 5960574 h 6121960"/>
              <a:gd name="connsiteX12" fmla="*/ 3960096 w 8636594"/>
              <a:gd name="connsiteY12" fmla="*/ 5936250 h 6121960"/>
              <a:gd name="connsiteX13" fmla="*/ 3998311 w 8636594"/>
              <a:gd name="connsiteY13" fmla="*/ 5911619 h 6121960"/>
              <a:gd name="connsiteX14" fmla="*/ 4036095 w 8636594"/>
              <a:gd name="connsiteY14" fmla="*/ 5886685 h 6121960"/>
              <a:gd name="connsiteX15" fmla="*/ 4073456 w 8636594"/>
              <a:gd name="connsiteY15" fmla="*/ 5861452 h 6121960"/>
              <a:gd name="connsiteX16" fmla="*/ 4110400 w 8636594"/>
              <a:gd name="connsiteY16" fmla="*/ 5835922 h 6121960"/>
              <a:gd name="connsiteX17" fmla="*/ 4146933 w 8636594"/>
              <a:gd name="connsiteY17" fmla="*/ 5810100 h 6121960"/>
              <a:gd name="connsiteX18" fmla="*/ 4183061 w 8636594"/>
              <a:gd name="connsiteY18" fmla="*/ 5783988 h 6121960"/>
              <a:gd name="connsiteX19" fmla="*/ 4218791 w 8636594"/>
              <a:gd name="connsiteY19" fmla="*/ 5757591 h 6121960"/>
              <a:gd name="connsiteX20" fmla="*/ 4254129 w 8636594"/>
              <a:gd name="connsiteY20" fmla="*/ 5730912 h 6121960"/>
              <a:gd name="connsiteX21" fmla="*/ 4289081 w 8636594"/>
              <a:gd name="connsiteY21" fmla="*/ 5703955 h 6121960"/>
              <a:gd name="connsiteX22" fmla="*/ 4323654 w 8636594"/>
              <a:gd name="connsiteY22" fmla="*/ 5676722 h 6121960"/>
              <a:gd name="connsiteX23" fmla="*/ 4357854 w 8636594"/>
              <a:gd name="connsiteY23" fmla="*/ 5649218 h 6121960"/>
              <a:gd name="connsiteX24" fmla="*/ 4391688 w 8636594"/>
              <a:gd name="connsiteY24" fmla="*/ 5621446 h 6121960"/>
              <a:gd name="connsiteX25" fmla="*/ 4425162 w 8636594"/>
              <a:gd name="connsiteY25" fmla="*/ 5593409 h 6121960"/>
              <a:gd name="connsiteX26" fmla="*/ 4458281 w 8636594"/>
              <a:gd name="connsiteY26" fmla="*/ 5565111 h 6121960"/>
              <a:gd name="connsiteX27" fmla="*/ 4491053 w 8636594"/>
              <a:gd name="connsiteY27" fmla="*/ 5536556 h 6121960"/>
              <a:gd name="connsiteX28" fmla="*/ 4523484 w 8636594"/>
              <a:gd name="connsiteY28" fmla="*/ 5507747 h 6121960"/>
              <a:gd name="connsiteX29" fmla="*/ 4555580 w 8636594"/>
              <a:gd name="connsiteY29" fmla="*/ 5478687 h 6121960"/>
              <a:gd name="connsiteX30" fmla="*/ 4587347 w 8636594"/>
              <a:gd name="connsiteY30" fmla="*/ 5449380 h 6121960"/>
              <a:gd name="connsiteX31" fmla="*/ 4618793 w 8636594"/>
              <a:gd name="connsiteY31" fmla="*/ 5419830 h 6121960"/>
              <a:gd name="connsiteX32" fmla="*/ 4649922 w 8636594"/>
              <a:gd name="connsiteY32" fmla="*/ 5390040 h 6121960"/>
              <a:gd name="connsiteX33" fmla="*/ 4680742 w 8636594"/>
              <a:gd name="connsiteY33" fmla="*/ 5360014 h 6121960"/>
              <a:gd name="connsiteX34" fmla="*/ 4711259 w 8636594"/>
              <a:gd name="connsiteY34" fmla="*/ 5329755 h 6121960"/>
              <a:gd name="connsiteX35" fmla="*/ 4741478 w 8636594"/>
              <a:gd name="connsiteY35" fmla="*/ 5299266 h 6121960"/>
              <a:gd name="connsiteX36" fmla="*/ 4771408 w 8636594"/>
              <a:gd name="connsiteY36" fmla="*/ 5268551 h 6121960"/>
              <a:gd name="connsiteX37" fmla="*/ 4801053 w 8636594"/>
              <a:gd name="connsiteY37" fmla="*/ 5237614 h 6121960"/>
              <a:gd name="connsiteX38" fmla="*/ 4830420 w 8636594"/>
              <a:gd name="connsiteY38" fmla="*/ 5206458 h 6121960"/>
              <a:gd name="connsiteX39" fmla="*/ 4859516 w 8636594"/>
              <a:gd name="connsiteY39" fmla="*/ 5175087 h 6121960"/>
              <a:gd name="connsiteX40" fmla="*/ 4888347 w 8636594"/>
              <a:gd name="connsiteY40" fmla="*/ 5143504 h 6121960"/>
              <a:gd name="connsiteX41" fmla="*/ 4916919 w 8636594"/>
              <a:gd name="connsiteY41" fmla="*/ 5111713 h 6121960"/>
              <a:gd name="connsiteX42" fmla="*/ 4945238 w 8636594"/>
              <a:gd name="connsiteY42" fmla="*/ 5079717 h 6121960"/>
              <a:gd name="connsiteX43" fmla="*/ 4973311 w 8636594"/>
              <a:gd name="connsiteY43" fmla="*/ 5047519 h 6121960"/>
              <a:gd name="connsiteX44" fmla="*/ 5001145 w 8636594"/>
              <a:gd name="connsiteY44" fmla="*/ 5015124 h 6121960"/>
              <a:gd name="connsiteX45" fmla="*/ 5028745 w 8636594"/>
              <a:gd name="connsiteY45" fmla="*/ 4982535 h 6121960"/>
              <a:gd name="connsiteX46" fmla="*/ 5056117 w 8636594"/>
              <a:gd name="connsiteY46" fmla="*/ 4949755 h 6121960"/>
              <a:gd name="connsiteX47" fmla="*/ 5083269 w 8636594"/>
              <a:gd name="connsiteY47" fmla="*/ 4916787 h 6121960"/>
              <a:gd name="connsiteX48" fmla="*/ 5110207 w 8636594"/>
              <a:gd name="connsiteY48" fmla="*/ 4883636 h 6121960"/>
              <a:gd name="connsiteX49" fmla="*/ 5136937 w 8636594"/>
              <a:gd name="connsiteY49" fmla="*/ 4850305 h 6121960"/>
              <a:gd name="connsiteX50" fmla="*/ 5163464 w 8636594"/>
              <a:gd name="connsiteY50" fmla="*/ 4816797 h 6121960"/>
              <a:gd name="connsiteX51" fmla="*/ 5215940 w 8636594"/>
              <a:gd name="connsiteY51" fmla="*/ 4749265 h 6121960"/>
              <a:gd name="connsiteX52" fmla="*/ 5267684 w 8636594"/>
              <a:gd name="connsiteY52" fmla="*/ 4681068 h 6121960"/>
              <a:gd name="connsiteX53" fmla="*/ 5318748 w 8636594"/>
              <a:gd name="connsiteY53" fmla="*/ 4612234 h 6121960"/>
              <a:gd name="connsiteX54" fmla="*/ 5369182 w 8636594"/>
              <a:gd name="connsiteY54" fmla="*/ 4542793 h 6121960"/>
              <a:gd name="connsiteX55" fmla="*/ 5419038 w 8636594"/>
              <a:gd name="connsiteY55" fmla="*/ 4472771 h 6121960"/>
              <a:gd name="connsiteX56" fmla="*/ 5468365 w 8636594"/>
              <a:gd name="connsiteY56" fmla="*/ 4402196 h 6121960"/>
              <a:gd name="connsiteX57" fmla="*/ 5517215 w 8636594"/>
              <a:gd name="connsiteY57" fmla="*/ 4331098 h 6121960"/>
              <a:gd name="connsiteX58" fmla="*/ 5565637 w 8636594"/>
              <a:gd name="connsiteY58" fmla="*/ 4259503 h 6121960"/>
              <a:gd name="connsiteX59" fmla="*/ 5613684 w 8636594"/>
              <a:gd name="connsiteY59" fmla="*/ 4187441 h 6121960"/>
              <a:gd name="connsiteX60" fmla="*/ 5685160 w 8636594"/>
              <a:gd name="connsiteY60" fmla="*/ 4078531 h 6121960"/>
              <a:gd name="connsiteX61" fmla="*/ 5756074 w 8636594"/>
              <a:gd name="connsiteY61" fmla="*/ 3968727 h 6121960"/>
              <a:gd name="connsiteX62" fmla="*/ 5873483 w 8636594"/>
              <a:gd name="connsiteY62" fmla="*/ 3783989 h 6121960"/>
              <a:gd name="connsiteX63" fmla="*/ 6203209 w 8636594"/>
              <a:gd name="connsiteY63" fmla="*/ 3258640 h 6121960"/>
              <a:gd name="connsiteX64" fmla="*/ 6299430 w 8636594"/>
              <a:gd name="connsiteY64" fmla="*/ 3107321 h 6121960"/>
              <a:gd name="connsiteX65" fmla="*/ 6372650 w 8636594"/>
              <a:gd name="connsiteY65" fmla="*/ 2993735 h 6121960"/>
              <a:gd name="connsiteX66" fmla="*/ 6453197 w 8636594"/>
              <a:gd name="connsiteY66" fmla="*/ 2869788 h 6121960"/>
              <a:gd name="connsiteX67" fmla="*/ 6564167 w 8636594"/>
              <a:gd name="connsiteY67" fmla="*/ 2696807 h 6121960"/>
              <a:gd name="connsiteX68" fmla="*/ 6976233 w 8636594"/>
              <a:gd name="connsiteY68" fmla="*/ 2045274 h 6121960"/>
              <a:gd name="connsiteX69" fmla="*/ 7086755 w 8636594"/>
              <a:gd name="connsiteY69" fmla="*/ 1872743 h 6121960"/>
              <a:gd name="connsiteX70" fmla="*/ 7170279 w 8636594"/>
              <a:gd name="connsiteY70" fmla="*/ 1744202 h 6121960"/>
              <a:gd name="connsiteX71" fmla="*/ 7226351 w 8636594"/>
              <a:gd name="connsiteY71" fmla="*/ 1659017 h 6121960"/>
              <a:gd name="connsiteX72" fmla="*/ 7282789 w 8636594"/>
              <a:gd name="connsiteY72" fmla="*/ 1574303 h 6121960"/>
              <a:gd name="connsiteX73" fmla="*/ 7339643 w 8636594"/>
              <a:gd name="connsiteY73" fmla="*/ 1490113 h 6121960"/>
              <a:gd name="connsiteX74" fmla="*/ 7396957 w 8636594"/>
              <a:gd name="connsiteY74" fmla="*/ 1406503 h 6121960"/>
              <a:gd name="connsiteX75" fmla="*/ 7454781 w 8636594"/>
              <a:gd name="connsiteY75" fmla="*/ 1323526 h 6121960"/>
              <a:gd name="connsiteX76" fmla="*/ 7513161 w 8636594"/>
              <a:gd name="connsiteY76" fmla="*/ 1241237 h 6121960"/>
              <a:gd name="connsiteX77" fmla="*/ 7572144 w 8636594"/>
              <a:gd name="connsiteY77" fmla="*/ 1159689 h 6121960"/>
              <a:gd name="connsiteX78" fmla="*/ 7601877 w 8636594"/>
              <a:gd name="connsiteY78" fmla="*/ 1119210 h 6121960"/>
              <a:gd name="connsiteX79" fmla="*/ 7631779 w 8636594"/>
              <a:gd name="connsiteY79" fmla="*/ 1078937 h 6121960"/>
              <a:gd name="connsiteX80" fmla="*/ 7661855 w 8636594"/>
              <a:gd name="connsiteY80" fmla="*/ 1038876 h 6121960"/>
              <a:gd name="connsiteX81" fmla="*/ 7692111 w 8636594"/>
              <a:gd name="connsiteY81" fmla="*/ 999035 h 6121960"/>
              <a:gd name="connsiteX82" fmla="*/ 7722554 w 8636594"/>
              <a:gd name="connsiteY82" fmla="*/ 959419 h 6121960"/>
              <a:gd name="connsiteX83" fmla="*/ 7753190 w 8636594"/>
              <a:gd name="connsiteY83" fmla="*/ 920037 h 6121960"/>
              <a:gd name="connsiteX84" fmla="*/ 7784023 w 8636594"/>
              <a:gd name="connsiteY84" fmla="*/ 880894 h 6121960"/>
              <a:gd name="connsiteX85" fmla="*/ 7815061 w 8636594"/>
              <a:gd name="connsiteY85" fmla="*/ 841997 h 6121960"/>
              <a:gd name="connsiteX86" fmla="*/ 7846308 w 8636594"/>
              <a:gd name="connsiteY86" fmla="*/ 803354 h 6121960"/>
              <a:gd name="connsiteX87" fmla="*/ 7877772 w 8636594"/>
              <a:gd name="connsiteY87" fmla="*/ 764970 h 6121960"/>
              <a:gd name="connsiteX88" fmla="*/ 7909458 w 8636594"/>
              <a:gd name="connsiteY88" fmla="*/ 726853 h 6121960"/>
              <a:gd name="connsiteX89" fmla="*/ 7941371 w 8636594"/>
              <a:gd name="connsiteY89" fmla="*/ 689010 h 6121960"/>
              <a:gd name="connsiteX90" fmla="*/ 7973518 w 8636594"/>
              <a:gd name="connsiteY90" fmla="*/ 651447 h 6121960"/>
              <a:gd name="connsiteX91" fmla="*/ 8005905 w 8636594"/>
              <a:gd name="connsiteY91" fmla="*/ 614171 h 6121960"/>
              <a:gd name="connsiteX92" fmla="*/ 8038538 w 8636594"/>
              <a:gd name="connsiteY92" fmla="*/ 577189 h 6121960"/>
              <a:gd name="connsiteX93" fmla="*/ 8071421 w 8636594"/>
              <a:gd name="connsiteY93" fmla="*/ 540507 h 6121960"/>
              <a:gd name="connsiteX94" fmla="*/ 8104563 w 8636594"/>
              <a:gd name="connsiteY94" fmla="*/ 504132 h 6121960"/>
              <a:gd name="connsiteX95" fmla="*/ 8137967 w 8636594"/>
              <a:gd name="connsiteY95" fmla="*/ 468072 h 6121960"/>
              <a:gd name="connsiteX96" fmla="*/ 8171641 w 8636594"/>
              <a:gd name="connsiteY96" fmla="*/ 432332 h 6121960"/>
              <a:gd name="connsiteX97" fmla="*/ 8205590 w 8636594"/>
              <a:gd name="connsiteY97" fmla="*/ 396920 h 6121960"/>
              <a:gd name="connsiteX98" fmla="*/ 8239820 w 8636594"/>
              <a:gd name="connsiteY98" fmla="*/ 361843 h 6121960"/>
              <a:gd name="connsiteX99" fmla="*/ 8274337 w 8636594"/>
              <a:gd name="connsiteY99" fmla="*/ 327107 h 6121960"/>
              <a:gd name="connsiteX100" fmla="*/ 8309147 w 8636594"/>
              <a:gd name="connsiteY100" fmla="*/ 292718 h 6121960"/>
              <a:gd name="connsiteX101" fmla="*/ 8344256 w 8636594"/>
              <a:gd name="connsiteY101" fmla="*/ 258685 h 6121960"/>
              <a:gd name="connsiteX102" fmla="*/ 8379669 w 8636594"/>
              <a:gd name="connsiteY102" fmla="*/ 225013 h 6121960"/>
              <a:gd name="connsiteX103" fmla="*/ 8415394 w 8636594"/>
              <a:gd name="connsiteY103" fmla="*/ 191709 h 6121960"/>
              <a:gd name="connsiteX104" fmla="*/ 8451434 w 8636594"/>
              <a:gd name="connsiteY104" fmla="*/ 158780 h 6121960"/>
              <a:gd name="connsiteX105" fmla="*/ 8487798 w 8636594"/>
              <a:gd name="connsiteY105" fmla="*/ 126233 h 6121960"/>
              <a:gd name="connsiteX106" fmla="*/ 8524489 w 8636594"/>
              <a:gd name="connsiteY106" fmla="*/ 94075 h 6121960"/>
              <a:gd name="connsiteX107" fmla="*/ 8561515 w 8636594"/>
              <a:gd name="connsiteY107" fmla="*/ 62312 h 6121960"/>
              <a:gd name="connsiteX108" fmla="*/ 8598881 w 8636594"/>
              <a:gd name="connsiteY108" fmla="*/ 30951 h 6121960"/>
              <a:gd name="connsiteX109" fmla="*/ 8636594 w 8636594"/>
              <a:gd name="connsiteY109" fmla="*/ 0 h 6121960"/>
              <a:gd name="connsiteX0" fmla="*/ 8636594 w 8636594"/>
              <a:gd name="connsiteY0" fmla="*/ 0 h 6121960"/>
              <a:gd name="connsiteX1" fmla="*/ 5293 w 8636594"/>
              <a:gd name="connsiteY1" fmla="*/ 0 h 6121960"/>
              <a:gd name="connsiteX2" fmla="*/ 0 w 8636594"/>
              <a:gd name="connsiteY2" fmla="*/ 5587843 h 6121960"/>
              <a:gd name="connsiteX3" fmla="*/ 3638142 w 8636594"/>
              <a:gd name="connsiteY3" fmla="*/ 6121960 h 6121960"/>
              <a:gd name="connsiteX4" fmla="*/ 3680024 w 8636594"/>
              <a:gd name="connsiteY4" fmla="*/ 6099881 h 6121960"/>
              <a:gd name="connsiteX5" fmla="*/ 3721426 w 8636594"/>
              <a:gd name="connsiteY5" fmla="*/ 6077471 h 6121960"/>
              <a:gd name="connsiteX6" fmla="*/ 3762353 w 8636594"/>
              <a:gd name="connsiteY6" fmla="*/ 6054733 h 6121960"/>
              <a:gd name="connsiteX7" fmla="*/ 3802812 w 8636594"/>
              <a:gd name="connsiteY7" fmla="*/ 6031671 h 6121960"/>
              <a:gd name="connsiteX8" fmla="*/ 3842810 w 8636594"/>
              <a:gd name="connsiteY8" fmla="*/ 6008288 h 6121960"/>
              <a:gd name="connsiteX9" fmla="*/ 3882352 w 8636594"/>
              <a:gd name="connsiteY9" fmla="*/ 5984588 h 6121960"/>
              <a:gd name="connsiteX10" fmla="*/ 3921445 w 8636594"/>
              <a:gd name="connsiteY10" fmla="*/ 5960574 h 6121960"/>
              <a:gd name="connsiteX11" fmla="*/ 3960096 w 8636594"/>
              <a:gd name="connsiteY11" fmla="*/ 5936250 h 6121960"/>
              <a:gd name="connsiteX12" fmla="*/ 3998311 w 8636594"/>
              <a:gd name="connsiteY12" fmla="*/ 5911619 h 6121960"/>
              <a:gd name="connsiteX13" fmla="*/ 4036095 w 8636594"/>
              <a:gd name="connsiteY13" fmla="*/ 5886685 h 6121960"/>
              <a:gd name="connsiteX14" fmla="*/ 4073456 w 8636594"/>
              <a:gd name="connsiteY14" fmla="*/ 5861452 h 6121960"/>
              <a:gd name="connsiteX15" fmla="*/ 4110400 w 8636594"/>
              <a:gd name="connsiteY15" fmla="*/ 5835922 h 6121960"/>
              <a:gd name="connsiteX16" fmla="*/ 4146933 w 8636594"/>
              <a:gd name="connsiteY16" fmla="*/ 5810100 h 6121960"/>
              <a:gd name="connsiteX17" fmla="*/ 4183061 w 8636594"/>
              <a:gd name="connsiteY17" fmla="*/ 5783988 h 6121960"/>
              <a:gd name="connsiteX18" fmla="*/ 4218791 w 8636594"/>
              <a:gd name="connsiteY18" fmla="*/ 5757591 h 6121960"/>
              <a:gd name="connsiteX19" fmla="*/ 4254129 w 8636594"/>
              <a:gd name="connsiteY19" fmla="*/ 5730912 h 6121960"/>
              <a:gd name="connsiteX20" fmla="*/ 4289081 w 8636594"/>
              <a:gd name="connsiteY20" fmla="*/ 5703955 h 6121960"/>
              <a:gd name="connsiteX21" fmla="*/ 4323654 w 8636594"/>
              <a:gd name="connsiteY21" fmla="*/ 5676722 h 6121960"/>
              <a:gd name="connsiteX22" fmla="*/ 4357854 w 8636594"/>
              <a:gd name="connsiteY22" fmla="*/ 5649218 h 6121960"/>
              <a:gd name="connsiteX23" fmla="*/ 4391688 w 8636594"/>
              <a:gd name="connsiteY23" fmla="*/ 5621446 h 6121960"/>
              <a:gd name="connsiteX24" fmla="*/ 4425162 w 8636594"/>
              <a:gd name="connsiteY24" fmla="*/ 5593409 h 6121960"/>
              <a:gd name="connsiteX25" fmla="*/ 4458281 w 8636594"/>
              <a:gd name="connsiteY25" fmla="*/ 5565111 h 6121960"/>
              <a:gd name="connsiteX26" fmla="*/ 4491053 w 8636594"/>
              <a:gd name="connsiteY26" fmla="*/ 5536556 h 6121960"/>
              <a:gd name="connsiteX27" fmla="*/ 4523484 w 8636594"/>
              <a:gd name="connsiteY27" fmla="*/ 5507747 h 6121960"/>
              <a:gd name="connsiteX28" fmla="*/ 4555580 w 8636594"/>
              <a:gd name="connsiteY28" fmla="*/ 5478687 h 6121960"/>
              <a:gd name="connsiteX29" fmla="*/ 4587347 w 8636594"/>
              <a:gd name="connsiteY29" fmla="*/ 5449380 h 6121960"/>
              <a:gd name="connsiteX30" fmla="*/ 4618793 w 8636594"/>
              <a:gd name="connsiteY30" fmla="*/ 5419830 h 6121960"/>
              <a:gd name="connsiteX31" fmla="*/ 4649922 w 8636594"/>
              <a:gd name="connsiteY31" fmla="*/ 5390040 h 6121960"/>
              <a:gd name="connsiteX32" fmla="*/ 4680742 w 8636594"/>
              <a:gd name="connsiteY32" fmla="*/ 5360014 h 6121960"/>
              <a:gd name="connsiteX33" fmla="*/ 4711259 w 8636594"/>
              <a:gd name="connsiteY33" fmla="*/ 5329755 h 6121960"/>
              <a:gd name="connsiteX34" fmla="*/ 4741478 w 8636594"/>
              <a:gd name="connsiteY34" fmla="*/ 5299266 h 6121960"/>
              <a:gd name="connsiteX35" fmla="*/ 4771408 w 8636594"/>
              <a:gd name="connsiteY35" fmla="*/ 5268551 h 6121960"/>
              <a:gd name="connsiteX36" fmla="*/ 4801053 w 8636594"/>
              <a:gd name="connsiteY36" fmla="*/ 5237614 h 6121960"/>
              <a:gd name="connsiteX37" fmla="*/ 4830420 w 8636594"/>
              <a:gd name="connsiteY37" fmla="*/ 5206458 h 6121960"/>
              <a:gd name="connsiteX38" fmla="*/ 4859516 w 8636594"/>
              <a:gd name="connsiteY38" fmla="*/ 5175087 h 6121960"/>
              <a:gd name="connsiteX39" fmla="*/ 4888347 w 8636594"/>
              <a:gd name="connsiteY39" fmla="*/ 5143504 h 6121960"/>
              <a:gd name="connsiteX40" fmla="*/ 4916919 w 8636594"/>
              <a:gd name="connsiteY40" fmla="*/ 5111713 h 6121960"/>
              <a:gd name="connsiteX41" fmla="*/ 4945238 w 8636594"/>
              <a:gd name="connsiteY41" fmla="*/ 5079717 h 6121960"/>
              <a:gd name="connsiteX42" fmla="*/ 4973311 w 8636594"/>
              <a:gd name="connsiteY42" fmla="*/ 5047519 h 6121960"/>
              <a:gd name="connsiteX43" fmla="*/ 5001145 w 8636594"/>
              <a:gd name="connsiteY43" fmla="*/ 5015124 h 6121960"/>
              <a:gd name="connsiteX44" fmla="*/ 5028745 w 8636594"/>
              <a:gd name="connsiteY44" fmla="*/ 4982535 h 6121960"/>
              <a:gd name="connsiteX45" fmla="*/ 5056117 w 8636594"/>
              <a:gd name="connsiteY45" fmla="*/ 4949755 h 6121960"/>
              <a:gd name="connsiteX46" fmla="*/ 5083269 w 8636594"/>
              <a:gd name="connsiteY46" fmla="*/ 4916787 h 6121960"/>
              <a:gd name="connsiteX47" fmla="*/ 5110207 w 8636594"/>
              <a:gd name="connsiteY47" fmla="*/ 4883636 h 6121960"/>
              <a:gd name="connsiteX48" fmla="*/ 5136937 w 8636594"/>
              <a:gd name="connsiteY48" fmla="*/ 4850305 h 6121960"/>
              <a:gd name="connsiteX49" fmla="*/ 5163464 w 8636594"/>
              <a:gd name="connsiteY49" fmla="*/ 4816797 h 6121960"/>
              <a:gd name="connsiteX50" fmla="*/ 5215940 w 8636594"/>
              <a:gd name="connsiteY50" fmla="*/ 4749265 h 6121960"/>
              <a:gd name="connsiteX51" fmla="*/ 5267684 w 8636594"/>
              <a:gd name="connsiteY51" fmla="*/ 4681068 h 6121960"/>
              <a:gd name="connsiteX52" fmla="*/ 5318748 w 8636594"/>
              <a:gd name="connsiteY52" fmla="*/ 4612234 h 6121960"/>
              <a:gd name="connsiteX53" fmla="*/ 5369182 w 8636594"/>
              <a:gd name="connsiteY53" fmla="*/ 4542793 h 6121960"/>
              <a:gd name="connsiteX54" fmla="*/ 5419038 w 8636594"/>
              <a:gd name="connsiteY54" fmla="*/ 4472771 h 6121960"/>
              <a:gd name="connsiteX55" fmla="*/ 5468365 w 8636594"/>
              <a:gd name="connsiteY55" fmla="*/ 4402196 h 6121960"/>
              <a:gd name="connsiteX56" fmla="*/ 5517215 w 8636594"/>
              <a:gd name="connsiteY56" fmla="*/ 4331098 h 6121960"/>
              <a:gd name="connsiteX57" fmla="*/ 5565637 w 8636594"/>
              <a:gd name="connsiteY57" fmla="*/ 4259503 h 6121960"/>
              <a:gd name="connsiteX58" fmla="*/ 5613684 w 8636594"/>
              <a:gd name="connsiteY58" fmla="*/ 4187441 h 6121960"/>
              <a:gd name="connsiteX59" fmla="*/ 5685160 w 8636594"/>
              <a:gd name="connsiteY59" fmla="*/ 4078531 h 6121960"/>
              <a:gd name="connsiteX60" fmla="*/ 5756074 w 8636594"/>
              <a:gd name="connsiteY60" fmla="*/ 3968727 h 6121960"/>
              <a:gd name="connsiteX61" fmla="*/ 5873483 w 8636594"/>
              <a:gd name="connsiteY61" fmla="*/ 3783989 h 6121960"/>
              <a:gd name="connsiteX62" fmla="*/ 6203209 w 8636594"/>
              <a:gd name="connsiteY62" fmla="*/ 3258640 h 6121960"/>
              <a:gd name="connsiteX63" fmla="*/ 6299430 w 8636594"/>
              <a:gd name="connsiteY63" fmla="*/ 3107321 h 6121960"/>
              <a:gd name="connsiteX64" fmla="*/ 6372650 w 8636594"/>
              <a:gd name="connsiteY64" fmla="*/ 2993735 h 6121960"/>
              <a:gd name="connsiteX65" fmla="*/ 6453197 w 8636594"/>
              <a:gd name="connsiteY65" fmla="*/ 2869788 h 6121960"/>
              <a:gd name="connsiteX66" fmla="*/ 6564167 w 8636594"/>
              <a:gd name="connsiteY66" fmla="*/ 2696807 h 6121960"/>
              <a:gd name="connsiteX67" fmla="*/ 6976233 w 8636594"/>
              <a:gd name="connsiteY67" fmla="*/ 2045274 h 6121960"/>
              <a:gd name="connsiteX68" fmla="*/ 7086755 w 8636594"/>
              <a:gd name="connsiteY68" fmla="*/ 1872743 h 6121960"/>
              <a:gd name="connsiteX69" fmla="*/ 7170279 w 8636594"/>
              <a:gd name="connsiteY69" fmla="*/ 1744202 h 6121960"/>
              <a:gd name="connsiteX70" fmla="*/ 7226351 w 8636594"/>
              <a:gd name="connsiteY70" fmla="*/ 1659017 h 6121960"/>
              <a:gd name="connsiteX71" fmla="*/ 7282789 w 8636594"/>
              <a:gd name="connsiteY71" fmla="*/ 1574303 h 6121960"/>
              <a:gd name="connsiteX72" fmla="*/ 7339643 w 8636594"/>
              <a:gd name="connsiteY72" fmla="*/ 1490113 h 6121960"/>
              <a:gd name="connsiteX73" fmla="*/ 7396957 w 8636594"/>
              <a:gd name="connsiteY73" fmla="*/ 1406503 h 6121960"/>
              <a:gd name="connsiteX74" fmla="*/ 7454781 w 8636594"/>
              <a:gd name="connsiteY74" fmla="*/ 1323526 h 6121960"/>
              <a:gd name="connsiteX75" fmla="*/ 7513161 w 8636594"/>
              <a:gd name="connsiteY75" fmla="*/ 1241237 h 6121960"/>
              <a:gd name="connsiteX76" fmla="*/ 7572144 w 8636594"/>
              <a:gd name="connsiteY76" fmla="*/ 1159689 h 6121960"/>
              <a:gd name="connsiteX77" fmla="*/ 7601877 w 8636594"/>
              <a:gd name="connsiteY77" fmla="*/ 1119210 h 6121960"/>
              <a:gd name="connsiteX78" fmla="*/ 7631779 w 8636594"/>
              <a:gd name="connsiteY78" fmla="*/ 1078937 h 6121960"/>
              <a:gd name="connsiteX79" fmla="*/ 7661855 w 8636594"/>
              <a:gd name="connsiteY79" fmla="*/ 1038876 h 6121960"/>
              <a:gd name="connsiteX80" fmla="*/ 7692111 w 8636594"/>
              <a:gd name="connsiteY80" fmla="*/ 999035 h 6121960"/>
              <a:gd name="connsiteX81" fmla="*/ 7722554 w 8636594"/>
              <a:gd name="connsiteY81" fmla="*/ 959419 h 6121960"/>
              <a:gd name="connsiteX82" fmla="*/ 7753190 w 8636594"/>
              <a:gd name="connsiteY82" fmla="*/ 920037 h 6121960"/>
              <a:gd name="connsiteX83" fmla="*/ 7784023 w 8636594"/>
              <a:gd name="connsiteY83" fmla="*/ 880894 h 6121960"/>
              <a:gd name="connsiteX84" fmla="*/ 7815061 w 8636594"/>
              <a:gd name="connsiteY84" fmla="*/ 841997 h 6121960"/>
              <a:gd name="connsiteX85" fmla="*/ 7846308 w 8636594"/>
              <a:gd name="connsiteY85" fmla="*/ 803354 h 6121960"/>
              <a:gd name="connsiteX86" fmla="*/ 7877772 w 8636594"/>
              <a:gd name="connsiteY86" fmla="*/ 764970 h 6121960"/>
              <a:gd name="connsiteX87" fmla="*/ 7909458 w 8636594"/>
              <a:gd name="connsiteY87" fmla="*/ 726853 h 6121960"/>
              <a:gd name="connsiteX88" fmla="*/ 7941371 w 8636594"/>
              <a:gd name="connsiteY88" fmla="*/ 689010 h 6121960"/>
              <a:gd name="connsiteX89" fmla="*/ 7973518 w 8636594"/>
              <a:gd name="connsiteY89" fmla="*/ 651447 h 6121960"/>
              <a:gd name="connsiteX90" fmla="*/ 8005905 w 8636594"/>
              <a:gd name="connsiteY90" fmla="*/ 614171 h 6121960"/>
              <a:gd name="connsiteX91" fmla="*/ 8038538 w 8636594"/>
              <a:gd name="connsiteY91" fmla="*/ 577189 h 6121960"/>
              <a:gd name="connsiteX92" fmla="*/ 8071421 w 8636594"/>
              <a:gd name="connsiteY92" fmla="*/ 540507 h 6121960"/>
              <a:gd name="connsiteX93" fmla="*/ 8104563 w 8636594"/>
              <a:gd name="connsiteY93" fmla="*/ 504132 h 6121960"/>
              <a:gd name="connsiteX94" fmla="*/ 8137967 w 8636594"/>
              <a:gd name="connsiteY94" fmla="*/ 468072 h 6121960"/>
              <a:gd name="connsiteX95" fmla="*/ 8171641 w 8636594"/>
              <a:gd name="connsiteY95" fmla="*/ 432332 h 6121960"/>
              <a:gd name="connsiteX96" fmla="*/ 8205590 w 8636594"/>
              <a:gd name="connsiteY96" fmla="*/ 396920 h 6121960"/>
              <a:gd name="connsiteX97" fmla="*/ 8239820 w 8636594"/>
              <a:gd name="connsiteY97" fmla="*/ 361843 h 6121960"/>
              <a:gd name="connsiteX98" fmla="*/ 8274337 w 8636594"/>
              <a:gd name="connsiteY98" fmla="*/ 327107 h 6121960"/>
              <a:gd name="connsiteX99" fmla="*/ 8309147 w 8636594"/>
              <a:gd name="connsiteY99" fmla="*/ 292718 h 6121960"/>
              <a:gd name="connsiteX100" fmla="*/ 8344256 w 8636594"/>
              <a:gd name="connsiteY100" fmla="*/ 258685 h 6121960"/>
              <a:gd name="connsiteX101" fmla="*/ 8379669 w 8636594"/>
              <a:gd name="connsiteY101" fmla="*/ 225013 h 6121960"/>
              <a:gd name="connsiteX102" fmla="*/ 8415394 w 8636594"/>
              <a:gd name="connsiteY102" fmla="*/ 191709 h 6121960"/>
              <a:gd name="connsiteX103" fmla="*/ 8451434 w 8636594"/>
              <a:gd name="connsiteY103" fmla="*/ 158780 h 6121960"/>
              <a:gd name="connsiteX104" fmla="*/ 8487798 w 8636594"/>
              <a:gd name="connsiteY104" fmla="*/ 126233 h 6121960"/>
              <a:gd name="connsiteX105" fmla="*/ 8524489 w 8636594"/>
              <a:gd name="connsiteY105" fmla="*/ 94075 h 6121960"/>
              <a:gd name="connsiteX106" fmla="*/ 8561515 w 8636594"/>
              <a:gd name="connsiteY106" fmla="*/ 62312 h 6121960"/>
              <a:gd name="connsiteX107" fmla="*/ 8598881 w 8636594"/>
              <a:gd name="connsiteY107" fmla="*/ 30951 h 6121960"/>
              <a:gd name="connsiteX108" fmla="*/ 8636594 w 8636594"/>
              <a:gd name="connsiteY108" fmla="*/ 0 h 6121960"/>
              <a:gd name="connsiteX0" fmla="*/ 8636594 w 8636594"/>
              <a:gd name="connsiteY0" fmla="*/ 0 h 6099881"/>
              <a:gd name="connsiteX1" fmla="*/ 5293 w 8636594"/>
              <a:gd name="connsiteY1" fmla="*/ 0 h 6099881"/>
              <a:gd name="connsiteX2" fmla="*/ 0 w 8636594"/>
              <a:gd name="connsiteY2" fmla="*/ 5587843 h 6099881"/>
              <a:gd name="connsiteX3" fmla="*/ 3680024 w 8636594"/>
              <a:gd name="connsiteY3" fmla="*/ 6099881 h 6099881"/>
              <a:gd name="connsiteX4" fmla="*/ 3721426 w 8636594"/>
              <a:gd name="connsiteY4" fmla="*/ 6077471 h 6099881"/>
              <a:gd name="connsiteX5" fmla="*/ 3762353 w 8636594"/>
              <a:gd name="connsiteY5" fmla="*/ 6054733 h 6099881"/>
              <a:gd name="connsiteX6" fmla="*/ 3802812 w 8636594"/>
              <a:gd name="connsiteY6" fmla="*/ 6031671 h 6099881"/>
              <a:gd name="connsiteX7" fmla="*/ 3842810 w 8636594"/>
              <a:gd name="connsiteY7" fmla="*/ 6008288 h 6099881"/>
              <a:gd name="connsiteX8" fmla="*/ 3882352 w 8636594"/>
              <a:gd name="connsiteY8" fmla="*/ 5984588 h 6099881"/>
              <a:gd name="connsiteX9" fmla="*/ 3921445 w 8636594"/>
              <a:gd name="connsiteY9" fmla="*/ 5960574 h 6099881"/>
              <a:gd name="connsiteX10" fmla="*/ 3960096 w 8636594"/>
              <a:gd name="connsiteY10" fmla="*/ 5936250 h 6099881"/>
              <a:gd name="connsiteX11" fmla="*/ 3998311 w 8636594"/>
              <a:gd name="connsiteY11" fmla="*/ 5911619 h 6099881"/>
              <a:gd name="connsiteX12" fmla="*/ 4036095 w 8636594"/>
              <a:gd name="connsiteY12" fmla="*/ 5886685 h 6099881"/>
              <a:gd name="connsiteX13" fmla="*/ 4073456 w 8636594"/>
              <a:gd name="connsiteY13" fmla="*/ 5861452 h 6099881"/>
              <a:gd name="connsiteX14" fmla="*/ 4110400 w 8636594"/>
              <a:gd name="connsiteY14" fmla="*/ 5835922 h 6099881"/>
              <a:gd name="connsiteX15" fmla="*/ 4146933 w 8636594"/>
              <a:gd name="connsiteY15" fmla="*/ 5810100 h 6099881"/>
              <a:gd name="connsiteX16" fmla="*/ 4183061 w 8636594"/>
              <a:gd name="connsiteY16" fmla="*/ 5783988 h 6099881"/>
              <a:gd name="connsiteX17" fmla="*/ 4218791 w 8636594"/>
              <a:gd name="connsiteY17" fmla="*/ 5757591 h 6099881"/>
              <a:gd name="connsiteX18" fmla="*/ 4254129 w 8636594"/>
              <a:gd name="connsiteY18" fmla="*/ 5730912 h 6099881"/>
              <a:gd name="connsiteX19" fmla="*/ 4289081 w 8636594"/>
              <a:gd name="connsiteY19" fmla="*/ 5703955 h 6099881"/>
              <a:gd name="connsiteX20" fmla="*/ 4323654 w 8636594"/>
              <a:gd name="connsiteY20" fmla="*/ 5676722 h 6099881"/>
              <a:gd name="connsiteX21" fmla="*/ 4357854 w 8636594"/>
              <a:gd name="connsiteY21" fmla="*/ 5649218 h 6099881"/>
              <a:gd name="connsiteX22" fmla="*/ 4391688 w 8636594"/>
              <a:gd name="connsiteY22" fmla="*/ 5621446 h 6099881"/>
              <a:gd name="connsiteX23" fmla="*/ 4425162 w 8636594"/>
              <a:gd name="connsiteY23" fmla="*/ 5593409 h 6099881"/>
              <a:gd name="connsiteX24" fmla="*/ 4458281 w 8636594"/>
              <a:gd name="connsiteY24" fmla="*/ 5565111 h 6099881"/>
              <a:gd name="connsiteX25" fmla="*/ 4491053 w 8636594"/>
              <a:gd name="connsiteY25" fmla="*/ 5536556 h 6099881"/>
              <a:gd name="connsiteX26" fmla="*/ 4523484 w 8636594"/>
              <a:gd name="connsiteY26" fmla="*/ 5507747 h 6099881"/>
              <a:gd name="connsiteX27" fmla="*/ 4555580 w 8636594"/>
              <a:gd name="connsiteY27" fmla="*/ 5478687 h 6099881"/>
              <a:gd name="connsiteX28" fmla="*/ 4587347 w 8636594"/>
              <a:gd name="connsiteY28" fmla="*/ 5449380 h 6099881"/>
              <a:gd name="connsiteX29" fmla="*/ 4618793 w 8636594"/>
              <a:gd name="connsiteY29" fmla="*/ 5419830 h 6099881"/>
              <a:gd name="connsiteX30" fmla="*/ 4649922 w 8636594"/>
              <a:gd name="connsiteY30" fmla="*/ 5390040 h 6099881"/>
              <a:gd name="connsiteX31" fmla="*/ 4680742 w 8636594"/>
              <a:gd name="connsiteY31" fmla="*/ 5360014 h 6099881"/>
              <a:gd name="connsiteX32" fmla="*/ 4711259 w 8636594"/>
              <a:gd name="connsiteY32" fmla="*/ 5329755 h 6099881"/>
              <a:gd name="connsiteX33" fmla="*/ 4741478 w 8636594"/>
              <a:gd name="connsiteY33" fmla="*/ 5299266 h 6099881"/>
              <a:gd name="connsiteX34" fmla="*/ 4771408 w 8636594"/>
              <a:gd name="connsiteY34" fmla="*/ 5268551 h 6099881"/>
              <a:gd name="connsiteX35" fmla="*/ 4801053 w 8636594"/>
              <a:gd name="connsiteY35" fmla="*/ 5237614 h 6099881"/>
              <a:gd name="connsiteX36" fmla="*/ 4830420 w 8636594"/>
              <a:gd name="connsiteY36" fmla="*/ 5206458 h 6099881"/>
              <a:gd name="connsiteX37" fmla="*/ 4859516 w 8636594"/>
              <a:gd name="connsiteY37" fmla="*/ 5175087 h 6099881"/>
              <a:gd name="connsiteX38" fmla="*/ 4888347 w 8636594"/>
              <a:gd name="connsiteY38" fmla="*/ 5143504 h 6099881"/>
              <a:gd name="connsiteX39" fmla="*/ 4916919 w 8636594"/>
              <a:gd name="connsiteY39" fmla="*/ 5111713 h 6099881"/>
              <a:gd name="connsiteX40" fmla="*/ 4945238 w 8636594"/>
              <a:gd name="connsiteY40" fmla="*/ 5079717 h 6099881"/>
              <a:gd name="connsiteX41" fmla="*/ 4973311 w 8636594"/>
              <a:gd name="connsiteY41" fmla="*/ 5047519 h 6099881"/>
              <a:gd name="connsiteX42" fmla="*/ 5001145 w 8636594"/>
              <a:gd name="connsiteY42" fmla="*/ 5015124 h 6099881"/>
              <a:gd name="connsiteX43" fmla="*/ 5028745 w 8636594"/>
              <a:gd name="connsiteY43" fmla="*/ 4982535 h 6099881"/>
              <a:gd name="connsiteX44" fmla="*/ 5056117 w 8636594"/>
              <a:gd name="connsiteY44" fmla="*/ 4949755 h 6099881"/>
              <a:gd name="connsiteX45" fmla="*/ 5083269 w 8636594"/>
              <a:gd name="connsiteY45" fmla="*/ 4916787 h 6099881"/>
              <a:gd name="connsiteX46" fmla="*/ 5110207 w 8636594"/>
              <a:gd name="connsiteY46" fmla="*/ 4883636 h 6099881"/>
              <a:gd name="connsiteX47" fmla="*/ 5136937 w 8636594"/>
              <a:gd name="connsiteY47" fmla="*/ 4850305 h 6099881"/>
              <a:gd name="connsiteX48" fmla="*/ 5163464 w 8636594"/>
              <a:gd name="connsiteY48" fmla="*/ 4816797 h 6099881"/>
              <a:gd name="connsiteX49" fmla="*/ 5215940 w 8636594"/>
              <a:gd name="connsiteY49" fmla="*/ 4749265 h 6099881"/>
              <a:gd name="connsiteX50" fmla="*/ 5267684 w 8636594"/>
              <a:gd name="connsiteY50" fmla="*/ 4681068 h 6099881"/>
              <a:gd name="connsiteX51" fmla="*/ 5318748 w 8636594"/>
              <a:gd name="connsiteY51" fmla="*/ 4612234 h 6099881"/>
              <a:gd name="connsiteX52" fmla="*/ 5369182 w 8636594"/>
              <a:gd name="connsiteY52" fmla="*/ 4542793 h 6099881"/>
              <a:gd name="connsiteX53" fmla="*/ 5419038 w 8636594"/>
              <a:gd name="connsiteY53" fmla="*/ 4472771 h 6099881"/>
              <a:gd name="connsiteX54" fmla="*/ 5468365 w 8636594"/>
              <a:gd name="connsiteY54" fmla="*/ 4402196 h 6099881"/>
              <a:gd name="connsiteX55" fmla="*/ 5517215 w 8636594"/>
              <a:gd name="connsiteY55" fmla="*/ 4331098 h 6099881"/>
              <a:gd name="connsiteX56" fmla="*/ 5565637 w 8636594"/>
              <a:gd name="connsiteY56" fmla="*/ 4259503 h 6099881"/>
              <a:gd name="connsiteX57" fmla="*/ 5613684 w 8636594"/>
              <a:gd name="connsiteY57" fmla="*/ 4187441 h 6099881"/>
              <a:gd name="connsiteX58" fmla="*/ 5685160 w 8636594"/>
              <a:gd name="connsiteY58" fmla="*/ 4078531 h 6099881"/>
              <a:gd name="connsiteX59" fmla="*/ 5756074 w 8636594"/>
              <a:gd name="connsiteY59" fmla="*/ 3968727 h 6099881"/>
              <a:gd name="connsiteX60" fmla="*/ 5873483 w 8636594"/>
              <a:gd name="connsiteY60" fmla="*/ 3783989 h 6099881"/>
              <a:gd name="connsiteX61" fmla="*/ 6203209 w 8636594"/>
              <a:gd name="connsiteY61" fmla="*/ 3258640 h 6099881"/>
              <a:gd name="connsiteX62" fmla="*/ 6299430 w 8636594"/>
              <a:gd name="connsiteY62" fmla="*/ 3107321 h 6099881"/>
              <a:gd name="connsiteX63" fmla="*/ 6372650 w 8636594"/>
              <a:gd name="connsiteY63" fmla="*/ 2993735 h 6099881"/>
              <a:gd name="connsiteX64" fmla="*/ 6453197 w 8636594"/>
              <a:gd name="connsiteY64" fmla="*/ 2869788 h 6099881"/>
              <a:gd name="connsiteX65" fmla="*/ 6564167 w 8636594"/>
              <a:gd name="connsiteY65" fmla="*/ 2696807 h 6099881"/>
              <a:gd name="connsiteX66" fmla="*/ 6976233 w 8636594"/>
              <a:gd name="connsiteY66" fmla="*/ 2045274 h 6099881"/>
              <a:gd name="connsiteX67" fmla="*/ 7086755 w 8636594"/>
              <a:gd name="connsiteY67" fmla="*/ 1872743 h 6099881"/>
              <a:gd name="connsiteX68" fmla="*/ 7170279 w 8636594"/>
              <a:gd name="connsiteY68" fmla="*/ 1744202 h 6099881"/>
              <a:gd name="connsiteX69" fmla="*/ 7226351 w 8636594"/>
              <a:gd name="connsiteY69" fmla="*/ 1659017 h 6099881"/>
              <a:gd name="connsiteX70" fmla="*/ 7282789 w 8636594"/>
              <a:gd name="connsiteY70" fmla="*/ 1574303 h 6099881"/>
              <a:gd name="connsiteX71" fmla="*/ 7339643 w 8636594"/>
              <a:gd name="connsiteY71" fmla="*/ 1490113 h 6099881"/>
              <a:gd name="connsiteX72" fmla="*/ 7396957 w 8636594"/>
              <a:gd name="connsiteY72" fmla="*/ 1406503 h 6099881"/>
              <a:gd name="connsiteX73" fmla="*/ 7454781 w 8636594"/>
              <a:gd name="connsiteY73" fmla="*/ 1323526 h 6099881"/>
              <a:gd name="connsiteX74" fmla="*/ 7513161 w 8636594"/>
              <a:gd name="connsiteY74" fmla="*/ 1241237 h 6099881"/>
              <a:gd name="connsiteX75" fmla="*/ 7572144 w 8636594"/>
              <a:gd name="connsiteY75" fmla="*/ 1159689 h 6099881"/>
              <a:gd name="connsiteX76" fmla="*/ 7601877 w 8636594"/>
              <a:gd name="connsiteY76" fmla="*/ 1119210 h 6099881"/>
              <a:gd name="connsiteX77" fmla="*/ 7631779 w 8636594"/>
              <a:gd name="connsiteY77" fmla="*/ 1078937 h 6099881"/>
              <a:gd name="connsiteX78" fmla="*/ 7661855 w 8636594"/>
              <a:gd name="connsiteY78" fmla="*/ 1038876 h 6099881"/>
              <a:gd name="connsiteX79" fmla="*/ 7692111 w 8636594"/>
              <a:gd name="connsiteY79" fmla="*/ 999035 h 6099881"/>
              <a:gd name="connsiteX80" fmla="*/ 7722554 w 8636594"/>
              <a:gd name="connsiteY80" fmla="*/ 959419 h 6099881"/>
              <a:gd name="connsiteX81" fmla="*/ 7753190 w 8636594"/>
              <a:gd name="connsiteY81" fmla="*/ 920037 h 6099881"/>
              <a:gd name="connsiteX82" fmla="*/ 7784023 w 8636594"/>
              <a:gd name="connsiteY82" fmla="*/ 880894 h 6099881"/>
              <a:gd name="connsiteX83" fmla="*/ 7815061 w 8636594"/>
              <a:gd name="connsiteY83" fmla="*/ 841997 h 6099881"/>
              <a:gd name="connsiteX84" fmla="*/ 7846308 w 8636594"/>
              <a:gd name="connsiteY84" fmla="*/ 803354 h 6099881"/>
              <a:gd name="connsiteX85" fmla="*/ 7877772 w 8636594"/>
              <a:gd name="connsiteY85" fmla="*/ 764970 h 6099881"/>
              <a:gd name="connsiteX86" fmla="*/ 7909458 w 8636594"/>
              <a:gd name="connsiteY86" fmla="*/ 726853 h 6099881"/>
              <a:gd name="connsiteX87" fmla="*/ 7941371 w 8636594"/>
              <a:gd name="connsiteY87" fmla="*/ 689010 h 6099881"/>
              <a:gd name="connsiteX88" fmla="*/ 7973518 w 8636594"/>
              <a:gd name="connsiteY88" fmla="*/ 651447 h 6099881"/>
              <a:gd name="connsiteX89" fmla="*/ 8005905 w 8636594"/>
              <a:gd name="connsiteY89" fmla="*/ 614171 h 6099881"/>
              <a:gd name="connsiteX90" fmla="*/ 8038538 w 8636594"/>
              <a:gd name="connsiteY90" fmla="*/ 577189 h 6099881"/>
              <a:gd name="connsiteX91" fmla="*/ 8071421 w 8636594"/>
              <a:gd name="connsiteY91" fmla="*/ 540507 h 6099881"/>
              <a:gd name="connsiteX92" fmla="*/ 8104563 w 8636594"/>
              <a:gd name="connsiteY92" fmla="*/ 504132 h 6099881"/>
              <a:gd name="connsiteX93" fmla="*/ 8137967 w 8636594"/>
              <a:gd name="connsiteY93" fmla="*/ 468072 h 6099881"/>
              <a:gd name="connsiteX94" fmla="*/ 8171641 w 8636594"/>
              <a:gd name="connsiteY94" fmla="*/ 432332 h 6099881"/>
              <a:gd name="connsiteX95" fmla="*/ 8205590 w 8636594"/>
              <a:gd name="connsiteY95" fmla="*/ 396920 h 6099881"/>
              <a:gd name="connsiteX96" fmla="*/ 8239820 w 8636594"/>
              <a:gd name="connsiteY96" fmla="*/ 361843 h 6099881"/>
              <a:gd name="connsiteX97" fmla="*/ 8274337 w 8636594"/>
              <a:gd name="connsiteY97" fmla="*/ 327107 h 6099881"/>
              <a:gd name="connsiteX98" fmla="*/ 8309147 w 8636594"/>
              <a:gd name="connsiteY98" fmla="*/ 292718 h 6099881"/>
              <a:gd name="connsiteX99" fmla="*/ 8344256 w 8636594"/>
              <a:gd name="connsiteY99" fmla="*/ 258685 h 6099881"/>
              <a:gd name="connsiteX100" fmla="*/ 8379669 w 8636594"/>
              <a:gd name="connsiteY100" fmla="*/ 225013 h 6099881"/>
              <a:gd name="connsiteX101" fmla="*/ 8415394 w 8636594"/>
              <a:gd name="connsiteY101" fmla="*/ 191709 h 6099881"/>
              <a:gd name="connsiteX102" fmla="*/ 8451434 w 8636594"/>
              <a:gd name="connsiteY102" fmla="*/ 158780 h 6099881"/>
              <a:gd name="connsiteX103" fmla="*/ 8487798 w 8636594"/>
              <a:gd name="connsiteY103" fmla="*/ 126233 h 6099881"/>
              <a:gd name="connsiteX104" fmla="*/ 8524489 w 8636594"/>
              <a:gd name="connsiteY104" fmla="*/ 94075 h 6099881"/>
              <a:gd name="connsiteX105" fmla="*/ 8561515 w 8636594"/>
              <a:gd name="connsiteY105" fmla="*/ 62312 h 6099881"/>
              <a:gd name="connsiteX106" fmla="*/ 8598881 w 8636594"/>
              <a:gd name="connsiteY106" fmla="*/ 30951 h 6099881"/>
              <a:gd name="connsiteX107" fmla="*/ 8636594 w 8636594"/>
              <a:gd name="connsiteY107" fmla="*/ 0 h 6099881"/>
              <a:gd name="connsiteX0" fmla="*/ 8636594 w 8636594"/>
              <a:gd name="connsiteY0" fmla="*/ 0 h 6077471"/>
              <a:gd name="connsiteX1" fmla="*/ 5293 w 8636594"/>
              <a:gd name="connsiteY1" fmla="*/ 0 h 6077471"/>
              <a:gd name="connsiteX2" fmla="*/ 0 w 8636594"/>
              <a:gd name="connsiteY2" fmla="*/ 5587843 h 6077471"/>
              <a:gd name="connsiteX3" fmla="*/ 3721426 w 8636594"/>
              <a:gd name="connsiteY3" fmla="*/ 6077471 h 6077471"/>
              <a:gd name="connsiteX4" fmla="*/ 3762353 w 8636594"/>
              <a:gd name="connsiteY4" fmla="*/ 6054733 h 6077471"/>
              <a:gd name="connsiteX5" fmla="*/ 3802812 w 8636594"/>
              <a:gd name="connsiteY5" fmla="*/ 6031671 h 6077471"/>
              <a:gd name="connsiteX6" fmla="*/ 3842810 w 8636594"/>
              <a:gd name="connsiteY6" fmla="*/ 6008288 h 6077471"/>
              <a:gd name="connsiteX7" fmla="*/ 3882352 w 8636594"/>
              <a:gd name="connsiteY7" fmla="*/ 5984588 h 6077471"/>
              <a:gd name="connsiteX8" fmla="*/ 3921445 w 8636594"/>
              <a:gd name="connsiteY8" fmla="*/ 5960574 h 6077471"/>
              <a:gd name="connsiteX9" fmla="*/ 3960096 w 8636594"/>
              <a:gd name="connsiteY9" fmla="*/ 5936250 h 6077471"/>
              <a:gd name="connsiteX10" fmla="*/ 3998311 w 8636594"/>
              <a:gd name="connsiteY10" fmla="*/ 5911619 h 6077471"/>
              <a:gd name="connsiteX11" fmla="*/ 4036095 w 8636594"/>
              <a:gd name="connsiteY11" fmla="*/ 5886685 h 6077471"/>
              <a:gd name="connsiteX12" fmla="*/ 4073456 w 8636594"/>
              <a:gd name="connsiteY12" fmla="*/ 5861452 h 6077471"/>
              <a:gd name="connsiteX13" fmla="*/ 4110400 w 8636594"/>
              <a:gd name="connsiteY13" fmla="*/ 5835922 h 6077471"/>
              <a:gd name="connsiteX14" fmla="*/ 4146933 w 8636594"/>
              <a:gd name="connsiteY14" fmla="*/ 5810100 h 6077471"/>
              <a:gd name="connsiteX15" fmla="*/ 4183061 w 8636594"/>
              <a:gd name="connsiteY15" fmla="*/ 5783988 h 6077471"/>
              <a:gd name="connsiteX16" fmla="*/ 4218791 w 8636594"/>
              <a:gd name="connsiteY16" fmla="*/ 5757591 h 6077471"/>
              <a:gd name="connsiteX17" fmla="*/ 4254129 w 8636594"/>
              <a:gd name="connsiteY17" fmla="*/ 5730912 h 6077471"/>
              <a:gd name="connsiteX18" fmla="*/ 4289081 w 8636594"/>
              <a:gd name="connsiteY18" fmla="*/ 5703955 h 6077471"/>
              <a:gd name="connsiteX19" fmla="*/ 4323654 w 8636594"/>
              <a:gd name="connsiteY19" fmla="*/ 5676722 h 6077471"/>
              <a:gd name="connsiteX20" fmla="*/ 4357854 w 8636594"/>
              <a:gd name="connsiteY20" fmla="*/ 5649218 h 6077471"/>
              <a:gd name="connsiteX21" fmla="*/ 4391688 w 8636594"/>
              <a:gd name="connsiteY21" fmla="*/ 5621446 h 6077471"/>
              <a:gd name="connsiteX22" fmla="*/ 4425162 w 8636594"/>
              <a:gd name="connsiteY22" fmla="*/ 5593409 h 6077471"/>
              <a:gd name="connsiteX23" fmla="*/ 4458281 w 8636594"/>
              <a:gd name="connsiteY23" fmla="*/ 5565111 h 6077471"/>
              <a:gd name="connsiteX24" fmla="*/ 4491053 w 8636594"/>
              <a:gd name="connsiteY24" fmla="*/ 5536556 h 6077471"/>
              <a:gd name="connsiteX25" fmla="*/ 4523484 w 8636594"/>
              <a:gd name="connsiteY25" fmla="*/ 5507747 h 6077471"/>
              <a:gd name="connsiteX26" fmla="*/ 4555580 w 8636594"/>
              <a:gd name="connsiteY26" fmla="*/ 5478687 h 6077471"/>
              <a:gd name="connsiteX27" fmla="*/ 4587347 w 8636594"/>
              <a:gd name="connsiteY27" fmla="*/ 5449380 h 6077471"/>
              <a:gd name="connsiteX28" fmla="*/ 4618793 w 8636594"/>
              <a:gd name="connsiteY28" fmla="*/ 5419830 h 6077471"/>
              <a:gd name="connsiteX29" fmla="*/ 4649922 w 8636594"/>
              <a:gd name="connsiteY29" fmla="*/ 5390040 h 6077471"/>
              <a:gd name="connsiteX30" fmla="*/ 4680742 w 8636594"/>
              <a:gd name="connsiteY30" fmla="*/ 5360014 h 6077471"/>
              <a:gd name="connsiteX31" fmla="*/ 4711259 w 8636594"/>
              <a:gd name="connsiteY31" fmla="*/ 5329755 h 6077471"/>
              <a:gd name="connsiteX32" fmla="*/ 4741478 w 8636594"/>
              <a:gd name="connsiteY32" fmla="*/ 5299266 h 6077471"/>
              <a:gd name="connsiteX33" fmla="*/ 4771408 w 8636594"/>
              <a:gd name="connsiteY33" fmla="*/ 5268551 h 6077471"/>
              <a:gd name="connsiteX34" fmla="*/ 4801053 w 8636594"/>
              <a:gd name="connsiteY34" fmla="*/ 5237614 h 6077471"/>
              <a:gd name="connsiteX35" fmla="*/ 4830420 w 8636594"/>
              <a:gd name="connsiteY35" fmla="*/ 5206458 h 6077471"/>
              <a:gd name="connsiteX36" fmla="*/ 4859516 w 8636594"/>
              <a:gd name="connsiteY36" fmla="*/ 5175087 h 6077471"/>
              <a:gd name="connsiteX37" fmla="*/ 4888347 w 8636594"/>
              <a:gd name="connsiteY37" fmla="*/ 5143504 h 6077471"/>
              <a:gd name="connsiteX38" fmla="*/ 4916919 w 8636594"/>
              <a:gd name="connsiteY38" fmla="*/ 5111713 h 6077471"/>
              <a:gd name="connsiteX39" fmla="*/ 4945238 w 8636594"/>
              <a:gd name="connsiteY39" fmla="*/ 5079717 h 6077471"/>
              <a:gd name="connsiteX40" fmla="*/ 4973311 w 8636594"/>
              <a:gd name="connsiteY40" fmla="*/ 5047519 h 6077471"/>
              <a:gd name="connsiteX41" fmla="*/ 5001145 w 8636594"/>
              <a:gd name="connsiteY41" fmla="*/ 5015124 h 6077471"/>
              <a:gd name="connsiteX42" fmla="*/ 5028745 w 8636594"/>
              <a:gd name="connsiteY42" fmla="*/ 4982535 h 6077471"/>
              <a:gd name="connsiteX43" fmla="*/ 5056117 w 8636594"/>
              <a:gd name="connsiteY43" fmla="*/ 4949755 h 6077471"/>
              <a:gd name="connsiteX44" fmla="*/ 5083269 w 8636594"/>
              <a:gd name="connsiteY44" fmla="*/ 4916787 h 6077471"/>
              <a:gd name="connsiteX45" fmla="*/ 5110207 w 8636594"/>
              <a:gd name="connsiteY45" fmla="*/ 4883636 h 6077471"/>
              <a:gd name="connsiteX46" fmla="*/ 5136937 w 8636594"/>
              <a:gd name="connsiteY46" fmla="*/ 4850305 h 6077471"/>
              <a:gd name="connsiteX47" fmla="*/ 5163464 w 8636594"/>
              <a:gd name="connsiteY47" fmla="*/ 4816797 h 6077471"/>
              <a:gd name="connsiteX48" fmla="*/ 5215940 w 8636594"/>
              <a:gd name="connsiteY48" fmla="*/ 4749265 h 6077471"/>
              <a:gd name="connsiteX49" fmla="*/ 5267684 w 8636594"/>
              <a:gd name="connsiteY49" fmla="*/ 4681068 h 6077471"/>
              <a:gd name="connsiteX50" fmla="*/ 5318748 w 8636594"/>
              <a:gd name="connsiteY50" fmla="*/ 4612234 h 6077471"/>
              <a:gd name="connsiteX51" fmla="*/ 5369182 w 8636594"/>
              <a:gd name="connsiteY51" fmla="*/ 4542793 h 6077471"/>
              <a:gd name="connsiteX52" fmla="*/ 5419038 w 8636594"/>
              <a:gd name="connsiteY52" fmla="*/ 4472771 h 6077471"/>
              <a:gd name="connsiteX53" fmla="*/ 5468365 w 8636594"/>
              <a:gd name="connsiteY53" fmla="*/ 4402196 h 6077471"/>
              <a:gd name="connsiteX54" fmla="*/ 5517215 w 8636594"/>
              <a:gd name="connsiteY54" fmla="*/ 4331098 h 6077471"/>
              <a:gd name="connsiteX55" fmla="*/ 5565637 w 8636594"/>
              <a:gd name="connsiteY55" fmla="*/ 4259503 h 6077471"/>
              <a:gd name="connsiteX56" fmla="*/ 5613684 w 8636594"/>
              <a:gd name="connsiteY56" fmla="*/ 4187441 h 6077471"/>
              <a:gd name="connsiteX57" fmla="*/ 5685160 w 8636594"/>
              <a:gd name="connsiteY57" fmla="*/ 4078531 h 6077471"/>
              <a:gd name="connsiteX58" fmla="*/ 5756074 w 8636594"/>
              <a:gd name="connsiteY58" fmla="*/ 3968727 h 6077471"/>
              <a:gd name="connsiteX59" fmla="*/ 5873483 w 8636594"/>
              <a:gd name="connsiteY59" fmla="*/ 3783989 h 6077471"/>
              <a:gd name="connsiteX60" fmla="*/ 6203209 w 8636594"/>
              <a:gd name="connsiteY60" fmla="*/ 3258640 h 6077471"/>
              <a:gd name="connsiteX61" fmla="*/ 6299430 w 8636594"/>
              <a:gd name="connsiteY61" fmla="*/ 3107321 h 6077471"/>
              <a:gd name="connsiteX62" fmla="*/ 6372650 w 8636594"/>
              <a:gd name="connsiteY62" fmla="*/ 2993735 h 6077471"/>
              <a:gd name="connsiteX63" fmla="*/ 6453197 w 8636594"/>
              <a:gd name="connsiteY63" fmla="*/ 2869788 h 6077471"/>
              <a:gd name="connsiteX64" fmla="*/ 6564167 w 8636594"/>
              <a:gd name="connsiteY64" fmla="*/ 2696807 h 6077471"/>
              <a:gd name="connsiteX65" fmla="*/ 6976233 w 8636594"/>
              <a:gd name="connsiteY65" fmla="*/ 2045274 h 6077471"/>
              <a:gd name="connsiteX66" fmla="*/ 7086755 w 8636594"/>
              <a:gd name="connsiteY66" fmla="*/ 1872743 h 6077471"/>
              <a:gd name="connsiteX67" fmla="*/ 7170279 w 8636594"/>
              <a:gd name="connsiteY67" fmla="*/ 1744202 h 6077471"/>
              <a:gd name="connsiteX68" fmla="*/ 7226351 w 8636594"/>
              <a:gd name="connsiteY68" fmla="*/ 1659017 h 6077471"/>
              <a:gd name="connsiteX69" fmla="*/ 7282789 w 8636594"/>
              <a:gd name="connsiteY69" fmla="*/ 1574303 h 6077471"/>
              <a:gd name="connsiteX70" fmla="*/ 7339643 w 8636594"/>
              <a:gd name="connsiteY70" fmla="*/ 1490113 h 6077471"/>
              <a:gd name="connsiteX71" fmla="*/ 7396957 w 8636594"/>
              <a:gd name="connsiteY71" fmla="*/ 1406503 h 6077471"/>
              <a:gd name="connsiteX72" fmla="*/ 7454781 w 8636594"/>
              <a:gd name="connsiteY72" fmla="*/ 1323526 h 6077471"/>
              <a:gd name="connsiteX73" fmla="*/ 7513161 w 8636594"/>
              <a:gd name="connsiteY73" fmla="*/ 1241237 h 6077471"/>
              <a:gd name="connsiteX74" fmla="*/ 7572144 w 8636594"/>
              <a:gd name="connsiteY74" fmla="*/ 1159689 h 6077471"/>
              <a:gd name="connsiteX75" fmla="*/ 7601877 w 8636594"/>
              <a:gd name="connsiteY75" fmla="*/ 1119210 h 6077471"/>
              <a:gd name="connsiteX76" fmla="*/ 7631779 w 8636594"/>
              <a:gd name="connsiteY76" fmla="*/ 1078937 h 6077471"/>
              <a:gd name="connsiteX77" fmla="*/ 7661855 w 8636594"/>
              <a:gd name="connsiteY77" fmla="*/ 1038876 h 6077471"/>
              <a:gd name="connsiteX78" fmla="*/ 7692111 w 8636594"/>
              <a:gd name="connsiteY78" fmla="*/ 999035 h 6077471"/>
              <a:gd name="connsiteX79" fmla="*/ 7722554 w 8636594"/>
              <a:gd name="connsiteY79" fmla="*/ 959419 h 6077471"/>
              <a:gd name="connsiteX80" fmla="*/ 7753190 w 8636594"/>
              <a:gd name="connsiteY80" fmla="*/ 920037 h 6077471"/>
              <a:gd name="connsiteX81" fmla="*/ 7784023 w 8636594"/>
              <a:gd name="connsiteY81" fmla="*/ 880894 h 6077471"/>
              <a:gd name="connsiteX82" fmla="*/ 7815061 w 8636594"/>
              <a:gd name="connsiteY82" fmla="*/ 841997 h 6077471"/>
              <a:gd name="connsiteX83" fmla="*/ 7846308 w 8636594"/>
              <a:gd name="connsiteY83" fmla="*/ 803354 h 6077471"/>
              <a:gd name="connsiteX84" fmla="*/ 7877772 w 8636594"/>
              <a:gd name="connsiteY84" fmla="*/ 764970 h 6077471"/>
              <a:gd name="connsiteX85" fmla="*/ 7909458 w 8636594"/>
              <a:gd name="connsiteY85" fmla="*/ 726853 h 6077471"/>
              <a:gd name="connsiteX86" fmla="*/ 7941371 w 8636594"/>
              <a:gd name="connsiteY86" fmla="*/ 689010 h 6077471"/>
              <a:gd name="connsiteX87" fmla="*/ 7973518 w 8636594"/>
              <a:gd name="connsiteY87" fmla="*/ 651447 h 6077471"/>
              <a:gd name="connsiteX88" fmla="*/ 8005905 w 8636594"/>
              <a:gd name="connsiteY88" fmla="*/ 614171 h 6077471"/>
              <a:gd name="connsiteX89" fmla="*/ 8038538 w 8636594"/>
              <a:gd name="connsiteY89" fmla="*/ 577189 h 6077471"/>
              <a:gd name="connsiteX90" fmla="*/ 8071421 w 8636594"/>
              <a:gd name="connsiteY90" fmla="*/ 540507 h 6077471"/>
              <a:gd name="connsiteX91" fmla="*/ 8104563 w 8636594"/>
              <a:gd name="connsiteY91" fmla="*/ 504132 h 6077471"/>
              <a:gd name="connsiteX92" fmla="*/ 8137967 w 8636594"/>
              <a:gd name="connsiteY92" fmla="*/ 468072 h 6077471"/>
              <a:gd name="connsiteX93" fmla="*/ 8171641 w 8636594"/>
              <a:gd name="connsiteY93" fmla="*/ 432332 h 6077471"/>
              <a:gd name="connsiteX94" fmla="*/ 8205590 w 8636594"/>
              <a:gd name="connsiteY94" fmla="*/ 396920 h 6077471"/>
              <a:gd name="connsiteX95" fmla="*/ 8239820 w 8636594"/>
              <a:gd name="connsiteY95" fmla="*/ 361843 h 6077471"/>
              <a:gd name="connsiteX96" fmla="*/ 8274337 w 8636594"/>
              <a:gd name="connsiteY96" fmla="*/ 327107 h 6077471"/>
              <a:gd name="connsiteX97" fmla="*/ 8309147 w 8636594"/>
              <a:gd name="connsiteY97" fmla="*/ 292718 h 6077471"/>
              <a:gd name="connsiteX98" fmla="*/ 8344256 w 8636594"/>
              <a:gd name="connsiteY98" fmla="*/ 258685 h 6077471"/>
              <a:gd name="connsiteX99" fmla="*/ 8379669 w 8636594"/>
              <a:gd name="connsiteY99" fmla="*/ 225013 h 6077471"/>
              <a:gd name="connsiteX100" fmla="*/ 8415394 w 8636594"/>
              <a:gd name="connsiteY100" fmla="*/ 191709 h 6077471"/>
              <a:gd name="connsiteX101" fmla="*/ 8451434 w 8636594"/>
              <a:gd name="connsiteY101" fmla="*/ 158780 h 6077471"/>
              <a:gd name="connsiteX102" fmla="*/ 8487798 w 8636594"/>
              <a:gd name="connsiteY102" fmla="*/ 126233 h 6077471"/>
              <a:gd name="connsiteX103" fmla="*/ 8524489 w 8636594"/>
              <a:gd name="connsiteY103" fmla="*/ 94075 h 6077471"/>
              <a:gd name="connsiteX104" fmla="*/ 8561515 w 8636594"/>
              <a:gd name="connsiteY104" fmla="*/ 62312 h 6077471"/>
              <a:gd name="connsiteX105" fmla="*/ 8598881 w 8636594"/>
              <a:gd name="connsiteY105" fmla="*/ 30951 h 6077471"/>
              <a:gd name="connsiteX106" fmla="*/ 8636594 w 8636594"/>
              <a:gd name="connsiteY106" fmla="*/ 0 h 6077471"/>
              <a:gd name="connsiteX0" fmla="*/ 8636594 w 8636594"/>
              <a:gd name="connsiteY0" fmla="*/ 0 h 6054733"/>
              <a:gd name="connsiteX1" fmla="*/ 5293 w 8636594"/>
              <a:gd name="connsiteY1" fmla="*/ 0 h 6054733"/>
              <a:gd name="connsiteX2" fmla="*/ 0 w 8636594"/>
              <a:gd name="connsiteY2" fmla="*/ 5587843 h 6054733"/>
              <a:gd name="connsiteX3" fmla="*/ 3762353 w 8636594"/>
              <a:gd name="connsiteY3" fmla="*/ 6054733 h 6054733"/>
              <a:gd name="connsiteX4" fmla="*/ 3802812 w 8636594"/>
              <a:gd name="connsiteY4" fmla="*/ 6031671 h 6054733"/>
              <a:gd name="connsiteX5" fmla="*/ 3842810 w 8636594"/>
              <a:gd name="connsiteY5" fmla="*/ 6008288 h 6054733"/>
              <a:gd name="connsiteX6" fmla="*/ 3882352 w 8636594"/>
              <a:gd name="connsiteY6" fmla="*/ 5984588 h 6054733"/>
              <a:gd name="connsiteX7" fmla="*/ 3921445 w 8636594"/>
              <a:gd name="connsiteY7" fmla="*/ 5960574 h 6054733"/>
              <a:gd name="connsiteX8" fmla="*/ 3960096 w 8636594"/>
              <a:gd name="connsiteY8" fmla="*/ 5936250 h 6054733"/>
              <a:gd name="connsiteX9" fmla="*/ 3998311 w 8636594"/>
              <a:gd name="connsiteY9" fmla="*/ 5911619 h 6054733"/>
              <a:gd name="connsiteX10" fmla="*/ 4036095 w 8636594"/>
              <a:gd name="connsiteY10" fmla="*/ 5886685 h 6054733"/>
              <a:gd name="connsiteX11" fmla="*/ 4073456 w 8636594"/>
              <a:gd name="connsiteY11" fmla="*/ 5861452 h 6054733"/>
              <a:gd name="connsiteX12" fmla="*/ 4110400 w 8636594"/>
              <a:gd name="connsiteY12" fmla="*/ 5835922 h 6054733"/>
              <a:gd name="connsiteX13" fmla="*/ 4146933 w 8636594"/>
              <a:gd name="connsiteY13" fmla="*/ 5810100 h 6054733"/>
              <a:gd name="connsiteX14" fmla="*/ 4183061 w 8636594"/>
              <a:gd name="connsiteY14" fmla="*/ 5783988 h 6054733"/>
              <a:gd name="connsiteX15" fmla="*/ 4218791 w 8636594"/>
              <a:gd name="connsiteY15" fmla="*/ 5757591 h 6054733"/>
              <a:gd name="connsiteX16" fmla="*/ 4254129 w 8636594"/>
              <a:gd name="connsiteY16" fmla="*/ 5730912 h 6054733"/>
              <a:gd name="connsiteX17" fmla="*/ 4289081 w 8636594"/>
              <a:gd name="connsiteY17" fmla="*/ 5703955 h 6054733"/>
              <a:gd name="connsiteX18" fmla="*/ 4323654 w 8636594"/>
              <a:gd name="connsiteY18" fmla="*/ 5676722 h 6054733"/>
              <a:gd name="connsiteX19" fmla="*/ 4357854 w 8636594"/>
              <a:gd name="connsiteY19" fmla="*/ 5649218 h 6054733"/>
              <a:gd name="connsiteX20" fmla="*/ 4391688 w 8636594"/>
              <a:gd name="connsiteY20" fmla="*/ 5621446 h 6054733"/>
              <a:gd name="connsiteX21" fmla="*/ 4425162 w 8636594"/>
              <a:gd name="connsiteY21" fmla="*/ 5593409 h 6054733"/>
              <a:gd name="connsiteX22" fmla="*/ 4458281 w 8636594"/>
              <a:gd name="connsiteY22" fmla="*/ 5565111 h 6054733"/>
              <a:gd name="connsiteX23" fmla="*/ 4491053 w 8636594"/>
              <a:gd name="connsiteY23" fmla="*/ 5536556 h 6054733"/>
              <a:gd name="connsiteX24" fmla="*/ 4523484 w 8636594"/>
              <a:gd name="connsiteY24" fmla="*/ 5507747 h 6054733"/>
              <a:gd name="connsiteX25" fmla="*/ 4555580 w 8636594"/>
              <a:gd name="connsiteY25" fmla="*/ 5478687 h 6054733"/>
              <a:gd name="connsiteX26" fmla="*/ 4587347 w 8636594"/>
              <a:gd name="connsiteY26" fmla="*/ 5449380 h 6054733"/>
              <a:gd name="connsiteX27" fmla="*/ 4618793 w 8636594"/>
              <a:gd name="connsiteY27" fmla="*/ 5419830 h 6054733"/>
              <a:gd name="connsiteX28" fmla="*/ 4649922 w 8636594"/>
              <a:gd name="connsiteY28" fmla="*/ 5390040 h 6054733"/>
              <a:gd name="connsiteX29" fmla="*/ 4680742 w 8636594"/>
              <a:gd name="connsiteY29" fmla="*/ 5360014 h 6054733"/>
              <a:gd name="connsiteX30" fmla="*/ 4711259 w 8636594"/>
              <a:gd name="connsiteY30" fmla="*/ 5329755 h 6054733"/>
              <a:gd name="connsiteX31" fmla="*/ 4741478 w 8636594"/>
              <a:gd name="connsiteY31" fmla="*/ 5299266 h 6054733"/>
              <a:gd name="connsiteX32" fmla="*/ 4771408 w 8636594"/>
              <a:gd name="connsiteY32" fmla="*/ 5268551 h 6054733"/>
              <a:gd name="connsiteX33" fmla="*/ 4801053 w 8636594"/>
              <a:gd name="connsiteY33" fmla="*/ 5237614 h 6054733"/>
              <a:gd name="connsiteX34" fmla="*/ 4830420 w 8636594"/>
              <a:gd name="connsiteY34" fmla="*/ 5206458 h 6054733"/>
              <a:gd name="connsiteX35" fmla="*/ 4859516 w 8636594"/>
              <a:gd name="connsiteY35" fmla="*/ 5175087 h 6054733"/>
              <a:gd name="connsiteX36" fmla="*/ 4888347 w 8636594"/>
              <a:gd name="connsiteY36" fmla="*/ 5143504 h 6054733"/>
              <a:gd name="connsiteX37" fmla="*/ 4916919 w 8636594"/>
              <a:gd name="connsiteY37" fmla="*/ 5111713 h 6054733"/>
              <a:gd name="connsiteX38" fmla="*/ 4945238 w 8636594"/>
              <a:gd name="connsiteY38" fmla="*/ 5079717 h 6054733"/>
              <a:gd name="connsiteX39" fmla="*/ 4973311 w 8636594"/>
              <a:gd name="connsiteY39" fmla="*/ 5047519 h 6054733"/>
              <a:gd name="connsiteX40" fmla="*/ 5001145 w 8636594"/>
              <a:gd name="connsiteY40" fmla="*/ 5015124 h 6054733"/>
              <a:gd name="connsiteX41" fmla="*/ 5028745 w 8636594"/>
              <a:gd name="connsiteY41" fmla="*/ 4982535 h 6054733"/>
              <a:gd name="connsiteX42" fmla="*/ 5056117 w 8636594"/>
              <a:gd name="connsiteY42" fmla="*/ 4949755 h 6054733"/>
              <a:gd name="connsiteX43" fmla="*/ 5083269 w 8636594"/>
              <a:gd name="connsiteY43" fmla="*/ 4916787 h 6054733"/>
              <a:gd name="connsiteX44" fmla="*/ 5110207 w 8636594"/>
              <a:gd name="connsiteY44" fmla="*/ 4883636 h 6054733"/>
              <a:gd name="connsiteX45" fmla="*/ 5136937 w 8636594"/>
              <a:gd name="connsiteY45" fmla="*/ 4850305 h 6054733"/>
              <a:gd name="connsiteX46" fmla="*/ 5163464 w 8636594"/>
              <a:gd name="connsiteY46" fmla="*/ 4816797 h 6054733"/>
              <a:gd name="connsiteX47" fmla="*/ 5215940 w 8636594"/>
              <a:gd name="connsiteY47" fmla="*/ 4749265 h 6054733"/>
              <a:gd name="connsiteX48" fmla="*/ 5267684 w 8636594"/>
              <a:gd name="connsiteY48" fmla="*/ 4681068 h 6054733"/>
              <a:gd name="connsiteX49" fmla="*/ 5318748 w 8636594"/>
              <a:gd name="connsiteY49" fmla="*/ 4612234 h 6054733"/>
              <a:gd name="connsiteX50" fmla="*/ 5369182 w 8636594"/>
              <a:gd name="connsiteY50" fmla="*/ 4542793 h 6054733"/>
              <a:gd name="connsiteX51" fmla="*/ 5419038 w 8636594"/>
              <a:gd name="connsiteY51" fmla="*/ 4472771 h 6054733"/>
              <a:gd name="connsiteX52" fmla="*/ 5468365 w 8636594"/>
              <a:gd name="connsiteY52" fmla="*/ 4402196 h 6054733"/>
              <a:gd name="connsiteX53" fmla="*/ 5517215 w 8636594"/>
              <a:gd name="connsiteY53" fmla="*/ 4331098 h 6054733"/>
              <a:gd name="connsiteX54" fmla="*/ 5565637 w 8636594"/>
              <a:gd name="connsiteY54" fmla="*/ 4259503 h 6054733"/>
              <a:gd name="connsiteX55" fmla="*/ 5613684 w 8636594"/>
              <a:gd name="connsiteY55" fmla="*/ 4187441 h 6054733"/>
              <a:gd name="connsiteX56" fmla="*/ 5685160 w 8636594"/>
              <a:gd name="connsiteY56" fmla="*/ 4078531 h 6054733"/>
              <a:gd name="connsiteX57" fmla="*/ 5756074 w 8636594"/>
              <a:gd name="connsiteY57" fmla="*/ 3968727 h 6054733"/>
              <a:gd name="connsiteX58" fmla="*/ 5873483 w 8636594"/>
              <a:gd name="connsiteY58" fmla="*/ 3783989 h 6054733"/>
              <a:gd name="connsiteX59" fmla="*/ 6203209 w 8636594"/>
              <a:gd name="connsiteY59" fmla="*/ 3258640 h 6054733"/>
              <a:gd name="connsiteX60" fmla="*/ 6299430 w 8636594"/>
              <a:gd name="connsiteY60" fmla="*/ 3107321 h 6054733"/>
              <a:gd name="connsiteX61" fmla="*/ 6372650 w 8636594"/>
              <a:gd name="connsiteY61" fmla="*/ 2993735 h 6054733"/>
              <a:gd name="connsiteX62" fmla="*/ 6453197 w 8636594"/>
              <a:gd name="connsiteY62" fmla="*/ 2869788 h 6054733"/>
              <a:gd name="connsiteX63" fmla="*/ 6564167 w 8636594"/>
              <a:gd name="connsiteY63" fmla="*/ 2696807 h 6054733"/>
              <a:gd name="connsiteX64" fmla="*/ 6976233 w 8636594"/>
              <a:gd name="connsiteY64" fmla="*/ 2045274 h 6054733"/>
              <a:gd name="connsiteX65" fmla="*/ 7086755 w 8636594"/>
              <a:gd name="connsiteY65" fmla="*/ 1872743 h 6054733"/>
              <a:gd name="connsiteX66" fmla="*/ 7170279 w 8636594"/>
              <a:gd name="connsiteY66" fmla="*/ 1744202 h 6054733"/>
              <a:gd name="connsiteX67" fmla="*/ 7226351 w 8636594"/>
              <a:gd name="connsiteY67" fmla="*/ 1659017 h 6054733"/>
              <a:gd name="connsiteX68" fmla="*/ 7282789 w 8636594"/>
              <a:gd name="connsiteY68" fmla="*/ 1574303 h 6054733"/>
              <a:gd name="connsiteX69" fmla="*/ 7339643 w 8636594"/>
              <a:gd name="connsiteY69" fmla="*/ 1490113 h 6054733"/>
              <a:gd name="connsiteX70" fmla="*/ 7396957 w 8636594"/>
              <a:gd name="connsiteY70" fmla="*/ 1406503 h 6054733"/>
              <a:gd name="connsiteX71" fmla="*/ 7454781 w 8636594"/>
              <a:gd name="connsiteY71" fmla="*/ 1323526 h 6054733"/>
              <a:gd name="connsiteX72" fmla="*/ 7513161 w 8636594"/>
              <a:gd name="connsiteY72" fmla="*/ 1241237 h 6054733"/>
              <a:gd name="connsiteX73" fmla="*/ 7572144 w 8636594"/>
              <a:gd name="connsiteY73" fmla="*/ 1159689 h 6054733"/>
              <a:gd name="connsiteX74" fmla="*/ 7601877 w 8636594"/>
              <a:gd name="connsiteY74" fmla="*/ 1119210 h 6054733"/>
              <a:gd name="connsiteX75" fmla="*/ 7631779 w 8636594"/>
              <a:gd name="connsiteY75" fmla="*/ 1078937 h 6054733"/>
              <a:gd name="connsiteX76" fmla="*/ 7661855 w 8636594"/>
              <a:gd name="connsiteY76" fmla="*/ 1038876 h 6054733"/>
              <a:gd name="connsiteX77" fmla="*/ 7692111 w 8636594"/>
              <a:gd name="connsiteY77" fmla="*/ 999035 h 6054733"/>
              <a:gd name="connsiteX78" fmla="*/ 7722554 w 8636594"/>
              <a:gd name="connsiteY78" fmla="*/ 959419 h 6054733"/>
              <a:gd name="connsiteX79" fmla="*/ 7753190 w 8636594"/>
              <a:gd name="connsiteY79" fmla="*/ 920037 h 6054733"/>
              <a:gd name="connsiteX80" fmla="*/ 7784023 w 8636594"/>
              <a:gd name="connsiteY80" fmla="*/ 880894 h 6054733"/>
              <a:gd name="connsiteX81" fmla="*/ 7815061 w 8636594"/>
              <a:gd name="connsiteY81" fmla="*/ 841997 h 6054733"/>
              <a:gd name="connsiteX82" fmla="*/ 7846308 w 8636594"/>
              <a:gd name="connsiteY82" fmla="*/ 803354 h 6054733"/>
              <a:gd name="connsiteX83" fmla="*/ 7877772 w 8636594"/>
              <a:gd name="connsiteY83" fmla="*/ 764970 h 6054733"/>
              <a:gd name="connsiteX84" fmla="*/ 7909458 w 8636594"/>
              <a:gd name="connsiteY84" fmla="*/ 726853 h 6054733"/>
              <a:gd name="connsiteX85" fmla="*/ 7941371 w 8636594"/>
              <a:gd name="connsiteY85" fmla="*/ 689010 h 6054733"/>
              <a:gd name="connsiteX86" fmla="*/ 7973518 w 8636594"/>
              <a:gd name="connsiteY86" fmla="*/ 651447 h 6054733"/>
              <a:gd name="connsiteX87" fmla="*/ 8005905 w 8636594"/>
              <a:gd name="connsiteY87" fmla="*/ 614171 h 6054733"/>
              <a:gd name="connsiteX88" fmla="*/ 8038538 w 8636594"/>
              <a:gd name="connsiteY88" fmla="*/ 577189 h 6054733"/>
              <a:gd name="connsiteX89" fmla="*/ 8071421 w 8636594"/>
              <a:gd name="connsiteY89" fmla="*/ 540507 h 6054733"/>
              <a:gd name="connsiteX90" fmla="*/ 8104563 w 8636594"/>
              <a:gd name="connsiteY90" fmla="*/ 504132 h 6054733"/>
              <a:gd name="connsiteX91" fmla="*/ 8137967 w 8636594"/>
              <a:gd name="connsiteY91" fmla="*/ 468072 h 6054733"/>
              <a:gd name="connsiteX92" fmla="*/ 8171641 w 8636594"/>
              <a:gd name="connsiteY92" fmla="*/ 432332 h 6054733"/>
              <a:gd name="connsiteX93" fmla="*/ 8205590 w 8636594"/>
              <a:gd name="connsiteY93" fmla="*/ 396920 h 6054733"/>
              <a:gd name="connsiteX94" fmla="*/ 8239820 w 8636594"/>
              <a:gd name="connsiteY94" fmla="*/ 361843 h 6054733"/>
              <a:gd name="connsiteX95" fmla="*/ 8274337 w 8636594"/>
              <a:gd name="connsiteY95" fmla="*/ 327107 h 6054733"/>
              <a:gd name="connsiteX96" fmla="*/ 8309147 w 8636594"/>
              <a:gd name="connsiteY96" fmla="*/ 292718 h 6054733"/>
              <a:gd name="connsiteX97" fmla="*/ 8344256 w 8636594"/>
              <a:gd name="connsiteY97" fmla="*/ 258685 h 6054733"/>
              <a:gd name="connsiteX98" fmla="*/ 8379669 w 8636594"/>
              <a:gd name="connsiteY98" fmla="*/ 225013 h 6054733"/>
              <a:gd name="connsiteX99" fmla="*/ 8415394 w 8636594"/>
              <a:gd name="connsiteY99" fmla="*/ 191709 h 6054733"/>
              <a:gd name="connsiteX100" fmla="*/ 8451434 w 8636594"/>
              <a:gd name="connsiteY100" fmla="*/ 158780 h 6054733"/>
              <a:gd name="connsiteX101" fmla="*/ 8487798 w 8636594"/>
              <a:gd name="connsiteY101" fmla="*/ 126233 h 6054733"/>
              <a:gd name="connsiteX102" fmla="*/ 8524489 w 8636594"/>
              <a:gd name="connsiteY102" fmla="*/ 94075 h 6054733"/>
              <a:gd name="connsiteX103" fmla="*/ 8561515 w 8636594"/>
              <a:gd name="connsiteY103" fmla="*/ 62312 h 6054733"/>
              <a:gd name="connsiteX104" fmla="*/ 8598881 w 8636594"/>
              <a:gd name="connsiteY104" fmla="*/ 30951 h 6054733"/>
              <a:gd name="connsiteX105" fmla="*/ 8636594 w 8636594"/>
              <a:gd name="connsiteY105" fmla="*/ 0 h 6054733"/>
              <a:gd name="connsiteX0" fmla="*/ 8636594 w 8636594"/>
              <a:gd name="connsiteY0" fmla="*/ 0 h 6031671"/>
              <a:gd name="connsiteX1" fmla="*/ 5293 w 8636594"/>
              <a:gd name="connsiteY1" fmla="*/ 0 h 6031671"/>
              <a:gd name="connsiteX2" fmla="*/ 0 w 8636594"/>
              <a:gd name="connsiteY2" fmla="*/ 5587843 h 6031671"/>
              <a:gd name="connsiteX3" fmla="*/ 3802812 w 8636594"/>
              <a:gd name="connsiteY3" fmla="*/ 6031671 h 6031671"/>
              <a:gd name="connsiteX4" fmla="*/ 3842810 w 8636594"/>
              <a:gd name="connsiteY4" fmla="*/ 6008288 h 6031671"/>
              <a:gd name="connsiteX5" fmla="*/ 3882352 w 8636594"/>
              <a:gd name="connsiteY5" fmla="*/ 5984588 h 6031671"/>
              <a:gd name="connsiteX6" fmla="*/ 3921445 w 8636594"/>
              <a:gd name="connsiteY6" fmla="*/ 5960574 h 6031671"/>
              <a:gd name="connsiteX7" fmla="*/ 3960096 w 8636594"/>
              <a:gd name="connsiteY7" fmla="*/ 5936250 h 6031671"/>
              <a:gd name="connsiteX8" fmla="*/ 3998311 w 8636594"/>
              <a:gd name="connsiteY8" fmla="*/ 5911619 h 6031671"/>
              <a:gd name="connsiteX9" fmla="*/ 4036095 w 8636594"/>
              <a:gd name="connsiteY9" fmla="*/ 5886685 h 6031671"/>
              <a:gd name="connsiteX10" fmla="*/ 4073456 w 8636594"/>
              <a:gd name="connsiteY10" fmla="*/ 5861452 h 6031671"/>
              <a:gd name="connsiteX11" fmla="*/ 4110400 w 8636594"/>
              <a:gd name="connsiteY11" fmla="*/ 5835922 h 6031671"/>
              <a:gd name="connsiteX12" fmla="*/ 4146933 w 8636594"/>
              <a:gd name="connsiteY12" fmla="*/ 5810100 h 6031671"/>
              <a:gd name="connsiteX13" fmla="*/ 4183061 w 8636594"/>
              <a:gd name="connsiteY13" fmla="*/ 5783988 h 6031671"/>
              <a:gd name="connsiteX14" fmla="*/ 4218791 w 8636594"/>
              <a:gd name="connsiteY14" fmla="*/ 5757591 h 6031671"/>
              <a:gd name="connsiteX15" fmla="*/ 4254129 w 8636594"/>
              <a:gd name="connsiteY15" fmla="*/ 5730912 h 6031671"/>
              <a:gd name="connsiteX16" fmla="*/ 4289081 w 8636594"/>
              <a:gd name="connsiteY16" fmla="*/ 5703955 h 6031671"/>
              <a:gd name="connsiteX17" fmla="*/ 4323654 w 8636594"/>
              <a:gd name="connsiteY17" fmla="*/ 5676722 h 6031671"/>
              <a:gd name="connsiteX18" fmla="*/ 4357854 w 8636594"/>
              <a:gd name="connsiteY18" fmla="*/ 5649218 h 6031671"/>
              <a:gd name="connsiteX19" fmla="*/ 4391688 w 8636594"/>
              <a:gd name="connsiteY19" fmla="*/ 5621446 h 6031671"/>
              <a:gd name="connsiteX20" fmla="*/ 4425162 w 8636594"/>
              <a:gd name="connsiteY20" fmla="*/ 5593409 h 6031671"/>
              <a:gd name="connsiteX21" fmla="*/ 4458281 w 8636594"/>
              <a:gd name="connsiteY21" fmla="*/ 5565111 h 6031671"/>
              <a:gd name="connsiteX22" fmla="*/ 4491053 w 8636594"/>
              <a:gd name="connsiteY22" fmla="*/ 5536556 h 6031671"/>
              <a:gd name="connsiteX23" fmla="*/ 4523484 w 8636594"/>
              <a:gd name="connsiteY23" fmla="*/ 5507747 h 6031671"/>
              <a:gd name="connsiteX24" fmla="*/ 4555580 w 8636594"/>
              <a:gd name="connsiteY24" fmla="*/ 5478687 h 6031671"/>
              <a:gd name="connsiteX25" fmla="*/ 4587347 w 8636594"/>
              <a:gd name="connsiteY25" fmla="*/ 5449380 h 6031671"/>
              <a:gd name="connsiteX26" fmla="*/ 4618793 w 8636594"/>
              <a:gd name="connsiteY26" fmla="*/ 5419830 h 6031671"/>
              <a:gd name="connsiteX27" fmla="*/ 4649922 w 8636594"/>
              <a:gd name="connsiteY27" fmla="*/ 5390040 h 6031671"/>
              <a:gd name="connsiteX28" fmla="*/ 4680742 w 8636594"/>
              <a:gd name="connsiteY28" fmla="*/ 5360014 h 6031671"/>
              <a:gd name="connsiteX29" fmla="*/ 4711259 w 8636594"/>
              <a:gd name="connsiteY29" fmla="*/ 5329755 h 6031671"/>
              <a:gd name="connsiteX30" fmla="*/ 4741478 w 8636594"/>
              <a:gd name="connsiteY30" fmla="*/ 5299266 h 6031671"/>
              <a:gd name="connsiteX31" fmla="*/ 4771408 w 8636594"/>
              <a:gd name="connsiteY31" fmla="*/ 5268551 h 6031671"/>
              <a:gd name="connsiteX32" fmla="*/ 4801053 w 8636594"/>
              <a:gd name="connsiteY32" fmla="*/ 5237614 h 6031671"/>
              <a:gd name="connsiteX33" fmla="*/ 4830420 w 8636594"/>
              <a:gd name="connsiteY33" fmla="*/ 5206458 h 6031671"/>
              <a:gd name="connsiteX34" fmla="*/ 4859516 w 8636594"/>
              <a:gd name="connsiteY34" fmla="*/ 5175087 h 6031671"/>
              <a:gd name="connsiteX35" fmla="*/ 4888347 w 8636594"/>
              <a:gd name="connsiteY35" fmla="*/ 5143504 h 6031671"/>
              <a:gd name="connsiteX36" fmla="*/ 4916919 w 8636594"/>
              <a:gd name="connsiteY36" fmla="*/ 5111713 h 6031671"/>
              <a:gd name="connsiteX37" fmla="*/ 4945238 w 8636594"/>
              <a:gd name="connsiteY37" fmla="*/ 5079717 h 6031671"/>
              <a:gd name="connsiteX38" fmla="*/ 4973311 w 8636594"/>
              <a:gd name="connsiteY38" fmla="*/ 5047519 h 6031671"/>
              <a:gd name="connsiteX39" fmla="*/ 5001145 w 8636594"/>
              <a:gd name="connsiteY39" fmla="*/ 5015124 h 6031671"/>
              <a:gd name="connsiteX40" fmla="*/ 5028745 w 8636594"/>
              <a:gd name="connsiteY40" fmla="*/ 4982535 h 6031671"/>
              <a:gd name="connsiteX41" fmla="*/ 5056117 w 8636594"/>
              <a:gd name="connsiteY41" fmla="*/ 4949755 h 6031671"/>
              <a:gd name="connsiteX42" fmla="*/ 5083269 w 8636594"/>
              <a:gd name="connsiteY42" fmla="*/ 4916787 h 6031671"/>
              <a:gd name="connsiteX43" fmla="*/ 5110207 w 8636594"/>
              <a:gd name="connsiteY43" fmla="*/ 4883636 h 6031671"/>
              <a:gd name="connsiteX44" fmla="*/ 5136937 w 8636594"/>
              <a:gd name="connsiteY44" fmla="*/ 4850305 h 6031671"/>
              <a:gd name="connsiteX45" fmla="*/ 5163464 w 8636594"/>
              <a:gd name="connsiteY45" fmla="*/ 4816797 h 6031671"/>
              <a:gd name="connsiteX46" fmla="*/ 5215940 w 8636594"/>
              <a:gd name="connsiteY46" fmla="*/ 4749265 h 6031671"/>
              <a:gd name="connsiteX47" fmla="*/ 5267684 w 8636594"/>
              <a:gd name="connsiteY47" fmla="*/ 4681068 h 6031671"/>
              <a:gd name="connsiteX48" fmla="*/ 5318748 w 8636594"/>
              <a:gd name="connsiteY48" fmla="*/ 4612234 h 6031671"/>
              <a:gd name="connsiteX49" fmla="*/ 5369182 w 8636594"/>
              <a:gd name="connsiteY49" fmla="*/ 4542793 h 6031671"/>
              <a:gd name="connsiteX50" fmla="*/ 5419038 w 8636594"/>
              <a:gd name="connsiteY50" fmla="*/ 4472771 h 6031671"/>
              <a:gd name="connsiteX51" fmla="*/ 5468365 w 8636594"/>
              <a:gd name="connsiteY51" fmla="*/ 4402196 h 6031671"/>
              <a:gd name="connsiteX52" fmla="*/ 5517215 w 8636594"/>
              <a:gd name="connsiteY52" fmla="*/ 4331098 h 6031671"/>
              <a:gd name="connsiteX53" fmla="*/ 5565637 w 8636594"/>
              <a:gd name="connsiteY53" fmla="*/ 4259503 h 6031671"/>
              <a:gd name="connsiteX54" fmla="*/ 5613684 w 8636594"/>
              <a:gd name="connsiteY54" fmla="*/ 4187441 h 6031671"/>
              <a:gd name="connsiteX55" fmla="*/ 5685160 w 8636594"/>
              <a:gd name="connsiteY55" fmla="*/ 4078531 h 6031671"/>
              <a:gd name="connsiteX56" fmla="*/ 5756074 w 8636594"/>
              <a:gd name="connsiteY56" fmla="*/ 3968727 h 6031671"/>
              <a:gd name="connsiteX57" fmla="*/ 5873483 w 8636594"/>
              <a:gd name="connsiteY57" fmla="*/ 3783989 h 6031671"/>
              <a:gd name="connsiteX58" fmla="*/ 6203209 w 8636594"/>
              <a:gd name="connsiteY58" fmla="*/ 3258640 h 6031671"/>
              <a:gd name="connsiteX59" fmla="*/ 6299430 w 8636594"/>
              <a:gd name="connsiteY59" fmla="*/ 3107321 h 6031671"/>
              <a:gd name="connsiteX60" fmla="*/ 6372650 w 8636594"/>
              <a:gd name="connsiteY60" fmla="*/ 2993735 h 6031671"/>
              <a:gd name="connsiteX61" fmla="*/ 6453197 w 8636594"/>
              <a:gd name="connsiteY61" fmla="*/ 2869788 h 6031671"/>
              <a:gd name="connsiteX62" fmla="*/ 6564167 w 8636594"/>
              <a:gd name="connsiteY62" fmla="*/ 2696807 h 6031671"/>
              <a:gd name="connsiteX63" fmla="*/ 6976233 w 8636594"/>
              <a:gd name="connsiteY63" fmla="*/ 2045274 h 6031671"/>
              <a:gd name="connsiteX64" fmla="*/ 7086755 w 8636594"/>
              <a:gd name="connsiteY64" fmla="*/ 1872743 h 6031671"/>
              <a:gd name="connsiteX65" fmla="*/ 7170279 w 8636594"/>
              <a:gd name="connsiteY65" fmla="*/ 1744202 h 6031671"/>
              <a:gd name="connsiteX66" fmla="*/ 7226351 w 8636594"/>
              <a:gd name="connsiteY66" fmla="*/ 1659017 h 6031671"/>
              <a:gd name="connsiteX67" fmla="*/ 7282789 w 8636594"/>
              <a:gd name="connsiteY67" fmla="*/ 1574303 h 6031671"/>
              <a:gd name="connsiteX68" fmla="*/ 7339643 w 8636594"/>
              <a:gd name="connsiteY68" fmla="*/ 1490113 h 6031671"/>
              <a:gd name="connsiteX69" fmla="*/ 7396957 w 8636594"/>
              <a:gd name="connsiteY69" fmla="*/ 1406503 h 6031671"/>
              <a:gd name="connsiteX70" fmla="*/ 7454781 w 8636594"/>
              <a:gd name="connsiteY70" fmla="*/ 1323526 h 6031671"/>
              <a:gd name="connsiteX71" fmla="*/ 7513161 w 8636594"/>
              <a:gd name="connsiteY71" fmla="*/ 1241237 h 6031671"/>
              <a:gd name="connsiteX72" fmla="*/ 7572144 w 8636594"/>
              <a:gd name="connsiteY72" fmla="*/ 1159689 h 6031671"/>
              <a:gd name="connsiteX73" fmla="*/ 7601877 w 8636594"/>
              <a:gd name="connsiteY73" fmla="*/ 1119210 h 6031671"/>
              <a:gd name="connsiteX74" fmla="*/ 7631779 w 8636594"/>
              <a:gd name="connsiteY74" fmla="*/ 1078937 h 6031671"/>
              <a:gd name="connsiteX75" fmla="*/ 7661855 w 8636594"/>
              <a:gd name="connsiteY75" fmla="*/ 1038876 h 6031671"/>
              <a:gd name="connsiteX76" fmla="*/ 7692111 w 8636594"/>
              <a:gd name="connsiteY76" fmla="*/ 999035 h 6031671"/>
              <a:gd name="connsiteX77" fmla="*/ 7722554 w 8636594"/>
              <a:gd name="connsiteY77" fmla="*/ 959419 h 6031671"/>
              <a:gd name="connsiteX78" fmla="*/ 7753190 w 8636594"/>
              <a:gd name="connsiteY78" fmla="*/ 920037 h 6031671"/>
              <a:gd name="connsiteX79" fmla="*/ 7784023 w 8636594"/>
              <a:gd name="connsiteY79" fmla="*/ 880894 h 6031671"/>
              <a:gd name="connsiteX80" fmla="*/ 7815061 w 8636594"/>
              <a:gd name="connsiteY80" fmla="*/ 841997 h 6031671"/>
              <a:gd name="connsiteX81" fmla="*/ 7846308 w 8636594"/>
              <a:gd name="connsiteY81" fmla="*/ 803354 h 6031671"/>
              <a:gd name="connsiteX82" fmla="*/ 7877772 w 8636594"/>
              <a:gd name="connsiteY82" fmla="*/ 764970 h 6031671"/>
              <a:gd name="connsiteX83" fmla="*/ 7909458 w 8636594"/>
              <a:gd name="connsiteY83" fmla="*/ 726853 h 6031671"/>
              <a:gd name="connsiteX84" fmla="*/ 7941371 w 8636594"/>
              <a:gd name="connsiteY84" fmla="*/ 689010 h 6031671"/>
              <a:gd name="connsiteX85" fmla="*/ 7973518 w 8636594"/>
              <a:gd name="connsiteY85" fmla="*/ 651447 h 6031671"/>
              <a:gd name="connsiteX86" fmla="*/ 8005905 w 8636594"/>
              <a:gd name="connsiteY86" fmla="*/ 614171 h 6031671"/>
              <a:gd name="connsiteX87" fmla="*/ 8038538 w 8636594"/>
              <a:gd name="connsiteY87" fmla="*/ 577189 h 6031671"/>
              <a:gd name="connsiteX88" fmla="*/ 8071421 w 8636594"/>
              <a:gd name="connsiteY88" fmla="*/ 540507 h 6031671"/>
              <a:gd name="connsiteX89" fmla="*/ 8104563 w 8636594"/>
              <a:gd name="connsiteY89" fmla="*/ 504132 h 6031671"/>
              <a:gd name="connsiteX90" fmla="*/ 8137967 w 8636594"/>
              <a:gd name="connsiteY90" fmla="*/ 468072 h 6031671"/>
              <a:gd name="connsiteX91" fmla="*/ 8171641 w 8636594"/>
              <a:gd name="connsiteY91" fmla="*/ 432332 h 6031671"/>
              <a:gd name="connsiteX92" fmla="*/ 8205590 w 8636594"/>
              <a:gd name="connsiteY92" fmla="*/ 396920 h 6031671"/>
              <a:gd name="connsiteX93" fmla="*/ 8239820 w 8636594"/>
              <a:gd name="connsiteY93" fmla="*/ 361843 h 6031671"/>
              <a:gd name="connsiteX94" fmla="*/ 8274337 w 8636594"/>
              <a:gd name="connsiteY94" fmla="*/ 327107 h 6031671"/>
              <a:gd name="connsiteX95" fmla="*/ 8309147 w 8636594"/>
              <a:gd name="connsiteY95" fmla="*/ 292718 h 6031671"/>
              <a:gd name="connsiteX96" fmla="*/ 8344256 w 8636594"/>
              <a:gd name="connsiteY96" fmla="*/ 258685 h 6031671"/>
              <a:gd name="connsiteX97" fmla="*/ 8379669 w 8636594"/>
              <a:gd name="connsiteY97" fmla="*/ 225013 h 6031671"/>
              <a:gd name="connsiteX98" fmla="*/ 8415394 w 8636594"/>
              <a:gd name="connsiteY98" fmla="*/ 191709 h 6031671"/>
              <a:gd name="connsiteX99" fmla="*/ 8451434 w 8636594"/>
              <a:gd name="connsiteY99" fmla="*/ 158780 h 6031671"/>
              <a:gd name="connsiteX100" fmla="*/ 8487798 w 8636594"/>
              <a:gd name="connsiteY100" fmla="*/ 126233 h 6031671"/>
              <a:gd name="connsiteX101" fmla="*/ 8524489 w 8636594"/>
              <a:gd name="connsiteY101" fmla="*/ 94075 h 6031671"/>
              <a:gd name="connsiteX102" fmla="*/ 8561515 w 8636594"/>
              <a:gd name="connsiteY102" fmla="*/ 62312 h 6031671"/>
              <a:gd name="connsiteX103" fmla="*/ 8598881 w 8636594"/>
              <a:gd name="connsiteY103" fmla="*/ 30951 h 6031671"/>
              <a:gd name="connsiteX104" fmla="*/ 8636594 w 8636594"/>
              <a:gd name="connsiteY104" fmla="*/ 0 h 6031671"/>
              <a:gd name="connsiteX0" fmla="*/ 8636594 w 8636594"/>
              <a:gd name="connsiteY0" fmla="*/ 0 h 6008288"/>
              <a:gd name="connsiteX1" fmla="*/ 5293 w 8636594"/>
              <a:gd name="connsiteY1" fmla="*/ 0 h 6008288"/>
              <a:gd name="connsiteX2" fmla="*/ 0 w 8636594"/>
              <a:gd name="connsiteY2" fmla="*/ 5587843 h 6008288"/>
              <a:gd name="connsiteX3" fmla="*/ 3842810 w 8636594"/>
              <a:gd name="connsiteY3" fmla="*/ 6008288 h 6008288"/>
              <a:gd name="connsiteX4" fmla="*/ 3882352 w 8636594"/>
              <a:gd name="connsiteY4" fmla="*/ 5984588 h 6008288"/>
              <a:gd name="connsiteX5" fmla="*/ 3921445 w 8636594"/>
              <a:gd name="connsiteY5" fmla="*/ 5960574 h 6008288"/>
              <a:gd name="connsiteX6" fmla="*/ 3960096 w 8636594"/>
              <a:gd name="connsiteY6" fmla="*/ 5936250 h 6008288"/>
              <a:gd name="connsiteX7" fmla="*/ 3998311 w 8636594"/>
              <a:gd name="connsiteY7" fmla="*/ 5911619 h 6008288"/>
              <a:gd name="connsiteX8" fmla="*/ 4036095 w 8636594"/>
              <a:gd name="connsiteY8" fmla="*/ 5886685 h 6008288"/>
              <a:gd name="connsiteX9" fmla="*/ 4073456 w 8636594"/>
              <a:gd name="connsiteY9" fmla="*/ 5861452 h 6008288"/>
              <a:gd name="connsiteX10" fmla="*/ 4110400 w 8636594"/>
              <a:gd name="connsiteY10" fmla="*/ 5835922 h 6008288"/>
              <a:gd name="connsiteX11" fmla="*/ 4146933 w 8636594"/>
              <a:gd name="connsiteY11" fmla="*/ 5810100 h 6008288"/>
              <a:gd name="connsiteX12" fmla="*/ 4183061 w 8636594"/>
              <a:gd name="connsiteY12" fmla="*/ 5783988 h 6008288"/>
              <a:gd name="connsiteX13" fmla="*/ 4218791 w 8636594"/>
              <a:gd name="connsiteY13" fmla="*/ 5757591 h 6008288"/>
              <a:gd name="connsiteX14" fmla="*/ 4254129 w 8636594"/>
              <a:gd name="connsiteY14" fmla="*/ 5730912 h 6008288"/>
              <a:gd name="connsiteX15" fmla="*/ 4289081 w 8636594"/>
              <a:gd name="connsiteY15" fmla="*/ 5703955 h 6008288"/>
              <a:gd name="connsiteX16" fmla="*/ 4323654 w 8636594"/>
              <a:gd name="connsiteY16" fmla="*/ 5676722 h 6008288"/>
              <a:gd name="connsiteX17" fmla="*/ 4357854 w 8636594"/>
              <a:gd name="connsiteY17" fmla="*/ 5649218 h 6008288"/>
              <a:gd name="connsiteX18" fmla="*/ 4391688 w 8636594"/>
              <a:gd name="connsiteY18" fmla="*/ 5621446 h 6008288"/>
              <a:gd name="connsiteX19" fmla="*/ 4425162 w 8636594"/>
              <a:gd name="connsiteY19" fmla="*/ 5593409 h 6008288"/>
              <a:gd name="connsiteX20" fmla="*/ 4458281 w 8636594"/>
              <a:gd name="connsiteY20" fmla="*/ 5565111 h 6008288"/>
              <a:gd name="connsiteX21" fmla="*/ 4491053 w 8636594"/>
              <a:gd name="connsiteY21" fmla="*/ 5536556 h 6008288"/>
              <a:gd name="connsiteX22" fmla="*/ 4523484 w 8636594"/>
              <a:gd name="connsiteY22" fmla="*/ 5507747 h 6008288"/>
              <a:gd name="connsiteX23" fmla="*/ 4555580 w 8636594"/>
              <a:gd name="connsiteY23" fmla="*/ 5478687 h 6008288"/>
              <a:gd name="connsiteX24" fmla="*/ 4587347 w 8636594"/>
              <a:gd name="connsiteY24" fmla="*/ 5449380 h 6008288"/>
              <a:gd name="connsiteX25" fmla="*/ 4618793 w 8636594"/>
              <a:gd name="connsiteY25" fmla="*/ 5419830 h 6008288"/>
              <a:gd name="connsiteX26" fmla="*/ 4649922 w 8636594"/>
              <a:gd name="connsiteY26" fmla="*/ 5390040 h 6008288"/>
              <a:gd name="connsiteX27" fmla="*/ 4680742 w 8636594"/>
              <a:gd name="connsiteY27" fmla="*/ 5360014 h 6008288"/>
              <a:gd name="connsiteX28" fmla="*/ 4711259 w 8636594"/>
              <a:gd name="connsiteY28" fmla="*/ 5329755 h 6008288"/>
              <a:gd name="connsiteX29" fmla="*/ 4741478 w 8636594"/>
              <a:gd name="connsiteY29" fmla="*/ 5299266 h 6008288"/>
              <a:gd name="connsiteX30" fmla="*/ 4771408 w 8636594"/>
              <a:gd name="connsiteY30" fmla="*/ 5268551 h 6008288"/>
              <a:gd name="connsiteX31" fmla="*/ 4801053 w 8636594"/>
              <a:gd name="connsiteY31" fmla="*/ 5237614 h 6008288"/>
              <a:gd name="connsiteX32" fmla="*/ 4830420 w 8636594"/>
              <a:gd name="connsiteY32" fmla="*/ 5206458 h 6008288"/>
              <a:gd name="connsiteX33" fmla="*/ 4859516 w 8636594"/>
              <a:gd name="connsiteY33" fmla="*/ 5175087 h 6008288"/>
              <a:gd name="connsiteX34" fmla="*/ 4888347 w 8636594"/>
              <a:gd name="connsiteY34" fmla="*/ 5143504 h 6008288"/>
              <a:gd name="connsiteX35" fmla="*/ 4916919 w 8636594"/>
              <a:gd name="connsiteY35" fmla="*/ 5111713 h 6008288"/>
              <a:gd name="connsiteX36" fmla="*/ 4945238 w 8636594"/>
              <a:gd name="connsiteY36" fmla="*/ 5079717 h 6008288"/>
              <a:gd name="connsiteX37" fmla="*/ 4973311 w 8636594"/>
              <a:gd name="connsiteY37" fmla="*/ 5047519 h 6008288"/>
              <a:gd name="connsiteX38" fmla="*/ 5001145 w 8636594"/>
              <a:gd name="connsiteY38" fmla="*/ 5015124 h 6008288"/>
              <a:gd name="connsiteX39" fmla="*/ 5028745 w 8636594"/>
              <a:gd name="connsiteY39" fmla="*/ 4982535 h 6008288"/>
              <a:gd name="connsiteX40" fmla="*/ 5056117 w 8636594"/>
              <a:gd name="connsiteY40" fmla="*/ 4949755 h 6008288"/>
              <a:gd name="connsiteX41" fmla="*/ 5083269 w 8636594"/>
              <a:gd name="connsiteY41" fmla="*/ 4916787 h 6008288"/>
              <a:gd name="connsiteX42" fmla="*/ 5110207 w 8636594"/>
              <a:gd name="connsiteY42" fmla="*/ 4883636 h 6008288"/>
              <a:gd name="connsiteX43" fmla="*/ 5136937 w 8636594"/>
              <a:gd name="connsiteY43" fmla="*/ 4850305 h 6008288"/>
              <a:gd name="connsiteX44" fmla="*/ 5163464 w 8636594"/>
              <a:gd name="connsiteY44" fmla="*/ 4816797 h 6008288"/>
              <a:gd name="connsiteX45" fmla="*/ 5215940 w 8636594"/>
              <a:gd name="connsiteY45" fmla="*/ 4749265 h 6008288"/>
              <a:gd name="connsiteX46" fmla="*/ 5267684 w 8636594"/>
              <a:gd name="connsiteY46" fmla="*/ 4681068 h 6008288"/>
              <a:gd name="connsiteX47" fmla="*/ 5318748 w 8636594"/>
              <a:gd name="connsiteY47" fmla="*/ 4612234 h 6008288"/>
              <a:gd name="connsiteX48" fmla="*/ 5369182 w 8636594"/>
              <a:gd name="connsiteY48" fmla="*/ 4542793 h 6008288"/>
              <a:gd name="connsiteX49" fmla="*/ 5419038 w 8636594"/>
              <a:gd name="connsiteY49" fmla="*/ 4472771 h 6008288"/>
              <a:gd name="connsiteX50" fmla="*/ 5468365 w 8636594"/>
              <a:gd name="connsiteY50" fmla="*/ 4402196 h 6008288"/>
              <a:gd name="connsiteX51" fmla="*/ 5517215 w 8636594"/>
              <a:gd name="connsiteY51" fmla="*/ 4331098 h 6008288"/>
              <a:gd name="connsiteX52" fmla="*/ 5565637 w 8636594"/>
              <a:gd name="connsiteY52" fmla="*/ 4259503 h 6008288"/>
              <a:gd name="connsiteX53" fmla="*/ 5613684 w 8636594"/>
              <a:gd name="connsiteY53" fmla="*/ 4187441 h 6008288"/>
              <a:gd name="connsiteX54" fmla="*/ 5685160 w 8636594"/>
              <a:gd name="connsiteY54" fmla="*/ 4078531 h 6008288"/>
              <a:gd name="connsiteX55" fmla="*/ 5756074 w 8636594"/>
              <a:gd name="connsiteY55" fmla="*/ 3968727 h 6008288"/>
              <a:gd name="connsiteX56" fmla="*/ 5873483 w 8636594"/>
              <a:gd name="connsiteY56" fmla="*/ 3783989 h 6008288"/>
              <a:gd name="connsiteX57" fmla="*/ 6203209 w 8636594"/>
              <a:gd name="connsiteY57" fmla="*/ 3258640 h 6008288"/>
              <a:gd name="connsiteX58" fmla="*/ 6299430 w 8636594"/>
              <a:gd name="connsiteY58" fmla="*/ 3107321 h 6008288"/>
              <a:gd name="connsiteX59" fmla="*/ 6372650 w 8636594"/>
              <a:gd name="connsiteY59" fmla="*/ 2993735 h 6008288"/>
              <a:gd name="connsiteX60" fmla="*/ 6453197 w 8636594"/>
              <a:gd name="connsiteY60" fmla="*/ 2869788 h 6008288"/>
              <a:gd name="connsiteX61" fmla="*/ 6564167 w 8636594"/>
              <a:gd name="connsiteY61" fmla="*/ 2696807 h 6008288"/>
              <a:gd name="connsiteX62" fmla="*/ 6976233 w 8636594"/>
              <a:gd name="connsiteY62" fmla="*/ 2045274 h 6008288"/>
              <a:gd name="connsiteX63" fmla="*/ 7086755 w 8636594"/>
              <a:gd name="connsiteY63" fmla="*/ 1872743 h 6008288"/>
              <a:gd name="connsiteX64" fmla="*/ 7170279 w 8636594"/>
              <a:gd name="connsiteY64" fmla="*/ 1744202 h 6008288"/>
              <a:gd name="connsiteX65" fmla="*/ 7226351 w 8636594"/>
              <a:gd name="connsiteY65" fmla="*/ 1659017 h 6008288"/>
              <a:gd name="connsiteX66" fmla="*/ 7282789 w 8636594"/>
              <a:gd name="connsiteY66" fmla="*/ 1574303 h 6008288"/>
              <a:gd name="connsiteX67" fmla="*/ 7339643 w 8636594"/>
              <a:gd name="connsiteY67" fmla="*/ 1490113 h 6008288"/>
              <a:gd name="connsiteX68" fmla="*/ 7396957 w 8636594"/>
              <a:gd name="connsiteY68" fmla="*/ 1406503 h 6008288"/>
              <a:gd name="connsiteX69" fmla="*/ 7454781 w 8636594"/>
              <a:gd name="connsiteY69" fmla="*/ 1323526 h 6008288"/>
              <a:gd name="connsiteX70" fmla="*/ 7513161 w 8636594"/>
              <a:gd name="connsiteY70" fmla="*/ 1241237 h 6008288"/>
              <a:gd name="connsiteX71" fmla="*/ 7572144 w 8636594"/>
              <a:gd name="connsiteY71" fmla="*/ 1159689 h 6008288"/>
              <a:gd name="connsiteX72" fmla="*/ 7601877 w 8636594"/>
              <a:gd name="connsiteY72" fmla="*/ 1119210 h 6008288"/>
              <a:gd name="connsiteX73" fmla="*/ 7631779 w 8636594"/>
              <a:gd name="connsiteY73" fmla="*/ 1078937 h 6008288"/>
              <a:gd name="connsiteX74" fmla="*/ 7661855 w 8636594"/>
              <a:gd name="connsiteY74" fmla="*/ 1038876 h 6008288"/>
              <a:gd name="connsiteX75" fmla="*/ 7692111 w 8636594"/>
              <a:gd name="connsiteY75" fmla="*/ 999035 h 6008288"/>
              <a:gd name="connsiteX76" fmla="*/ 7722554 w 8636594"/>
              <a:gd name="connsiteY76" fmla="*/ 959419 h 6008288"/>
              <a:gd name="connsiteX77" fmla="*/ 7753190 w 8636594"/>
              <a:gd name="connsiteY77" fmla="*/ 920037 h 6008288"/>
              <a:gd name="connsiteX78" fmla="*/ 7784023 w 8636594"/>
              <a:gd name="connsiteY78" fmla="*/ 880894 h 6008288"/>
              <a:gd name="connsiteX79" fmla="*/ 7815061 w 8636594"/>
              <a:gd name="connsiteY79" fmla="*/ 841997 h 6008288"/>
              <a:gd name="connsiteX80" fmla="*/ 7846308 w 8636594"/>
              <a:gd name="connsiteY80" fmla="*/ 803354 h 6008288"/>
              <a:gd name="connsiteX81" fmla="*/ 7877772 w 8636594"/>
              <a:gd name="connsiteY81" fmla="*/ 764970 h 6008288"/>
              <a:gd name="connsiteX82" fmla="*/ 7909458 w 8636594"/>
              <a:gd name="connsiteY82" fmla="*/ 726853 h 6008288"/>
              <a:gd name="connsiteX83" fmla="*/ 7941371 w 8636594"/>
              <a:gd name="connsiteY83" fmla="*/ 689010 h 6008288"/>
              <a:gd name="connsiteX84" fmla="*/ 7973518 w 8636594"/>
              <a:gd name="connsiteY84" fmla="*/ 651447 h 6008288"/>
              <a:gd name="connsiteX85" fmla="*/ 8005905 w 8636594"/>
              <a:gd name="connsiteY85" fmla="*/ 614171 h 6008288"/>
              <a:gd name="connsiteX86" fmla="*/ 8038538 w 8636594"/>
              <a:gd name="connsiteY86" fmla="*/ 577189 h 6008288"/>
              <a:gd name="connsiteX87" fmla="*/ 8071421 w 8636594"/>
              <a:gd name="connsiteY87" fmla="*/ 540507 h 6008288"/>
              <a:gd name="connsiteX88" fmla="*/ 8104563 w 8636594"/>
              <a:gd name="connsiteY88" fmla="*/ 504132 h 6008288"/>
              <a:gd name="connsiteX89" fmla="*/ 8137967 w 8636594"/>
              <a:gd name="connsiteY89" fmla="*/ 468072 h 6008288"/>
              <a:gd name="connsiteX90" fmla="*/ 8171641 w 8636594"/>
              <a:gd name="connsiteY90" fmla="*/ 432332 h 6008288"/>
              <a:gd name="connsiteX91" fmla="*/ 8205590 w 8636594"/>
              <a:gd name="connsiteY91" fmla="*/ 396920 h 6008288"/>
              <a:gd name="connsiteX92" fmla="*/ 8239820 w 8636594"/>
              <a:gd name="connsiteY92" fmla="*/ 361843 h 6008288"/>
              <a:gd name="connsiteX93" fmla="*/ 8274337 w 8636594"/>
              <a:gd name="connsiteY93" fmla="*/ 327107 h 6008288"/>
              <a:gd name="connsiteX94" fmla="*/ 8309147 w 8636594"/>
              <a:gd name="connsiteY94" fmla="*/ 292718 h 6008288"/>
              <a:gd name="connsiteX95" fmla="*/ 8344256 w 8636594"/>
              <a:gd name="connsiteY95" fmla="*/ 258685 h 6008288"/>
              <a:gd name="connsiteX96" fmla="*/ 8379669 w 8636594"/>
              <a:gd name="connsiteY96" fmla="*/ 225013 h 6008288"/>
              <a:gd name="connsiteX97" fmla="*/ 8415394 w 8636594"/>
              <a:gd name="connsiteY97" fmla="*/ 191709 h 6008288"/>
              <a:gd name="connsiteX98" fmla="*/ 8451434 w 8636594"/>
              <a:gd name="connsiteY98" fmla="*/ 158780 h 6008288"/>
              <a:gd name="connsiteX99" fmla="*/ 8487798 w 8636594"/>
              <a:gd name="connsiteY99" fmla="*/ 126233 h 6008288"/>
              <a:gd name="connsiteX100" fmla="*/ 8524489 w 8636594"/>
              <a:gd name="connsiteY100" fmla="*/ 94075 h 6008288"/>
              <a:gd name="connsiteX101" fmla="*/ 8561515 w 8636594"/>
              <a:gd name="connsiteY101" fmla="*/ 62312 h 6008288"/>
              <a:gd name="connsiteX102" fmla="*/ 8598881 w 8636594"/>
              <a:gd name="connsiteY102" fmla="*/ 30951 h 6008288"/>
              <a:gd name="connsiteX103" fmla="*/ 8636594 w 8636594"/>
              <a:gd name="connsiteY103" fmla="*/ 0 h 6008288"/>
              <a:gd name="connsiteX0" fmla="*/ 8636594 w 8636594"/>
              <a:gd name="connsiteY0" fmla="*/ 0 h 5984588"/>
              <a:gd name="connsiteX1" fmla="*/ 5293 w 8636594"/>
              <a:gd name="connsiteY1" fmla="*/ 0 h 5984588"/>
              <a:gd name="connsiteX2" fmla="*/ 0 w 8636594"/>
              <a:gd name="connsiteY2" fmla="*/ 5587843 h 5984588"/>
              <a:gd name="connsiteX3" fmla="*/ 3882352 w 8636594"/>
              <a:gd name="connsiteY3" fmla="*/ 5984588 h 5984588"/>
              <a:gd name="connsiteX4" fmla="*/ 3921445 w 8636594"/>
              <a:gd name="connsiteY4" fmla="*/ 5960574 h 5984588"/>
              <a:gd name="connsiteX5" fmla="*/ 3960096 w 8636594"/>
              <a:gd name="connsiteY5" fmla="*/ 5936250 h 5984588"/>
              <a:gd name="connsiteX6" fmla="*/ 3998311 w 8636594"/>
              <a:gd name="connsiteY6" fmla="*/ 5911619 h 5984588"/>
              <a:gd name="connsiteX7" fmla="*/ 4036095 w 8636594"/>
              <a:gd name="connsiteY7" fmla="*/ 5886685 h 5984588"/>
              <a:gd name="connsiteX8" fmla="*/ 4073456 w 8636594"/>
              <a:gd name="connsiteY8" fmla="*/ 5861452 h 5984588"/>
              <a:gd name="connsiteX9" fmla="*/ 4110400 w 8636594"/>
              <a:gd name="connsiteY9" fmla="*/ 5835922 h 5984588"/>
              <a:gd name="connsiteX10" fmla="*/ 4146933 w 8636594"/>
              <a:gd name="connsiteY10" fmla="*/ 5810100 h 5984588"/>
              <a:gd name="connsiteX11" fmla="*/ 4183061 w 8636594"/>
              <a:gd name="connsiteY11" fmla="*/ 5783988 h 5984588"/>
              <a:gd name="connsiteX12" fmla="*/ 4218791 w 8636594"/>
              <a:gd name="connsiteY12" fmla="*/ 5757591 h 5984588"/>
              <a:gd name="connsiteX13" fmla="*/ 4254129 w 8636594"/>
              <a:gd name="connsiteY13" fmla="*/ 5730912 h 5984588"/>
              <a:gd name="connsiteX14" fmla="*/ 4289081 w 8636594"/>
              <a:gd name="connsiteY14" fmla="*/ 5703955 h 5984588"/>
              <a:gd name="connsiteX15" fmla="*/ 4323654 w 8636594"/>
              <a:gd name="connsiteY15" fmla="*/ 5676722 h 5984588"/>
              <a:gd name="connsiteX16" fmla="*/ 4357854 w 8636594"/>
              <a:gd name="connsiteY16" fmla="*/ 5649218 h 5984588"/>
              <a:gd name="connsiteX17" fmla="*/ 4391688 w 8636594"/>
              <a:gd name="connsiteY17" fmla="*/ 5621446 h 5984588"/>
              <a:gd name="connsiteX18" fmla="*/ 4425162 w 8636594"/>
              <a:gd name="connsiteY18" fmla="*/ 5593409 h 5984588"/>
              <a:gd name="connsiteX19" fmla="*/ 4458281 w 8636594"/>
              <a:gd name="connsiteY19" fmla="*/ 5565111 h 5984588"/>
              <a:gd name="connsiteX20" fmla="*/ 4491053 w 8636594"/>
              <a:gd name="connsiteY20" fmla="*/ 5536556 h 5984588"/>
              <a:gd name="connsiteX21" fmla="*/ 4523484 w 8636594"/>
              <a:gd name="connsiteY21" fmla="*/ 5507747 h 5984588"/>
              <a:gd name="connsiteX22" fmla="*/ 4555580 w 8636594"/>
              <a:gd name="connsiteY22" fmla="*/ 5478687 h 5984588"/>
              <a:gd name="connsiteX23" fmla="*/ 4587347 w 8636594"/>
              <a:gd name="connsiteY23" fmla="*/ 5449380 h 5984588"/>
              <a:gd name="connsiteX24" fmla="*/ 4618793 w 8636594"/>
              <a:gd name="connsiteY24" fmla="*/ 5419830 h 5984588"/>
              <a:gd name="connsiteX25" fmla="*/ 4649922 w 8636594"/>
              <a:gd name="connsiteY25" fmla="*/ 5390040 h 5984588"/>
              <a:gd name="connsiteX26" fmla="*/ 4680742 w 8636594"/>
              <a:gd name="connsiteY26" fmla="*/ 5360014 h 5984588"/>
              <a:gd name="connsiteX27" fmla="*/ 4711259 w 8636594"/>
              <a:gd name="connsiteY27" fmla="*/ 5329755 h 5984588"/>
              <a:gd name="connsiteX28" fmla="*/ 4741478 w 8636594"/>
              <a:gd name="connsiteY28" fmla="*/ 5299266 h 5984588"/>
              <a:gd name="connsiteX29" fmla="*/ 4771408 w 8636594"/>
              <a:gd name="connsiteY29" fmla="*/ 5268551 h 5984588"/>
              <a:gd name="connsiteX30" fmla="*/ 4801053 w 8636594"/>
              <a:gd name="connsiteY30" fmla="*/ 5237614 h 5984588"/>
              <a:gd name="connsiteX31" fmla="*/ 4830420 w 8636594"/>
              <a:gd name="connsiteY31" fmla="*/ 5206458 h 5984588"/>
              <a:gd name="connsiteX32" fmla="*/ 4859516 w 8636594"/>
              <a:gd name="connsiteY32" fmla="*/ 5175087 h 5984588"/>
              <a:gd name="connsiteX33" fmla="*/ 4888347 w 8636594"/>
              <a:gd name="connsiteY33" fmla="*/ 5143504 h 5984588"/>
              <a:gd name="connsiteX34" fmla="*/ 4916919 w 8636594"/>
              <a:gd name="connsiteY34" fmla="*/ 5111713 h 5984588"/>
              <a:gd name="connsiteX35" fmla="*/ 4945238 w 8636594"/>
              <a:gd name="connsiteY35" fmla="*/ 5079717 h 5984588"/>
              <a:gd name="connsiteX36" fmla="*/ 4973311 w 8636594"/>
              <a:gd name="connsiteY36" fmla="*/ 5047519 h 5984588"/>
              <a:gd name="connsiteX37" fmla="*/ 5001145 w 8636594"/>
              <a:gd name="connsiteY37" fmla="*/ 5015124 h 5984588"/>
              <a:gd name="connsiteX38" fmla="*/ 5028745 w 8636594"/>
              <a:gd name="connsiteY38" fmla="*/ 4982535 h 5984588"/>
              <a:gd name="connsiteX39" fmla="*/ 5056117 w 8636594"/>
              <a:gd name="connsiteY39" fmla="*/ 4949755 h 5984588"/>
              <a:gd name="connsiteX40" fmla="*/ 5083269 w 8636594"/>
              <a:gd name="connsiteY40" fmla="*/ 4916787 h 5984588"/>
              <a:gd name="connsiteX41" fmla="*/ 5110207 w 8636594"/>
              <a:gd name="connsiteY41" fmla="*/ 4883636 h 5984588"/>
              <a:gd name="connsiteX42" fmla="*/ 5136937 w 8636594"/>
              <a:gd name="connsiteY42" fmla="*/ 4850305 h 5984588"/>
              <a:gd name="connsiteX43" fmla="*/ 5163464 w 8636594"/>
              <a:gd name="connsiteY43" fmla="*/ 4816797 h 5984588"/>
              <a:gd name="connsiteX44" fmla="*/ 5215940 w 8636594"/>
              <a:gd name="connsiteY44" fmla="*/ 4749265 h 5984588"/>
              <a:gd name="connsiteX45" fmla="*/ 5267684 w 8636594"/>
              <a:gd name="connsiteY45" fmla="*/ 4681068 h 5984588"/>
              <a:gd name="connsiteX46" fmla="*/ 5318748 w 8636594"/>
              <a:gd name="connsiteY46" fmla="*/ 4612234 h 5984588"/>
              <a:gd name="connsiteX47" fmla="*/ 5369182 w 8636594"/>
              <a:gd name="connsiteY47" fmla="*/ 4542793 h 5984588"/>
              <a:gd name="connsiteX48" fmla="*/ 5419038 w 8636594"/>
              <a:gd name="connsiteY48" fmla="*/ 4472771 h 5984588"/>
              <a:gd name="connsiteX49" fmla="*/ 5468365 w 8636594"/>
              <a:gd name="connsiteY49" fmla="*/ 4402196 h 5984588"/>
              <a:gd name="connsiteX50" fmla="*/ 5517215 w 8636594"/>
              <a:gd name="connsiteY50" fmla="*/ 4331098 h 5984588"/>
              <a:gd name="connsiteX51" fmla="*/ 5565637 w 8636594"/>
              <a:gd name="connsiteY51" fmla="*/ 4259503 h 5984588"/>
              <a:gd name="connsiteX52" fmla="*/ 5613684 w 8636594"/>
              <a:gd name="connsiteY52" fmla="*/ 4187441 h 5984588"/>
              <a:gd name="connsiteX53" fmla="*/ 5685160 w 8636594"/>
              <a:gd name="connsiteY53" fmla="*/ 4078531 h 5984588"/>
              <a:gd name="connsiteX54" fmla="*/ 5756074 w 8636594"/>
              <a:gd name="connsiteY54" fmla="*/ 3968727 h 5984588"/>
              <a:gd name="connsiteX55" fmla="*/ 5873483 w 8636594"/>
              <a:gd name="connsiteY55" fmla="*/ 3783989 h 5984588"/>
              <a:gd name="connsiteX56" fmla="*/ 6203209 w 8636594"/>
              <a:gd name="connsiteY56" fmla="*/ 3258640 h 5984588"/>
              <a:gd name="connsiteX57" fmla="*/ 6299430 w 8636594"/>
              <a:gd name="connsiteY57" fmla="*/ 3107321 h 5984588"/>
              <a:gd name="connsiteX58" fmla="*/ 6372650 w 8636594"/>
              <a:gd name="connsiteY58" fmla="*/ 2993735 h 5984588"/>
              <a:gd name="connsiteX59" fmla="*/ 6453197 w 8636594"/>
              <a:gd name="connsiteY59" fmla="*/ 2869788 h 5984588"/>
              <a:gd name="connsiteX60" fmla="*/ 6564167 w 8636594"/>
              <a:gd name="connsiteY60" fmla="*/ 2696807 h 5984588"/>
              <a:gd name="connsiteX61" fmla="*/ 6976233 w 8636594"/>
              <a:gd name="connsiteY61" fmla="*/ 2045274 h 5984588"/>
              <a:gd name="connsiteX62" fmla="*/ 7086755 w 8636594"/>
              <a:gd name="connsiteY62" fmla="*/ 1872743 h 5984588"/>
              <a:gd name="connsiteX63" fmla="*/ 7170279 w 8636594"/>
              <a:gd name="connsiteY63" fmla="*/ 1744202 h 5984588"/>
              <a:gd name="connsiteX64" fmla="*/ 7226351 w 8636594"/>
              <a:gd name="connsiteY64" fmla="*/ 1659017 h 5984588"/>
              <a:gd name="connsiteX65" fmla="*/ 7282789 w 8636594"/>
              <a:gd name="connsiteY65" fmla="*/ 1574303 h 5984588"/>
              <a:gd name="connsiteX66" fmla="*/ 7339643 w 8636594"/>
              <a:gd name="connsiteY66" fmla="*/ 1490113 h 5984588"/>
              <a:gd name="connsiteX67" fmla="*/ 7396957 w 8636594"/>
              <a:gd name="connsiteY67" fmla="*/ 1406503 h 5984588"/>
              <a:gd name="connsiteX68" fmla="*/ 7454781 w 8636594"/>
              <a:gd name="connsiteY68" fmla="*/ 1323526 h 5984588"/>
              <a:gd name="connsiteX69" fmla="*/ 7513161 w 8636594"/>
              <a:gd name="connsiteY69" fmla="*/ 1241237 h 5984588"/>
              <a:gd name="connsiteX70" fmla="*/ 7572144 w 8636594"/>
              <a:gd name="connsiteY70" fmla="*/ 1159689 h 5984588"/>
              <a:gd name="connsiteX71" fmla="*/ 7601877 w 8636594"/>
              <a:gd name="connsiteY71" fmla="*/ 1119210 h 5984588"/>
              <a:gd name="connsiteX72" fmla="*/ 7631779 w 8636594"/>
              <a:gd name="connsiteY72" fmla="*/ 1078937 h 5984588"/>
              <a:gd name="connsiteX73" fmla="*/ 7661855 w 8636594"/>
              <a:gd name="connsiteY73" fmla="*/ 1038876 h 5984588"/>
              <a:gd name="connsiteX74" fmla="*/ 7692111 w 8636594"/>
              <a:gd name="connsiteY74" fmla="*/ 999035 h 5984588"/>
              <a:gd name="connsiteX75" fmla="*/ 7722554 w 8636594"/>
              <a:gd name="connsiteY75" fmla="*/ 959419 h 5984588"/>
              <a:gd name="connsiteX76" fmla="*/ 7753190 w 8636594"/>
              <a:gd name="connsiteY76" fmla="*/ 920037 h 5984588"/>
              <a:gd name="connsiteX77" fmla="*/ 7784023 w 8636594"/>
              <a:gd name="connsiteY77" fmla="*/ 880894 h 5984588"/>
              <a:gd name="connsiteX78" fmla="*/ 7815061 w 8636594"/>
              <a:gd name="connsiteY78" fmla="*/ 841997 h 5984588"/>
              <a:gd name="connsiteX79" fmla="*/ 7846308 w 8636594"/>
              <a:gd name="connsiteY79" fmla="*/ 803354 h 5984588"/>
              <a:gd name="connsiteX80" fmla="*/ 7877772 w 8636594"/>
              <a:gd name="connsiteY80" fmla="*/ 764970 h 5984588"/>
              <a:gd name="connsiteX81" fmla="*/ 7909458 w 8636594"/>
              <a:gd name="connsiteY81" fmla="*/ 726853 h 5984588"/>
              <a:gd name="connsiteX82" fmla="*/ 7941371 w 8636594"/>
              <a:gd name="connsiteY82" fmla="*/ 689010 h 5984588"/>
              <a:gd name="connsiteX83" fmla="*/ 7973518 w 8636594"/>
              <a:gd name="connsiteY83" fmla="*/ 651447 h 5984588"/>
              <a:gd name="connsiteX84" fmla="*/ 8005905 w 8636594"/>
              <a:gd name="connsiteY84" fmla="*/ 614171 h 5984588"/>
              <a:gd name="connsiteX85" fmla="*/ 8038538 w 8636594"/>
              <a:gd name="connsiteY85" fmla="*/ 577189 h 5984588"/>
              <a:gd name="connsiteX86" fmla="*/ 8071421 w 8636594"/>
              <a:gd name="connsiteY86" fmla="*/ 540507 h 5984588"/>
              <a:gd name="connsiteX87" fmla="*/ 8104563 w 8636594"/>
              <a:gd name="connsiteY87" fmla="*/ 504132 h 5984588"/>
              <a:gd name="connsiteX88" fmla="*/ 8137967 w 8636594"/>
              <a:gd name="connsiteY88" fmla="*/ 468072 h 5984588"/>
              <a:gd name="connsiteX89" fmla="*/ 8171641 w 8636594"/>
              <a:gd name="connsiteY89" fmla="*/ 432332 h 5984588"/>
              <a:gd name="connsiteX90" fmla="*/ 8205590 w 8636594"/>
              <a:gd name="connsiteY90" fmla="*/ 396920 h 5984588"/>
              <a:gd name="connsiteX91" fmla="*/ 8239820 w 8636594"/>
              <a:gd name="connsiteY91" fmla="*/ 361843 h 5984588"/>
              <a:gd name="connsiteX92" fmla="*/ 8274337 w 8636594"/>
              <a:gd name="connsiteY92" fmla="*/ 327107 h 5984588"/>
              <a:gd name="connsiteX93" fmla="*/ 8309147 w 8636594"/>
              <a:gd name="connsiteY93" fmla="*/ 292718 h 5984588"/>
              <a:gd name="connsiteX94" fmla="*/ 8344256 w 8636594"/>
              <a:gd name="connsiteY94" fmla="*/ 258685 h 5984588"/>
              <a:gd name="connsiteX95" fmla="*/ 8379669 w 8636594"/>
              <a:gd name="connsiteY95" fmla="*/ 225013 h 5984588"/>
              <a:gd name="connsiteX96" fmla="*/ 8415394 w 8636594"/>
              <a:gd name="connsiteY96" fmla="*/ 191709 h 5984588"/>
              <a:gd name="connsiteX97" fmla="*/ 8451434 w 8636594"/>
              <a:gd name="connsiteY97" fmla="*/ 158780 h 5984588"/>
              <a:gd name="connsiteX98" fmla="*/ 8487798 w 8636594"/>
              <a:gd name="connsiteY98" fmla="*/ 126233 h 5984588"/>
              <a:gd name="connsiteX99" fmla="*/ 8524489 w 8636594"/>
              <a:gd name="connsiteY99" fmla="*/ 94075 h 5984588"/>
              <a:gd name="connsiteX100" fmla="*/ 8561515 w 8636594"/>
              <a:gd name="connsiteY100" fmla="*/ 62312 h 5984588"/>
              <a:gd name="connsiteX101" fmla="*/ 8598881 w 8636594"/>
              <a:gd name="connsiteY101" fmla="*/ 30951 h 5984588"/>
              <a:gd name="connsiteX102" fmla="*/ 8636594 w 8636594"/>
              <a:gd name="connsiteY102" fmla="*/ 0 h 5984588"/>
              <a:gd name="connsiteX0" fmla="*/ 8636594 w 8636594"/>
              <a:gd name="connsiteY0" fmla="*/ 0 h 5960574"/>
              <a:gd name="connsiteX1" fmla="*/ 5293 w 8636594"/>
              <a:gd name="connsiteY1" fmla="*/ 0 h 5960574"/>
              <a:gd name="connsiteX2" fmla="*/ 0 w 8636594"/>
              <a:gd name="connsiteY2" fmla="*/ 5587843 h 5960574"/>
              <a:gd name="connsiteX3" fmla="*/ 3921445 w 8636594"/>
              <a:gd name="connsiteY3" fmla="*/ 5960574 h 5960574"/>
              <a:gd name="connsiteX4" fmla="*/ 3960096 w 8636594"/>
              <a:gd name="connsiteY4" fmla="*/ 5936250 h 5960574"/>
              <a:gd name="connsiteX5" fmla="*/ 3998311 w 8636594"/>
              <a:gd name="connsiteY5" fmla="*/ 5911619 h 5960574"/>
              <a:gd name="connsiteX6" fmla="*/ 4036095 w 8636594"/>
              <a:gd name="connsiteY6" fmla="*/ 5886685 h 5960574"/>
              <a:gd name="connsiteX7" fmla="*/ 4073456 w 8636594"/>
              <a:gd name="connsiteY7" fmla="*/ 5861452 h 5960574"/>
              <a:gd name="connsiteX8" fmla="*/ 4110400 w 8636594"/>
              <a:gd name="connsiteY8" fmla="*/ 5835922 h 5960574"/>
              <a:gd name="connsiteX9" fmla="*/ 4146933 w 8636594"/>
              <a:gd name="connsiteY9" fmla="*/ 5810100 h 5960574"/>
              <a:gd name="connsiteX10" fmla="*/ 4183061 w 8636594"/>
              <a:gd name="connsiteY10" fmla="*/ 5783988 h 5960574"/>
              <a:gd name="connsiteX11" fmla="*/ 4218791 w 8636594"/>
              <a:gd name="connsiteY11" fmla="*/ 5757591 h 5960574"/>
              <a:gd name="connsiteX12" fmla="*/ 4254129 w 8636594"/>
              <a:gd name="connsiteY12" fmla="*/ 5730912 h 5960574"/>
              <a:gd name="connsiteX13" fmla="*/ 4289081 w 8636594"/>
              <a:gd name="connsiteY13" fmla="*/ 5703955 h 5960574"/>
              <a:gd name="connsiteX14" fmla="*/ 4323654 w 8636594"/>
              <a:gd name="connsiteY14" fmla="*/ 5676722 h 5960574"/>
              <a:gd name="connsiteX15" fmla="*/ 4357854 w 8636594"/>
              <a:gd name="connsiteY15" fmla="*/ 5649218 h 5960574"/>
              <a:gd name="connsiteX16" fmla="*/ 4391688 w 8636594"/>
              <a:gd name="connsiteY16" fmla="*/ 5621446 h 5960574"/>
              <a:gd name="connsiteX17" fmla="*/ 4425162 w 8636594"/>
              <a:gd name="connsiteY17" fmla="*/ 5593409 h 5960574"/>
              <a:gd name="connsiteX18" fmla="*/ 4458281 w 8636594"/>
              <a:gd name="connsiteY18" fmla="*/ 5565111 h 5960574"/>
              <a:gd name="connsiteX19" fmla="*/ 4491053 w 8636594"/>
              <a:gd name="connsiteY19" fmla="*/ 5536556 h 5960574"/>
              <a:gd name="connsiteX20" fmla="*/ 4523484 w 8636594"/>
              <a:gd name="connsiteY20" fmla="*/ 5507747 h 5960574"/>
              <a:gd name="connsiteX21" fmla="*/ 4555580 w 8636594"/>
              <a:gd name="connsiteY21" fmla="*/ 5478687 h 5960574"/>
              <a:gd name="connsiteX22" fmla="*/ 4587347 w 8636594"/>
              <a:gd name="connsiteY22" fmla="*/ 5449380 h 5960574"/>
              <a:gd name="connsiteX23" fmla="*/ 4618793 w 8636594"/>
              <a:gd name="connsiteY23" fmla="*/ 5419830 h 5960574"/>
              <a:gd name="connsiteX24" fmla="*/ 4649922 w 8636594"/>
              <a:gd name="connsiteY24" fmla="*/ 5390040 h 5960574"/>
              <a:gd name="connsiteX25" fmla="*/ 4680742 w 8636594"/>
              <a:gd name="connsiteY25" fmla="*/ 5360014 h 5960574"/>
              <a:gd name="connsiteX26" fmla="*/ 4711259 w 8636594"/>
              <a:gd name="connsiteY26" fmla="*/ 5329755 h 5960574"/>
              <a:gd name="connsiteX27" fmla="*/ 4741478 w 8636594"/>
              <a:gd name="connsiteY27" fmla="*/ 5299266 h 5960574"/>
              <a:gd name="connsiteX28" fmla="*/ 4771408 w 8636594"/>
              <a:gd name="connsiteY28" fmla="*/ 5268551 h 5960574"/>
              <a:gd name="connsiteX29" fmla="*/ 4801053 w 8636594"/>
              <a:gd name="connsiteY29" fmla="*/ 5237614 h 5960574"/>
              <a:gd name="connsiteX30" fmla="*/ 4830420 w 8636594"/>
              <a:gd name="connsiteY30" fmla="*/ 5206458 h 5960574"/>
              <a:gd name="connsiteX31" fmla="*/ 4859516 w 8636594"/>
              <a:gd name="connsiteY31" fmla="*/ 5175087 h 5960574"/>
              <a:gd name="connsiteX32" fmla="*/ 4888347 w 8636594"/>
              <a:gd name="connsiteY32" fmla="*/ 5143504 h 5960574"/>
              <a:gd name="connsiteX33" fmla="*/ 4916919 w 8636594"/>
              <a:gd name="connsiteY33" fmla="*/ 5111713 h 5960574"/>
              <a:gd name="connsiteX34" fmla="*/ 4945238 w 8636594"/>
              <a:gd name="connsiteY34" fmla="*/ 5079717 h 5960574"/>
              <a:gd name="connsiteX35" fmla="*/ 4973311 w 8636594"/>
              <a:gd name="connsiteY35" fmla="*/ 5047519 h 5960574"/>
              <a:gd name="connsiteX36" fmla="*/ 5001145 w 8636594"/>
              <a:gd name="connsiteY36" fmla="*/ 5015124 h 5960574"/>
              <a:gd name="connsiteX37" fmla="*/ 5028745 w 8636594"/>
              <a:gd name="connsiteY37" fmla="*/ 4982535 h 5960574"/>
              <a:gd name="connsiteX38" fmla="*/ 5056117 w 8636594"/>
              <a:gd name="connsiteY38" fmla="*/ 4949755 h 5960574"/>
              <a:gd name="connsiteX39" fmla="*/ 5083269 w 8636594"/>
              <a:gd name="connsiteY39" fmla="*/ 4916787 h 5960574"/>
              <a:gd name="connsiteX40" fmla="*/ 5110207 w 8636594"/>
              <a:gd name="connsiteY40" fmla="*/ 4883636 h 5960574"/>
              <a:gd name="connsiteX41" fmla="*/ 5136937 w 8636594"/>
              <a:gd name="connsiteY41" fmla="*/ 4850305 h 5960574"/>
              <a:gd name="connsiteX42" fmla="*/ 5163464 w 8636594"/>
              <a:gd name="connsiteY42" fmla="*/ 4816797 h 5960574"/>
              <a:gd name="connsiteX43" fmla="*/ 5215940 w 8636594"/>
              <a:gd name="connsiteY43" fmla="*/ 4749265 h 5960574"/>
              <a:gd name="connsiteX44" fmla="*/ 5267684 w 8636594"/>
              <a:gd name="connsiteY44" fmla="*/ 4681068 h 5960574"/>
              <a:gd name="connsiteX45" fmla="*/ 5318748 w 8636594"/>
              <a:gd name="connsiteY45" fmla="*/ 4612234 h 5960574"/>
              <a:gd name="connsiteX46" fmla="*/ 5369182 w 8636594"/>
              <a:gd name="connsiteY46" fmla="*/ 4542793 h 5960574"/>
              <a:gd name="connsiteX47" fmla="*/ 5419038 w 8636594"/>
              <a:gd name="connsiteY47" fmla="*/ 4472771 h 5960574"/>
              <a:gd name="connsiteX48" fmla="*/ 5468365 w 8636594"/>
              <a:gd name="connsiteY48" fmla="*/ 4402196 h 5960574"/>
              <a:gd name="connsiteX49" fmla="*/ 5517215 w 8636594"/>
              <a:gd name="connsiteY49" fmla="*/ 4331098 h 5960574"/>
              <a:gd name="connsiteX50" fmla="*/ 5565637 w 8636594"/>
              <a:gd name="connsiteY50" fmla="*/ 4259503 h 5960574"/>
              <a:gd name="connsiteX51" fmla="*/ 5613684 w 8636594"/>
              <a:gd name="connsiteY51" fmla="*/ 4187441 h 5960574"/>
              <a:gd name="connsiteX52" fmla="*/ 5685160 w 8636594"/>
              <a:gd name="connsiteY52" fmla="*/ 4078531 h 5960574"/>
              <a:gd name="connsiteX53" fmla="*/ 5756074 w 8636594"/>
              <a:gd name="connsiteY53" fmla="*/ 3968727 h 5960574"/>
              <a:gd name="connsiteX54" fmla="*/ 5873483 w 8636594"/>
              <a:gd name="connsiteY54" fmla="*/ 3783989 h 5960574"/>
              <a:gd name="connsiteX55" fmla="*/ 6203209 w 8636594"/>
              <a:gd name="connsiteY55" fmla="*/ 3258640 h 5960574"/>
              <a:gd name="connsiteX56" fmla="*/ 6299430 w 8636594"/>
              <a:gd name="connsiteY56" fmla="*/ 3107321 h 5960574"/>
              <a:gd name="connsiteX57" fmla="*/ 6372650 w 8636594"/>
              <a:gd name="connsiteY57" fmla="*/ 2993735 h 5960574"/>
              <a:gd name="connsiteX58" fmla="*/ 6453197 w 8636594"/>
              <a:gd name="connsiteY58" fmla="*/ 2869788 h 5960574"/>
              <a:gd name="connsiteX59" fmla="*/ 6564167 w 8636594"/>
              <a:gd name="connsiteY59" fmla="*/ 2696807 h 5960574"/>
              <a:gd name="connsiteX60" fmla="*/ 6976233 w 8636594"/>
              <a:gd name="connsiteY60" fmla="*/ 2045274 h 5960574"/>
              <a:gd name="connsiteX61" fmla="*/ 7086755 w 8636594"/>
              <a:gd name="connsiteY61" fmla="*/ 1872743 h 5960574"/>
              <a:gd name="connsiteX62" fmla="*/ 7170279 w 8636594"/>
              <a:gd name="connsiteY62" fmla="*/ 1744202 h 5960574"/>
              <a:gd name="connsiteX63" fmla="*/ 7226351 w 8636594"/>
              <a:gd name="connsiteY63" fmla="*/ 1659017 h 5960574"/>
              <a:gd name="connsiteX64" fmla="*/ 7282789 w 8636594"/>
              <a:gd name="connsiteY64" fmla="*/ 1574303 h 5960574"/>
              <a:gd name="connsiteX65" fmla="*/ 7339643 w 8636594"/>
              <a:gd name="connsiteY65" fmla="*/ 1490113 h 5960574"/>
              <a:gd name="connsiteX66" fmla="*/ 7396957 w 8636594"/>
              <a:gd name="connsiteY66" fmla="*/ 1406503 h 5960574"/>
              <a:gd name="connsiteX67" fmla="*/ 7454781 w 8636594"/>
              <a:gd name="connsiteY67" fmla="*/ 1323526 h 5960574"/>
              <a:gd name="connsiteX68" fmla="*/ 7513161 w 8636594"/>
              <a:gd name="connsiteY68" fmla="*/ 1241237 h 5960574"/>
              <a:gd name="connsiteX69" fmla="*/ 7572144 w 8636594"/>
              <a:gd name="connsiteY69" fmla="*/ 1159689 h 5960574"/>
              <a:gd name="connsiteX70" fmla="*/ 7601877 w 8636594"/>
              <a:gd name="connsiteY70" fmla="*/ 1119210 h 5960574"/>
              <a:gd name="connsiteX71" fmla="*/ 7631779 w 8636594"/>
              <a:gd name="connsiteY71" fmla="*/ 1078937 h 5960574"/>
              <a:gd name="connsiteX72" fmla="*/ 7661855 w 8636594"/>
              <a:gd name="connsiteY72" fmla="*/ 1038876 h 5960574"/>
              <a:gd name="connsiteX73" fmla="*/ 7692111 w 8636594"/>
              <a:gd name="connsiteY73" fmla="*/ 999035 h 5960574"/>
              <a:gd name="connsiteX74" fmla="*/ 7722554 w 8636594"/>
              <a:gd name="connsiteY74" fmla="*/ 959419 h 5960574"/>
              <a:gd name="connsiteX75" fmla="*/ 7753190 w 8636594"/>
              <a:gd name="connsiteY75" fmla="*/ 920037 h 5960574"/>
              <a:gd name="connsiteX76" fmla="*/ 7784023 w 8636594"/>
              <a:gd name="connsiteY76" fmla="*/ 880894 h 5960574"/>
              <a:gd name="connsiteX77" fmla="*/ 7815061 w 8636594"/>
              <a:gd name="connsiteY77" fmla="*/ 841997 h 5960574"/>
              <a:gd name="connsiteX78" fmla="*/ 7846308 w 8636594"/>
              <a:gd name="connsiteY78" fmla="*/ 803354 h 5960574"/>
              <a:gd name="connsiteX79" fmla="*/ 7877772 w 8636594"/>
              <a:gd name="connsiteY79" fmla="*/ 764970 h 5960574"/>
              <a:gd name="connsiteX80" fmla="*/ 7909458 w 8636594"/>
              <a:gd name="connsiteY80" fmla="*/ 726853 h 5960574"/>
              <a:gd name="connsiteX81" fmla="*/ 7941371 w 8636594"/>
              <a:gd name="connsiteY81" fmla="*/ 689010 h 5960574"/>
              <a:gd name="connsiteX82" fmla="*/ 7973518 w 8636594"/>
              <a:gd name="connsiteY82" fmla="*/ 651447 h 5960574"/>
              <a:gd name="connsiteX83" fmla="*/ 8005905 w 8636594"/>
              <a:gd name="connsiteY83" fmla="*/ 614171 h 5960574"/>
              <a:gd name="connsiteX84" fmla="*/ 8038538 w 8636594"/>
              <a:gd name="connsiteY84" fmla="*/ 577189 h 5960574"/>
              <a:gd name="connsiteX85" fmla="*/ 8071421 w 8636594"/>
              <a:gd name="connsiteY85" fmla="*/ 540507 h 5960574"/>
              <a:gd name="connsiteX86" fmla="*/ 8104563 w 8636594"/>
              <a:gd name="connsiteY86" fmla="*/ 504132 h 5960574"/>
              <a:gd name="connsiteX87" fmla="*/ 8137967 w 8636594"/>
              <a:gd name="connsiteY87" fmla="*/ 468072 h 5960574"/>
              <a:gd name="connsiteX88" fmla="*/ 8171641 w 8636594"/>
              <a:gd name="connsiteY88" fmla="*/ 432332 h 5960574"/>
              <a:gd name="connsiteX89" fmla="*/ 8205590 w 8636594"/>
              <a:gd name="connsiteY89" fmla="*/ 396920 h 5960574"/>
              <a:gd name="connsiteX90" fmla="*/ 8239820 w 8636594"/>
              <a:gd name="connsiteY90" fmla="*/ 361843 h 5960574"/>
              <a:gd name="connsiteX91" fmla="*/ 8274337 w 8636594"/>
              <a:gd name="connsiteY91" fmla="*/ 327107 h 5960574"/>
              <a:gd name="connsiteX92" fmla="*/ 8309147 w 8636594"/>
              <a:gd name="connsiteY92" fmla="*/ 292718 h 5960574"/>
              <a:gd name="connsiteX93" fmla="*/ 8344256 w 8636594"/>
              <a:gd name="connsiteY93" fmla="*/ 258685 h 5960574"/>
              <a:gd name="connsiteX94" fmla="*/ 8379669 w 8636594"/>
              <a:gd name="connsiteY94" fmla="*/ 225013 h 5960574"/>
              <a:gd name="connsiteX95" fmla="*/ 8415394 w 8636594"/>
              <a:gd name="connsiteY95" fmla="*/ 191709 h 5960574"/>
              <a:gd name="connsiteX96" fmla="*/ 8451434 w 8636594"/>
              <a:gd name="connsiteY96" fmla="*/ 158780 h 5960574"/>
              <a:gd name="connsiteX97" fmla="*/ 8487798 w 8636594"/>
              <a:gd name="connsiteY97" fmla="*/ 126233 h 5960574"/>
              <a:gd name="connsiteX98" fmla="*/ 8524489 w 8636594"/>
              <a:gd name="connsiteY98" fmla="*/ 94075 h 5960574"/>
              <a:gd name="connsiteX99" fmla="*/ 8561515 w 8636594"/>
              <a:gd name="connsiteY99" fmla="*/ 62312 h 5960574"/>
              <a:gd name="connsiteX100" fmla="*/ 8598881 w 8636594"/>
              <a:gd name="connsiteY100" fmla="*/ 30951 h 5960574"/>
              <a:gd name="connsiteX101" fmla="*/ 8636594 w 8636594"/>
              <a:gd name="connsiteY101" fmla="*/ 0 h 5960574"/>
              <a:gd name="connsiteX0" fmla="*/ 8636594 w 8636594"/>
              <a:gd name="connsiteY0" fmla="*/ 0 h 5936250"/>
              <a:gd name="connsiteX1" fmla="*/ 5293 w 8636594"/>
              <a:gd name="connsiteY1" fmla="*/ 0 h 5936250"/>
              <a:gd name="connsiteX2" fmla="*/ 0 w 8636594"/>
              <a:gd name="connsiteY2" fmla="*/ 5587843 h 5936250"/>
              <a:gd name="connsiteX3" fmla="*/ 3960096 w 8636594"/>
              <a:gd name="connsiteY3" fmla="*/ 5936250 h 5936250"/>
              <a:gd name="connsiteX4" fmla="*/ 3998311 w 8636594"/>
              <a:gd name="connsiteY4" fmla="*/ 5911619 h 5936250"/>
              <a:gd name="connsiteX5" fmla="*/ 4036095 w 8636594"/>
              <a:gd name="connsiteY5" fmla="*/ 5886685 h 5936250"/>
              <a:gd name="connsiteX6" fmla="*/ 4073456 w 8636594"/>
              <a:gd name="connsiteY6" fmla="*/ 5861452 h 5936250"/>
              <a:gd name="connsiteX7" fmla="*/ 4110400 w 8636594"/>
              <a:gd name="connsiteY7" fmla="*/ 5835922 h 5936250"/>
              <a:gd name="connsiteX8" fmla="*/ 4146933 w 8636594"/>
              <a:gd name="connsiteY8" fmla="*/ 5810100 h 5936250"/>
              <a:gd name="connsiteX9" fmla="*/ 4183061 w 8636594"/>
              <a:gd name="connsiteY9" fmla="*/ 5783988 h 5936250"/>
              <a:gd name="connsiteX10" fmla="*/ 4218791 w 8636594"/>
              <a:gd name="connsiteY10" fmla="*/ 5757591 h 5936250"/>
              <a:gd name="connsiteX11" fmla="*/ 4254129 w 8636594"/>
              <a:gd name="connsiteY11" fmla="*/ 5730912 h 5936250"/>
              <a:gd name="connsiteX12" fmla="*/ 4289081 w 8636594"/>
              <a:gd name="connsiteY12" fmla="*/ 5703955 h 5936250"/>
              <a:gd name="connsiteX13" fmla="*/ 4323654 w 8636594"/>
              <a:gd name="connsiteY13" fmla="*/ 5676722 h 5936250"/>
              <a:gd name="connsiteX14" fmla="*/ 4357854 w 8636594"/>
              <a:gd name="connsiteY14" fmla="*/ 5649218 h 5936250"/>
              <a:gd name="connsiteX15" fmla="*/ 4391688 w 8636594"/>
              <a:gd name="connsiteY15" fmla="*/ 5621446 h 5936250"/>
              <a:gd name="connsiteX16" fmla="*/ 4425162 w 8636594"/>
              <a:gd name="connsiteY16" fmla="*/ 5593409 h 5936250"/>
              <a:gd name="connsiteX17" fmla="*/ 4458281 w 8636594"/>
              <a:gd name="connsiteY17" fmla="*/ 5565111 h 5936250"/>
              <a:gd name="connsiteX18" fmla="*/ 4491053 w 8636594"/>
              <a:gd name="connsiteY18" fmla="*/ 5536556 h 5936250"/>
              <a:gd name="connsiteX19" fmla="*/ 4523484 w 8636594"/>
              <a:gd name="connsiteY19" fmla="*/ 5507747 h 5936250"/>
              <a:gd name="connsiteX20" fmla="*/ 4555580 w 8636594"/>
              <a:gd name="connsiteY20" fmla="*/ 5478687 h 5936250"/>
              <a:gd name="connsiteX21" fmla="*/ 4587347 w 8636594"/>
              <a:gd name="connsiteY21" fmla="*/ 5449380 h 5936250"/>
              <a:gd name="connsiteX22" fmla="*/ 4618793 w 8636594"/>
              <a:gd name="connsiteY22" fmla="*/ 5419830 h 5936250"/>
              <a:gd name="connsiteX23" fmla="*/ 4649922 w 8636594"/>
              <a:gd name="connsiteY23" fmla="*/ 5390040 h 5936250"/>
              <a:gd name="connsiteX24" fmla="*/ 4680742 w 8636594"/>
              <a:gd name="connsiteY24" fmla="*/ 5360014 h 5936250"/>
              <a:gd name="connsiteX25" fmla="*/ 4711259 w 8636594"/>
              <a:gd name="connsiteY25" fmla="*/ 5329755 h 5936250"/>
              <a:gd name="connsiteX26" fmla="*/ 4741478 w 8636594"/>
              <a:gd name="connsiteY26" fmla="*/ 5299266 h 5936250"/>
              <a:gd name="connsiteX27" fmla="*/ 4771408 w 8636594"/>
              <a:gd name="connsiteY27" fmla="*/ 5268551 h 5936250"/>
              <a:gd name="connsiteX28" fmla="*/ 4801053 w 8636594"/>
              <a:gd name="connsiteY28" fmla="*/ 5237614 h 5936250"/>
              <a:gd name="connsiteX29" fmla="*/ 4830420 w 8636594"/>
              <a:gd name="connsiteY29" fmla="*/ 5206458 h 5936250"/>
              <a:gd name="connsiteX30" fmla="*/ 4859516 w 8636594"/>
              <a:gd name="connsiteY30" fmla="*/ 5175087 h 5936250"/>
              <a:gd name="connsiteX31" fmla="*/ 4888347 w 8636594"/>
              <a:gd name="connsiteY31" fmla="*/ 5143504 h 5936250"/>
              <a:gd name="connsiteX32" fmla="*/ 4916919 w 8636594"/>
              <a:gd name="connsiteY32" fmla="*/ 5111713 h 5936250"/>
              <a:gd name="connsiteX33" fmla="*/ 4945238 w 8636594"/>
              <a:gd name="connsiteY33" fmla="*/ 5079717 h 5936250"/>
              <a:gd name="connsiteX34" fmla="*/ 4973311 w 8636594"/>
              <a:gd name="connsiteY34" fmla="*/ 5047519 h 5936250"/>
              <a:gd name="connsiteX35" fmla="*/ 5001145 w 8636594"/>
              <a:gd name="connsiteY35" fmla="*/ 5015124 h 5936250"/>
              <a:gd name="connsiteX36" fmla="*/ 5028745 w 8636594"/>
              <a:gd name="connsiteY36" fmla="*/ 4982535 h 5936250"/>
              <a:gd name="connsiteX37" fmla="*/ 5056117 w 8636594"/>
              <a:gd name="connsiteY37" fmla="*/ 4949755 h 5936250"/>
              <a:gd name="connsiteX38" fmla="*/ 5083269 w 8636594"/>
              <a:gd name="connsiteY38" fmla="*/ 4916787 h 5936250"/>
              <a:gd name="connsiteX39" fmla="*/ 5110207 w 8636594"/>
              <a:gd name="connsiteY39" fmla="*/ 4883636 h 5936250"/>
              <a:gd name="connsiteX40" fmla="*/ 5136937 w 8636594"/>
              <a:gd name="connsiteY40" fmla="*/ 4850305 h 5936250"/>
              <a:gd name="connsiteX41" fmla="*/ 5163464 w 8636594"/>
              <a:gd name="connsiteY41" fmla="*/ 4816797 h 5936250"/>
              <a:gd name="connsiteX42" fmla="*/ 5215940 w 8636594"/>
              <a:gd name="connsiteY42" fmla="*/ 4749265 h 5936250"/>
              <a:gd name="connsiteX43" fmla="*/ 5267684 w 8636594"/>
              <a:gd name="connsiteY43" fmla="*/ 4681068 h 5936250"/>
              <a:gd name="connsiteX44" fmla="*/ 5318748 w 8636594"/>
              <a:gd name="connsiteY44" fmla="*/ 4612234 h 5936250"/>
              <a:gd name="connsiteX45" fmla="*/ 5369182 w 8636594"/>
              <a:gd name="connsiteY45" fmla="*/ 4542793 h 5936250"/>
              <a:gd name="connsiteX46" fmla="*/ 5419038 w 8636594"/>
              <a:gd name="connsiteY46" fmla="*/ 4472771 h 5936250"/>
              <a:gd name="connsiteX47" fmla="*/ 5468365 w 8636594"/>
              <a:gd name="connsiteY47" fmla="*/ 4402196 h 5936250"/>
              <a:gd name="connsiteX48" fmla="*/ 5517215 w 8636594"/>
              <a:gd name="connsiteY48" fmla="*/ 4331098 h 5936250"/>
              <a:gd name="connsiteX49" fmla="*/ 5565637 w 8636594"/>
              <a:gd name="connsiteY49" fmla="*/ 4259503 h 5936250"/>
              <a:gd name="connsiteX50" fmla="*/ 5613684 w 8636594"/>
              <a:gd name="connsiteY50" fmla="*/ 4187441 h 5936250"/>
              <a:gd name="connsiteX51" fmla="*/ 5685160 w 8636594"/>
              <a:gd name="connsiteY51" fmla="*/ 4078531 h 5936250"/>
              <a:gd name="connsiteX52" fmla="*/ 5756074 w 8636594"/>
              <a:gd name="connsiteY52" fmla="*/ 3968727 h 5936250"/>
              <a:gd name="connsiteX53" fmla="*/ 5873483 w 8636594"/>
              <a:gd name="connsiteY53" fmla="*/ 3783989 h 5936250"/>
              <a:gd name="connsiteX54" fmla="*/ 6203209 w 8636594"/>
              <a:gd name="connsiteY54" fmla="*/ 3258640 h 5936250"/>
              <a:gd name="connsiteX55" fmla="*/ 6299430 w 8636594"/>
              <a:gd name="connsiteY55" fmla="*/ 3107321 h 5936250"/>
              <a:gd name="connsiteX56" fmla="*/ 6372650 w 8636594"/>
              <a:gd name="connsiteY56" fmla="*/ 2993735 h 5936250"/>
              <a:gd name="connsiteX57" fmla="*/ 6453197 w 8636594"/>
              <a:gd name="connsiteY57" fmla="*/ 2869788 h 5936250"/>
              <a:gd name="connsiteX58" fmla="*/ 6564167 w 8636594"/>
              <a:gd name="connsiteY58" fmla="*/ 2696807 h 5936250"/>
              <a:gd name="connsiteX59" fmla="*/ 6976233 w 8636594"/>
              <a:gd name="connsiteY59" fmla="*/ 2045274 h 5936250"/>
              <a:gd name="connsiteX60" fmla="*/ 7086755 w 8636594"/>
              <a:gd name="connsiteY60" fmla="*/ 1872743 h 5936250"/>
              <a:gd name="connsiteX61" fmla="*/ 7170279 w 8636594"/>
              <a:gd name="connsiteY61" fmla="*/ 1744202 h 5936250"/>
              <a:gd name="connsiteX62" fmla="*/ 7226351 w 8636594"/>
              <a:gd name="connsiteY62" fmla="*/ 1659017 h 5936250"/>
              <a:gd name="connsiteX63" fmla="*/ 7282789 w 8636594"/>
              <a:gd name="connsiteY63" fmla="*/ 1574303 h 5936250"/>
              <a:gd name="connsiteX64" fmla="*/ 7339643 w 8636594"/>
              <a:gd name="connsiteY64" fmla="*/ 1490113 h 5936250"/>
              <a:gd name="connsiteX65" fmla="*/ 7396957 w 8636594"/>
              <a:gd name="connsiteY65" fmla="*/ 1406503 h 5936250"/>
              <a:gd name="connsiteX66" fmla="*/ 7454781 w 8636594"/>
              <a:gd name="connsiteY66" fmla="*/ 1323526 h 5936250"/>
              <a:gd name="connsiteX67" fmla="*/ 7513161 w 8636594"/>
              <a:gd name="connsiteY67" fmla="*/ 1241237 h 5936250"/>
              <a:gd name="connsiteX68" fmla="*/ 7572144 w 8636594"/>
              <a:gd name="connsiteY68" fmla="*/ 1159689 h 5936250"/>
              <a:gd name="connsiteX69" fmla="*/ 7601877 w 8636594"/>
              <a:gd name="connsiteY69" fmla="*/ 1119210 h 5936250"/>
              <a:gd name="connsiteX70" fmla="*/ 7631779 w 8636594"/>
              <a:gd name="connsiteY70" fmla="*/ 1078937 h 5936250"/>
              <a:gd name="connsiteX71" fmla="*/ 7661855 w 8636594"/>
              <a:gd name="connsiteY71" fmla="*/ 1038876 h 5936250"/>
              <a:gd name="connsiteX72" fmla="*/ 7692111 w 8636594"/>
              <a:gd name="connsiteY72" fmla="*/ 999035 h 5936250"/>
              <a:gd name="connsiteX73" fmla="*/ 7722554 w 8636594"/>
              <a:gd name="connsiteY73" fmla="*/ 959419 h 5936250"/>
              <a:gd name="connsiteX74" fmla="*/ 7753190 w 8636594"/>
              <a:gd name="connsiteY74" fmla="*/ 920037 h 5936250"/>
              <a:gd name="connsiteX75" fmla="*/ 7784023 w 8636594"/>
              <a:gd name="connsiteY75" fmla="*/ 880894 h 5936250"/>
              <a:gd name="connsiteX76" fmla="*/ 7815061 w 8636594"/>
              <a:gd name="connsiteY76" fmla="*/ 841997 h 5936250"/>
              <a:gd name="connsiteX77" fmla="*/ 7846308 w 8636594"/>
              <a:gd name="connsiteY77" fmla="*/ 803354 h 5936250"/>
              <a:gd name="connsiteX78" fmla="*/ 7877772 w 8636594"/>
              <a:gd name="connsiteY78" fmla="*/ 764970 h 5936250"/>
              <a:gd name="connsiteX79" fmla="*/ 7909458 w 8636594"/>
              <a:gd name="connsiteY79" fmla="*/ 726853 h 5936250"/>
              <a:gd name="connsiteX80" fmla="*/ 7941371 w 8636594"/>
              <a:gd name="connsiteY80" fmla="*/ 689010 h 5936250"/>
              <a:gd name="connsiteX81" fmla="*/ 7973518 w 8636594"/>
              <a:gd name="connsiteY81" fmla="*/ 651447 h 5936250"/>
              <a:gd name="connsiteX82" fmla="*/ 8005905 w 8636594"/>
              <a:gd name="connsiteY82" fmla="*/ 614171 h 5936250"/>
              <a:gd name="connsiteX83" fmla="*/ 8038538 w 8636594"/>
              <a:gd name="connsiteY83" fmla="*/ 577189 h 5936250"/>
              <a:gd name="connsiteX84" fmla="*/ 8071421 w 8636594"/>
              <a:gd name="connsiteY84" fmla="*/ 540507 h 5936250"/>
              <a:gd name="connsiteX85" fmla="*/ 8104563 w 8636594"/>
              <a:gd name="connsiteY85" fmla="*/ 504132 h 5936250"/>
              <a:gd name="connsiteX86" fmla="*/ 8137967 w 8636594"/>
              <a:gd name="connsiteY86" fmla="*/ 468072 h 5936250"/>
              <a:gd name="connsiteX87" fmla="*/ 8171641 w 8636594"/>
              <a:gd name="connsiteY87" fmla="*/ 432332 h 5936250"/>
              <a:gd name="connsiteX88" fmla="*/ 8205590 w 8636594"/>
              <a:gd name="connsiteY88" fmla="*/ 396920 h 5936250"/>
              <a:gd name="connsiteX89" fmla="*/ 8239820 w 8636594"/>
              <a:gd name="connsiteY89" fmla="*/ 361843 h 5936250"/>
              <a:gd name="connsiteX90" fmla="*/ 8274337 w 8636594"/>
              <a:gd name="connsiteY90" fmla="*/ 327107 h 5936250"/>
              <a:gd name="connsiteX91" fmla="*/ 8309147 w 8636594"/>
              <a:gd name="connsiteY91" fmla="*/ 292718 h 5936250"/>
              <a:gd name="connsiteX92" fmla="*/ 8344256 w 8636594"/>
              <a:gd name="connsiteY92" fmla="*/ 258685 h 5936250"/>
              <a:gd name="connsiteX93" fmla="*/ 8379669 w 8636594"/>
              <a:gd name="connsiteY93" fmla="*/ 225013 h 5936250"/>
              <a:gd name="connsiteX94" fmla="*/ 8415394 w 8636594"/>
              <a:gd name="connsiteY94" fmla="*/ 191709 h 5936250"/>
              <a:gd name="connsiteX95" fmla="*/ 8451434 w 8636594"/>
              <a:gd name="connsiteY95" fmla="*/ 158780 h 5936250"/>
              <a:gd name="connsiteX96" fmla="*/ 8487798 w 8636594"/>
              <a:gd name="connsiteY96" fmla="*/ 126233 h 5936250"/>
              <a:gd name="connsiteX97" fmla="*/ 8524489 w 8636594"/>
              <a:gd name="connsiteY97" fmla="*/ 94075 h 5936250"/>
              <a:gd name="connsiteX98" fmla="*/ 8561515 w 8636594"/>
              <a:gd name="connsiteY98" fmla="*/ 62312 h 5936250"/>
              <a:gd name="connsiteX99" fmla="*/ 8598881 w 8636594"/>
              <a:gd name="connsiteY99" fmla="*/ 30951 h 5936250"/>
              <a:gd name="connsiteX100" fmla="*/ 8636594 w 8636594"/>
              <a:gd name="connsiteY100" fmla="*/ 0 h 5936250"/>
              <a:gd name="connsiteX0" fmla="*/ 8636594 w 8636594"/>
              <a:gd name="connsiteY0" fmla="*/ 0 h 5911619"/>
              <a:gd name="connsiteX1" fmla="*/ 5293 w 8636594"/>
              <a:gd name="connsiteY1" fmla="*/ 0 h 5911619"/>
              <a:gd name="connsiteX2" fmla="*/ 0 w 8636594"/>
              <a:gd name="connsiteY2" fmla="*/ 5587843 h 5911619"/>
              <a:gd name="connsiteX3" fmla="*/ 3998311 w 8636594"/>
              <a:gd name="connsiteY3" fmla="*/ 5911619 h 5911619"/>
              <a:gd name="connsiteX4" fmla="*/ 4036095 w 8636594"/>
              <a:gd name="connsiteY4" fmla="*/ 5886685 h 5911619"/>
              <a:gd name="connsiteX5" fmla="*/ 4073456 w 8636594"/>
              <a:gd name="connsiteY5" fmla="*/ 5861452 h 5911619"/>
              <a:gd name="connsiteX6" fmla="*/ 4110400 w 8636594"/>
              <a:gd name="connsiteY6" fmla="*/ 5835922 h 5911619"/>
              <a:gd name="connsiteX7" fmla="*/ 4146933 w 8636594"/>
              <a:gd name="connsiteY7" fmla="*/ 5810100 h 5911619"/>
              <a:gd name="connsiteX8" fmla="*/ 4183061 w 8636594"/>
              <a:gd name="connsiteY8" fmla="*/ 5783988 h 5911619"/>
              <a:gd name="connsiteX9" fmla="*/ 4218791 w 8636594"/>
              <a:gd name="connsiteY9" fmla="*/ 5757591 h 5911619"/>
              <a:gd name="connsiteX10" fmla="*/ 4254129 w 8636594"/>
              <a:gd name="connsiteY10" fmla="*/ 5730912 h 5911619"/>
              <a:gd name="connsiteX11" fmla="*/ 4289081 w 8636594"/>
              <a:gd name="connsiteY11" fmla="*/ 5703955 h 5911619"/>
              <a:gd name="connsiteX12" fmla="*/ 4323654 w 8636594"/>
              <a:gd name="connsiteY12" fmla="*/ 5676722 h 5911619"/>
              <a:gd name="connsiteX13" fmla="*/ 4357854 w 8636594"/>
              <a:gd name="connsiteY13" fmla="*/ 5649218 h 5911619"/>
              <a:gd name="connsiteX14" fmla="*/ 4391688 w 8636594"/>
              <a:gd name="connsiteY14" fmla="*/ 5621446 h 5911619"/>
              <a:gd name="connsiteX15" fmla="*/ 4425162 w 8636594"/>
              <a:gd name="connsiteY15" fmla="*/ 5593409 h 5911619"/>
              <a:gd name="connsiteX16" fmla="*/ 4458281 w 8636594"/>
              <a:gd name="connsiteY16" fmla="*/ 5565111 h 5911619"/>
              <a:gd name="connsiteX17" fmla="*/ 4491053 w 8636594"/>
              <a:gd name="connsiteY17" fmla="*/ 5536556 h 5911619"/>
              <a:gd name="connsiteX18" fmla="*/ 4523484 w 8636594"/>
              <a:gd name="connsiteY18" fmla="*/ 5507747 h 5911619"/>
              <a:gd name="connsiteX19" fmla="*/ 4555580 w 8636594"/>
              <a:gd name="connsiteY19" fmla="*/ 5478687 h 5911619"/>
              <a:gd name="connsiteX20" fmla="*/ 4587347 w 8636594"/>
              <a:gd name="connsiteY20" fmla="*/ 5449380 h 5911619"/>
              <a:gd name="connsiteX21" fmla="*/ 4618793 w 8636594"/>
              <a:gd name="connsiteY21" fmla="*/ 5419830 h 5911619"/>
              <a:gd name="connsiteX22" fmla="*/ 4649922 w 8636594"/>
              <a:gd name="connsiteY22" fmla="*/ 5390040 h 5911619"/>
              <a:gd name="connsiteX23" fmla="*/ 4680742 w 8636594"/>
              <a:gd name="connsiteY23" fmla="*/ 5360014 h 5911619"/>
              <a:gd name="connsiteX24" fmla="*/ 4711259 w 8636594"/>
              <a:gd name="connsiteY24" fmla="*/ 5329755 h 5911619"/>
              <a:gd name="connsiteX25" fmla="*/ 4741478 w 8636594"/>
              <a:gd name="connsiteY25" fmla="*/ 5299266 h 5911619"/>
              <a:gd name="connsiteX26" fmla="*/ 4771408 w 8636594"/>
              <a:gd name="connsiteY26" fmla="*/ 5268551 h 5911619"/>
              <a:gd name="connsiteX27" fmla="*/ 4801053 w 8636594"/>
              <a:gd name="connsiteY27" fmla="*/ 5237614 h 5911619"/>
              <a:gd name="connsiteX28" fmla="*/ 4830420 w 8636594"/>
              <a:gd name="connsiteY28" fmla="*/ 5206458 h 5911619"/>
              <a:gd name="connsiteX29" fmla="*/ 4859516 w 8636594"/>
              <a:gd name="connsiteY29" fmla="*/ 5175087 h 5911619"/>
              <a:gd name="connsiteX30" fmla="*/ 4888347 w 8636594"/>
              <a:gd name="connsiteY30" fmla="*/ 5143504 h 5911619"/>
              <a:gd name="connsiteX31" fmla="*/ 4916919 w 8636594"/>
              <a:gd name="connsiteY31" fmla="*/ 5111713 h 5911619"/>
              <a:gd name="connsiteX32" fmla="*/ 4945238 w 8636594"/>
              <a:gd name="connsiteY32" fmla="*/ 5079717 h 5911619"/>
              <a:gd name="connsiteX33" fmla="*/ 4973311 w 8636594"/>
              <a:gd name="connsiteY33" fmla="*/ 5047519 h 5911619"/>
              <a:gd name="connsiteX34" fmla="*/ 5001145 w 8636594"/>
              <a:gd name="connsiteY34" fmla="*/ 5015124 h 5911619"/>
              <a:gd name="connsiteX35" fmla="*/ 5028745 w 8636594"/>
              <a:gd name="connsiteY35" fmla="*/ 4982535 h 5911619"/>
              <a:gd name="connsiteX36" fmla="*/ 5056117 w 8636594"/>
              <a:gd name="connsiteY36" fmla="*/ 4949755 h 5911619"/>
              <a:gd name="connsiteX37" fmla="*/ 5083269 w 8636594"/>
              <a:gd name="connsiteY37" fmla="*/ 4916787 h 5911619"/>
              <a:gd name="connsiteX38" fmla="*/ 5110207 w 8636594"/>
              <a:gd name="connsiteY38" fmla="*/ 4883636 h 5911619"/>
              <a:gd name="connsiteX39" fmla="*/ 5136937 w 8636594"/>
              <a:gd name="connsiteY39" fmla="*/ 4850305 h 5911619"/>
              <a:gd name="connsiteX40" fmla="*/ 5163464 w 8636594"/>
              <a:gd name="connsiteY40" fmla="*/ 4816797 h 5911619"/>
              <a:gd name="connsiteX41" fmla="*/ 5215940 w 8636594"/>
              <a:gd name="connsiteY41" fmla="*/ 4749265 h 5911619"/>
              <a:gd name="connsiteX42" fmla="*/ 5267684 w 8636594"/>
              <a:gd name="connsiteY42" fmla="*/ 4681068 h 5911619"/>
              <a:gd name="connsiteX43" fmla="*/ 5318748 w 8636594"/>
              <a:gd name="connsiteY43" fmla="*/ 4612234 h 5911619"/>
              <a:gd name="connsiteX44" fmla="*/ 5369182 w 8636594"/>
              <a:gd name="connsiteY44" fmla="*/ 4542793 h 5911619"/>
              <a:gd name="connsiteX45" fmla="*/ 5419038 w 8636594"/>
              <a:gd name="connsiteY45" fmla="*/ 4472771 h 5911619"/>
              <a:gd name="connsiteX46" fmla="*/ 5468365 w 8636594"/>
              <a:gd name="connsiteY46" fmla="*/ 4402196 h 5911619"/>
              <a:gd name="connsiteX47" fmla="*/ 5517215 w 8636594"/>
              <a:gd name="connsiteY47" fmla="*/ 4331098 h 5911619"/>
              <a:gd name="connsiteX48" fmla="*/ 5565637 w 8636594"/>
              <a:gd name="connsiteY48" fmla="*/ 4259503 h 5911619"/>
              <a:gd name="connsiteX49" fmla="*/ 5613684 w 8636594"/>
              <a:gd name="connsiteY49" fmla="*/ 4187441 h 5911619"/>
              <a:gd name="connsiteX50" fmla="*/ 5685160 w 8636594"/>
              <a:gd name="connsiteY50" fmla="*/ 4078531 h 5911619"/>
              <a:gd name="connsiteX51" fmla="*/ 5756074 w 8636594"/>
              <a:gd name="connsiteY51" fmla="*/ 3968727 h 5911619"/>
              <a:gd name="connsiteX52" fmla="*/ 5873483 w 8636594"/>
              <a:gd name="connsiteY52" fmla="*/ 3783989 h 5911619"/>
              <a:gd name="connsiteX53" fmla="*/ 6203209 w 8636594"/>
              <a:gd name="connsiteY53" fmla="*/ 3258640 h 5911619"/>
              <a:gd name="connsiteX54" fmla="*/ 6299430 w 8636594"/>
              <a:gd name="connsiteY54" fmla="*/ 3107321 h 5911619"/>
              <a:gd name="connsiteX55" fmla="*/ 6372650 w 8636594"/>
              <a:gd name="connsiteY55" fmla="*/ 2993735 h 5911619"/>
              <a:gd name="connsiteX56" fmla="*/ 6453197 w 8636594"/>
              <a:gd name="connsiteY56" fmla="*/ 2869788 h 5911619"/>
              <a:gd name="connsiteX57" fmla="*/ 6564167 w 8636594"/>
              <a:gd name="connsiteY57" fmla="*/ 2696807 h 5911619"/>
              <a:gd name="connsiteX58" fmla="*/ 6976233 w 8636594"/>
              <a:gd name="connsiteY58" fmla="*/ 2045274 h 5911619"/>
              <a:gd name="connsiteX59" fmla="*/ 7086755 w 8636594"/>
              <a:gd name="connsiteY59" fmla="*/ 1872743 h 5911619"/>
              <a:gd name="connsiteX60" fmla="*/ 7170279 w 8636594"/>
              <a:gd name="connsiteY60" fmla="*/ 1744202 h 5911619"/>
              <a:gd name="connsiteX61" fmla="*/ 7226351 w 8636594"/>
              <a:gd name="connsiteY61" fmla="*/ 1659017 h 5911619"/>
              <a:gd name="connsiteX62" fmla="*/ 7282789 w 8636594"/>
              <a:gd name="connsiteY62" fmla="*/ 1574303 h 5911619"/>
              <a:gd name="connsiteX63" fmla="*/ 7339643 w 8636594"/>
              <a:gd name="connsiteY63" fmla="*/ 1490113 h 5911619"/>
              <a:gd name="connsiteX64" fmla="*/ 7396957 w 8636594"/>
              <a:gd name="connsiteY64" fmla="*/ 1406503 h 5911619"/>
              <a:gd name="connsiteX65" fmla="*/ 7454781 w 8636594"/>
              <a:gd name="connsiteY65" fmla="*/ 1323526 h 5911619"/>
              <a:gd name="connsiteX66" fmla="*/ 7513161 w 8636594"/>
              <a:gd name="connsiteY66" fmla="*/ 1241237 h 5911619"/>
              <a:gd name="connsiteX67" fmla="*/ 7572144 w 8636594"/>
              <a:gd name="connsiteY67" fmla="*/ 1159689 h 5911619"/>
              <a:gd name="connsiteX68" fmla="*/ 7601877 w 8636594"/>
              <a:gd name="connsiteY68" fmla="*/ 1119210 h 5911619"/>
              <a:gd name="connsiteX69" fmla="*/ 7631779 w 8636594"/>
              <a:gd name="connsiteY69" fmla="*/ 1078937 h 5911619"/>
              <a:gd name="connsiteX70" fmla="*/ 7661855 w 8636594"/>
              <a:gd name="connsiteY70" fmla="*/ 1038876 h 5911619"/>
              <a:gd name="connsiteX71" fmla="*/ 7692111 w 8636594"/>
              <a:gd name="connsiteY71" fmla="*/ 999035 h 5911619"/>
              <a:gd name="connsiteX72" fmla="*/ 7722554 w 8636594"/>
              <a:gd name="connsiteY72" fmla="*/ 959419 h 5911619"/>
              <a:gd name="connsiteX73" fmla="*/ 7753190 w 8636594"/>
              <a:gd name="connsiteY73" fmla="*/ 920037 h 5911619"/>
              <a:gd name="connsiteX74" fmla="*/ 7784023 w 8636594"/>
              <a:gd name="connsiteY74" fmla="*/ 880894 h 5911619"/>
              <a:gd name="connsiteX75" fmla="*/ 7815061 w 8636594"/>
              <a:gd name="connsiteY75" fmla="*/ 841997 h 5911619"/>
              <a:gd name="connsiteX76" fmla="*/ 7846308 w 8636594"/>
              <a:gd name="connsiteY76" fmla="*/ 803354 h 5911619"/>
              <a:gd name="connsiteX77" fmla="*/ 7877772 w 8636594"/>
              <a:gd name="connsiteY77" fmla="*/ 764970 h 5911619"/>
              <a:gd name="connsiteX78" fmla="*/ 7909458 w 8636594"/>
              <a:gd name="connsiteY78" fmla="*/ 726853 h 5911619"/>
              <a:gd name="connsiteX79" fmla="*/ 7941371 w 8636594"/>
              <a:gd name="connsiteY79" fmla="*/ 689010 h 5911619"/>
              <a:gd name="connsiteX80" fmla="*/ 7973518 w 8636594"/>
              <a:gd name="connsiteY80" fmla="*/ 651447 h 5911619"/>
              <a:gd name="connsiteX81" fmla="*/ 8005905 w 8636594"/>
              <a:gd name="connsiteY81" fmla="*/ 614171 h 5911619"/>
              <a:gd name="connsiteX82" fmla="*/ 8038538 w 8636594"/>
              <a:gd name="connsiteY82" fmla="*/ 577189 h 5911619"/>
              <a:gd name="connsiteX83" fmla="*/ 8071421 w 8636594"/>
              <a:gd name="connsiteY83" fmla="*/ 540507 h 5911619"/>
              <a:gd name="connsiteX84" fmla="*/ 8104563 w 8636594"/>
              <a:gd name="connsiteY84" fmla="*/ 504132 h 5911619"/>
              <a:gd name="connsiteX85" fmla="*/ 8137967 w 8636594"/>
              <a:gd name="connsiteY85" fmla="*/ 468072 h 5911619"/>
              <a:gd name="connsiteX86" fmla="*/ 8171641 w 8636594"/>
              <a:gd name="connsiteY86" fmla="*/ 432332 h 5911619"/>
              <a:gd name="connsiteX87" fmla="*/ 8205590 w 8636594"/>
              <a:gd name="connsiteY87" fmla="*/ 396920 h 5911619"/>
              <a:gd name="connsiteX88" fmla="*/ 8239820 w 8636594"/>
              <a:gd name="connsiteY88" fmla="*/ 361843 h 5911619"/>
              <a:gd name="connsiteX89" fmla="*/ 8274337 w 8636594"/>
              <a:gd name="connsiteY89" fmla="*/ 327107 h 5911619"/>
              <a:gd name="connsiteX90" fmla="*/ 8309147 w 8636594"/>
              <a:gd name="connsiteY90" fmla="*/ 292718 h 5911619"/>
              <a:gd name="connsiteX91" fmla="*/ 8344256 w 8636594"/>
              <a:gd name="connsiteY91" fmla="*/ 258685 h 5911619"/>
              <a:gd name="connsiteX92" fmla="*/ 8379669 w 8636594"/>
              <a:gd name="connsiteY92" fmla="*/ 225013 h 5911619"/>
              <a:gd name="connsiteX93" fmla="*/ 8415394 w 8636594"/>
              <a:gd name="connsiteY93" fmla="*/ 191709 h 5911619"/>
              <a:gd name="connsiteX94" fmla="*/ 8451434 w 8636594"/>
              <a:gd name="connsiteY94" fmla="*/ 158780 h 5911619"/>
              <a:gd name="connsiteX95" fmla="*/ 8487798 w 8636594"/>
              <a:gd name="connsiteY95" fmla="*/ 126233 h 5911619"/>
              <a:gd name="connsiteX96" fmla="*/ 8524489 w 8636594"/>
              <a:gd name="connsiteY96" fmla="*/ 94075 h 5911619"/>
              <a:gd name="connsiteX97" fmla="*/ 8561515 w 8636594"/>
              <a:gd name="connsiteY97" fmla="*/ 62312 h 5911619"/>
              <a:gd name="connsiteX98" fmla="*/ 8598881 w 8636594"/>
              <a:gd name="connsiteY98" fmla="*/ 30951 h 5911619"/>
              <a:gd name="connsiteX99" fmla="*/ 8636594 w 8636594"/>
              <a:gd name="connsiteY99" fmla="*/ 0 h 5911619"/>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073456 w 8636594"/>
              <a:gd name="connsiteY4" fmla="*/ 5861452 h 5886685"/>
              <a:gd name="connsiteX5" fmla="*/ 4110400 w 8636594"/>
              <a:gd name="connsiteY5" fmla="*/ 5835922 h 5886685"/>
              <a:gd name="connsiteX6" fmla="*/ 4146933 w 8636594"/>
              <a:gd name="connsiteY6" fmla="*/ 5810100 h 5886685"/>
              <a:gd name="connsiteX7" fmla="*/ 4183061 w 8636594"/>
              <a:gd name="connsiteY7" fmla="*/ 5783988 h 5886685"/>
              <a:gd name="connsiteX8" fmla="*/ 4218791 w 8636594"/>
              <a:gd name="connsiteY8" fmla="*/ 5757591 h 5886685"/>
              <a:gd name="connsiteX9" fmla="*/ 4254129 w 8636594"/>
              <a:gd name="connsiteY9" fmla="*/ 5730912 h 5886685"/>
              <a:gd name="connsiteX10" fmla="*/ 4289081 w 8636594"/>
              <a:gd name="connsiteY10" fmla="*/ 5703955 h 5886685"/>
              <a:gd name="connsiteX11" fmla="*/ 4323654 w 8636594"/>
              <a:gd name="connsiteY11" fmla="*/ 5676722 h 5886685"/>
              <a:gd name="connsiteX12" fmla="*/ 4357854 w 8636594"/>
              <a:gd name="connsiteY12" fmla="*/ 5649218 h 5886685"/>
              <a:gd name="connsiteX13" fmla="*/ 4391688 w 8636594"/>
              <a:gd name="connsiteY13" fmla="*/ 5621446 h 5886685"/>
              <a:gd name="connsiteX14" fmla="*/ 4425162 w 8636594"/>
              <a:gd name="connsiteY14" fmla="*/ 5593409 h 5886685"/>
              <a:gd name="connsiteX15" fmla="*/ 4458281 w 8636594"/>
              <a:gd name="connsiteY15" fmla="*/ 5565111 h 5886685"/>
              <a:gd name="connsiteX16" fmla="*/ 4491053 w 8636594"/>
              <a:gd name="connsiteY16" fmla="*/ 5536556 h 5886685"/>
              <a:gd name="connsiteX17" fmla="*/ 4523484 w 8636594"/>
              <a:gd name="connsiteY17" fmla="*/ 5507747 h 5886685"/>
              <a:gd name="connsiteX18" fmla="*/ 4555580 w 8636594"/>
              <a:gd name="connsiteY18" fmla="*/ 5478687 h 5886685"/>
              <a:gd name="connsiteX19" fmla="*/ 4587347 w 8636594"/>
              <a:gd name="connsiteY19" fmla="*/ 5449380 h 5886685"/>
              <a:gd name="connsiteX20" fmla="*/ 4618793 w 8636594"/>
              <a:gd name="connsiteY20" fmla="*/ 5419830 h 5886685"/>
              <a:gd name="connsiteX21" fmla="*/ 4649922 w 8636594"/>
              <a:gd name="connsiteY21" fmla="*/ 5390040 h 5886685"/>
              <a:gd name="connsiteX22" fmla="*/ 4680742 w 8636594"/>
              <a:gd name="connsiteY22" fmla="*/ 5360014 h 5886685"/>
              <a:gd name="connsiteX23" fmla="*/ 4711259 w 8636594"/>
              <a:gd name="connsiteY23" fmla="*/ 5329755 h 5886685"/>
              <a:gd name="connsiteX24" fmla="*/ 4741478 w 8636594"/>
              <a:gd name="connsiteY24" fmla="*/ 5299266 h 5886685"/>
              <a:gd name="connsiteX25" fmla="*/ 4771408 w 8636594"/>
              <a:gd name="connsiteY25" fmla="*/ 5268551 h 5886685"/>
              <a:gd name="connsiteX26" fmla="*/ 4801053 w 8636594"/>
              <a:gd name="connsiteY26" fmla="*/ 5237614 h 5886685"/>
              <a:gd name="connsiteX27" fmla="*/ 4830420 w 8636594"/>
              <a:gd name="connsiteY27" fmla="*/ 5206458 h 5886685"/>
              <a:gd name="connsiteX28" fmla="*/ 4859516 w 8636594"/>
              <a:gd name="connsiteY28" fmla="*/ 5175087 h 5886685"/>
              <a:gd name="connsiteX29" fmla="*/ 4888347 w 8636594"/>
              <a:gd name="connsiteY29" fmla="*/ 5143504 h 5886685"/>
              <a:gd name="connsiteX30" fmla="*/ 4916919 w 8636594"/>
              <a:gd name="connsiteY30" fmla="*/ 5111713 h 5886685"/>
              <a:gd name="connsiteX31" fmla="*/ 4945238 w 8636594"/>
              <a:gd name="connsiteY31" fmla="*/ 5079717 h 5886685"/>
              <a:gd name="connsiteX32" fmla="*/ 4973311 w 8636594"/>
              <a:gd name="connsiteY32" fmla="*/ 5047519 h 5886685"/>
              <a:gd name="connsiteX33" fmla="*/ 5001145 w 8636594"/>
              <a:gd name="connsiteY33" fmla="*/ 5015124 h 5886685"/>
              <a:gd name="connsiteX34" fmla="*/ 5028745 w 8636594"/>
              <a:gd name="connsiteY34" fmla="*/ 4982535 h 5886685"/>
              <a:gd name="connsiteX35" fmla="*/ 5056117 w 8636594"/>
              <a:gd name="connsiteY35" fmla="*/ 4949755 h 5886685"/>
              <a:gd name="connsiteX36" fmla="*/ 5083269 w 8636594"/>
              <a:gd name="connsiteY36" fmla="*/ 4916787 h 5886685"/>
              <a:gd name="connsiteX37" fmla="*/ 5110207 w 8636594"/>
              <a:gd name="connsiteY37" fmla="*/ 4883636 h 5886685"/>
              <a:gd name="connsiteX38" fmla="*/ 5136937 w 8636594"/>
              <a:gd name="connsiteY38" fmla="*/ 4850305 h 5886685"/>
              <a:gd name="connsiteX39" fmla="*/ 5163464 w 8636594"/>
              <a:gd name="connsiteY39" fmla="*/ 4816797 h 5886685"/>
              <a:gd name="connsiteX40" fmla="*/ 5215940 w 8636594"/>
              <a:gd name="connsiteY40" fmla="*/ 4749265 h 5886685"/>
              <a:gd name="connsiteX41" fmla="*/ 5267684 w 8636594"/>
              <a:gd name="connsiteY41" fmla="*/ 4681068 h 5886685"/>
              <a:gd name="connsiteX42" fmla="*/ 5318748 w 8636594"/>
              <a:gd name="connsiteY42" fmla="*/ 4612234 h 5886685"/>
              <a:gd name="connsiteX43" fmla="*/ 5369182 w 8636594"/>
              <a:gd name="connsiteY43" fmla="*/ 4542793 h 5886685"/>
              <a:gd name="connsiteX44" fmla="*/ 5419038 w 8636594"/>
              <a:gd name="connsiteY44" fmla="*/ 4472771 h 5886685"/>
              <a:gd name="connsiteX45" fmla="*/ 5468365 w 8636594"/>
              <a:gd name="connsiteY45" fmla="*/ 4402196 h 5886685"/>
              <a:gd name="connsiteX46" fmla="*/ 5517215 w 8636594"/>
              <a:gd name="connsiteY46" fmla="*/ 4331098 h 5886685"/>
              <a:gd name="connsiteX47" fmla="*/ 5565637 w 8636594"/>
              <a:gd name="connsiteY47" fmla="*/ 4259503 h 5886685"/>
              <a:gd name="connsiteX48" fmla="*/ 5613684 w 8636594"/>
              <a:gd name="connsiteY48" fmla="*/ 4187441 h 5886685"/>
              <a:gd name="connsiteX49" fmla="*/ 5685160 w 8636594"/>
              <a:gd name="connsiteY49" fmla="*/ 4078531 h 5886685"/>
              <a:gd name="connsiteX50" fmla="*/ 5756074 w 8636594"/>
              <a:gd name="connsiteY50" fmla="*/ 3968727 h 5886685"/>
              <a:gd name="connsiteX51" fmla="*/ 5873483 w 8636594"/>
              <a:gd name="connsiteY51" fmla="*/ 3783989 h 5886685"/>
              <a:gd name="connsiteX52" fmla="*/ 6203209 w 8636594"/>
              <a:gd name="connsiteY52" fmla="*/ 3258640 h 5886685"/>
              <a:gd name="connsiteX53" fmla="*/ 6299430 w 8636594"/>
              <a:gd name="connsiteY53" fmla="*/ 3107321 h 5886685"/>
              <a:gd name="connsiteX54" fmla="*/ 6372650 w 8636594"/>
              <a:gd name="connsiteY54" fmla="*/ 2993735 h 5886685"/>
              <a:gd name="connsiteX55" fmla="*/ 6453197 w 8636594"/>
              <a:gd name="connsiteY55" fmla="*/ 2869788 h 5886685"/>
              <a:gd name="connsiteX56" fmla="*/ 6564167 w 8636594"/>
              <a:gd name="connsiteY56" fmla="*/ 2696807 h 5886685"/>
              <a:gd name="connsiteX57" fmla="*/ 6976233 w 8636594"/>
              <a:gd name="connsiteY57" fmla="*/ 2045274 h 5886685"/>
              <a:gd name="connsiteX58" fmla="*/ 7086755 w 8636594"/>
              <a:gd name="connsiteY58" fmla="*/ 1872743 h 5886685"/>
              <a:gd name="connsiteX59" fmla="*/ 7170279 w 8636594"/>
              <a:gd name="connsiteY59" fmla="*/ 1744202 h 5886685"/>
              <a:gd name="connsiteX60" fmla="*/ 7226351 w 8636594"/>
              <a:gd name="connsiteY60" fmla="*/ 1659017 h 5886685"/>
              <a:gd name="connsiteX61" fmla="*/ 7282789 w 8636594"/>
              <a:gd name="connsiteY61" fmla="*/ 1574303 h 5886685"/>
              <a:gd name="connsiteX62" fmla="*/ 7339643 w 8636594"/>
              <a:gd name="connsiteY62" fmla="*/ 1490113 h 5886685"/>
              <a:gd name="connsiteX63" fmla="*/ 7396957 w 8636594"/>
              <a:gd name="connsiteY63" fmla="*/ 1406503 h 5886685"/>
              <a:gd name="connsiteX64" fmla="*/ 7454781 w 8636594"/>
              <a:gd name="connsiteY64" fmla="*/ 1323526 h 5886685"/>
              <a:gd name="connsiteX65" fmla="*/ 7513161 w 8636594"/>
              <a:gd name="connsiteY65" fmla="*/ 1241237 h 5886685"/>
              <a:gd name="connsiteX66" fmla="*/ 7572144 w 8636594"/>
              <a:gd name="connsiteY66" fmla="*/ 1159689 h 5886685"/>
              <a:gd name="connsiteX67" fmla="*/ 7601877 w 8636594"/>
              <a:gd name="connsiteY67" fmla="*/ 1119210 h 5886685"/>
              <a:gd name="connsiteX68" fmla="*/ 7631779 w 8636594"/>
              <a:gd name="connsiteY68" fmla="*/ 1078937 h 5886685"/>
              <a:gd name="connsiteX69" fmla="*/ 7661855 w 8636594"/>
              <a:gd name="connsiteY69" fmla="*/ 1038876 h 5886685"/>
              <a:gd name="connsiteX70" fmla="*/ 7692111 w 8636594"/>
              <a:gd name="connsiteY70" fmla="*/ 999035 h 5886685"/>
              <a:gd name="connsiteX71" fmla="*/ 7722554 w 8636594"/>
              <a:gd name="connsiteY71" fmla="*/ 959419 h 5886685"/>
              <a:gd name="connsiteX72" fmla="*/ 7753190 w 8636594"/>
              <a:gd name="connsiteY72" fmla="*/ 920037 h 5886685"/>
              <a:gd name="connsiteX73" fmla="*/ 7784023 w 8636594"/>
              <a:gd name="connsiteY73" fmla="*/ 880894 h 5886685"/>
              <a:gd name="connsiteX74" fmla="*/ 7815061 w 8636594"/>
              <a:gd name="connsiteY74" fmla="*/ 841997 h 5886685"/>
              <a:gd name="connsiteX75" fmla="*/ 7846308 w 8636594"/>
              <a:gd name="connsiteY75" fmla="*/ 803354 h 5886685"/>
              <a:gd name="connsiteX76" fmla="*/ 7877772 w 8636594"/>
              <a:gd name="connsiteY76" fmla="*/ 764970 h 5886685"/>
              <a:gd name="connsiteX77" fmla="*/ 7909458 w 8636594"/>
              <a:gd name="connsiteY77" fmla="*/ 726853 h 5886685"/>
              <a:gd name="connsiteX78" fmla="*/ 7941371 w 8636594"/>
              <a:gd name="connsiteY78" fmla="*/ 689010 h 5886685"/>
              <a:gd name="connsiteX79" fmla="*/ 7973518 w 8636594"/>
              <a:gd name="connsiteY79" fmla="*/ 651447 h 5886685"/>
              <a:gd name="connsiteX80" fmla="*/ 8005905 w 8636594"/>
              <a:gd name="connsiteY80" fmla="*/ 614171 h 5886685"/>
              <a:gd name="connsiteX81" fmla="*/ 8038538 w 8636594"/>
              <a:gd name="connsiteY81" fmla="*/ 577189 h 5886685"/>
              <a:gd name="connsiteX82" fmla="*/ 8071421 w 8636594"/>
              <a:gd name="connsiteY82" fmla="*/ 540507 h 5886685"/>
              <a:gd name="connsiteX83" fmla="*/ 8104563 w 8636594"/>
              <a:gd name="connsiteY83" fmla="*/ 504132 h 5886685"/>
              <a:gd name="connsiteX84" fmla="*/ 8137967 w 8636594"/>
              <a:gd name="connsiteY84" fmla="*/ 468072 h 5886685"/>
              <a:gd name="connsiteX85" fmla="*/ 8171641 w 8636594"/>
              <a:gd name="connsiteY85" fmla="*/ 432332 h 5886685"/>
              <a:gd name="connsiteX86" fmla="*/ 8205590 w 8636594"/>
              <a:gd name="connsiteY86" fmla="*/ 396920 h 5886685"/>
              <a:gd name="connsiteX87" fmla="*/ 8239820 w 8636594"/>
              <a:gd name="connsiteY87" fmla="*/ 361843 h 5886685"/>
              <a:gd name="connsiteX88" fmla="*/ 8274337 w 8636594"/>
              <a:gd name="connsiteY88" fmla="*/ 327107 h 5886685"/>
              <a:gd name="connsiteX89" fmla="*/ 8309147 w 8636594"/>
              <a:gd name="connsiteY89" fmla="*/ 292718 h 5886685"/>
              <a:gd name="connsiteX90" fmla="*/ 8344256 w 8636594"/>
              <a:gd name="connsiteY90" fmla="*/ 258685 h 5886685"/>
              <a:gd name="connsiteX91" fmla="*/ 8379669 w 8636594"/>
              <a:gd name="connsiteY91" fmla="*/ 225013 h 5886685"/>
              <a:gd name="connsiteX92" fmla="*/ 8415394 w 8636594"/>
              <a:gd name="connsiteY92" fmla="*/ 191709 h 5886685"/>
              <a:gd name="connsiteX93" fmla="*/ 8451434 w 8636594"/>
              <a:gd name="connsiteY93" fmla="*/ 158780 h 5886685"/>
              <a:gd name="connsiteX94" fmla="*/ 8487798 w 8636594"/>
              <a:gd name="connsiteY94" fmla="*/ 126233 h 5886685"/>
              <a:gd name="connsiteX95" fmla="*/ 8524489 w 8636594"/>
              <a:gd name="connsiteY95" fmla="*/ 94075 h 5886685"/>
              <a:gd name="connsiteX96" fmla="*/ 8561515 w 8636594"/>
              <a:gd name="connsiteY96" fmla="*/ 62312 h 5886685"/>
              <a:gd name="connsiteX97" fmla="*/ 8598881 w 8636594"/>
              <a:gd name="connsiteY97" fmla="*/ 30951 h 5886685"/>
              <a:gd name="connsiteX98" fmla="*/ 8636594 w 8636594"/>
              <a:gd name="connsiteY98" fmla="*/ 0 h 5886685"/>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110400 w 8636594"/>
              <a:gd name="connsiteY4" fmla="*/ 5835922 h 5886685"/>
              <a:gd name="connsiteX5" fmla="*/ 4146933 w 8636594"/>
              <a:gd name="connsiteY5" fmla="*/ 5810100 h 5886685"/>
              <a:gd name="connsiteX6" fmla="*/ 4183061 w 8636594"/>
              <a:gd name="connsiteY6" fmla="*/ 5783988 h 5886685"/>
              <a:gd name="connsiteX7" fmla="*/ 4218791 w 8636594"/>
              <a:gd name="connsiteY7" fmla="*/ 5757591 h 5886685"/>
              <a:gd name="connsiteX8" fmla="*/ 4254129 w 8636594"/>
              <a:gd name="connsiteY8" fmla="*/ 5730912 h 5886685"/>
              <a:gd name="connsiteX9" fmla="*/ 4289081 w 8636594"/>
              <a:gd name="connsiteY9" fmla="*/ 5703955 h 5886685"/>
              <a:gd name="connsiteX10" fmla="*/ 4323654 w 8636594"/>
              <a:gd name="connsiteY10" fmla="*/ 5676722 h 5886685"/>
              <a:gd name="connsiteX11" fmla="*/ 4357854 w 8636594"/>
              <a:gd name="connsiteY11" fmla="*/ 5649218 h 5886685"/>
              <a:gd name="connsiteX12" fmla="*/ 4391688 w 8636594"/>
              <a:gd name="connsiteY12" fmla="*/ 5621446 h 5886685"/>
              <a:gd name="connsiteX13" fmla="*/ 4425162 w 8636594"/>
              <a:gd name="connsiteY13" fmla="*/ 5593409 h 5886685"/>
              <a:gd name="connsiteX14" fmla="*/ 4458281 w 8636594"/>
              <a:gd name="connsiteY14" fmla="*/ 5565111 h 5886685"/>
              <a:gd name="connsiteX15" fmla="*/ 4491053 w 8636594"/>
              <a:gd name="connsiteY15" fmla="*/ 5536556 h 5886685"/>
              <a:gd name="connsiteX16" fmla="*/ 4523484 w 8636594"/>
              <a:gd name="connsiteY16" fmla="*/ 5507747 h 5886685"/>
              <a:gd name="connsiteX17" fmla="*/ 4555580 w 8636594"/>
              <a:gd name="connsiteY17" fmla="*/ 5478687 h 5886685"/>
              <a:gd name="connsiteX18" fmla="*/ 4587347 w 8636594"/>
              <a:gd name="connsiteY18" fmla="*/ 5449380 h 5886685"/>
              <a:gd name="connsiteX19" fmla="*/ 4618793 w 8636594"/>
              <a:gd name="connsiteY19" fmla="*/ 5419830 h 5886685"/>
              <a:gd name="connsiteX20" fmla="*/ 4649922 w 8636594"/>
              <a:gd name="connsiteY20" fmla="*/ 5390040 h 5886685"/>
              <a:gd name="connsiteX21" fmla="*/ 4680742 w 8636594"/>
              <a:gd name="connsiteY21" fmla="*/ 5360014 h 5886685"/>
              <a:gd name="connsiteX22" fmla="*/ 4711259 w 8636594"/>
              <a:gd name="connsiteY22" fmla="*/ 5329755 h 5886685"/>
              <a:gd name="connsiteX23" fmla="*/ 4741478 w 8636594"/>
              <a:gd name="connsiteY23" fmla="*/ 5299266 h 5886685"/>
              <a:gd name="connsiteX24" fmla="*/ 4771408 w 8636594"/>
              <a:gd name="connsiteY24" fmla="*/ 5268551 h 5886685"/>
              <a:gd name="connsiteX25" fmla="*/ 4801053 w 8636594"/>
              <a:gd name="connsiteY25" fmla="*/ 5237614 h 5886685"/>
              <a:gd name="connsiteX26" fmla="*/ 4830420 w 8636594"/>
              <a:gd name="connsiteY26" fmla="*/ 5206458 h 5886685"/>
              <a:gd name="connsiteX27" fmla="*/ 4859516 w 8636594"/>
              <a:gd name="connsiteY27" fmla="*/ 5175087 h 5886685"/>
              <a:gd name="connsiteX28" fmla="*/ 4888347 w 8636594"/>
              <a:gd name="connsiteY28" fmla="*/ 5143504 h 5886685"/>
              <a:gd name="connsiteX29" fmla="*/ 4916919 w 8636594"/>
              <a:gd name="connsiteY29" fmla="*/ 5111713 h 5886685"/>
              <a:gd name="connsiteX30" fmla="*/ 4945238 w 8636594"/>
              <a:gd name="connsiteY30" fmla="*/ 5079717 h 5886685"/>
              <a:gd name="connsiteX31" fmla="*/ 4973311 w 8636594"/>
              <a:gd name="connsiteY31" fmla="*/ 5047519 h 5886685"/>
              <a:gd name="connsiteX32" fmla="*/ 5001145 w 8636594"/>
              <a:gd name="connsiteY32" fmla="*/ 5015124 h 5886685"/>
              <a:gd name="connsiteX33" fmla="*/ 5028745 w 8636594"/>
              <a:gd name="connsiteY33" fmla="*/ 4982535 h 5886685"/>
              <a:gd name="connsiteX34" fmla="*/ 5056117 w 8636594"/>
              <a:gd name="connsiteY34" fmla="*/ 4949755 h 5886685"/>
              <a:gd name="connsiteX35" fmla="*/ 5083269 w 8636594"/>
              <a:gd name="connsiteY35" fmla="*/ 4916787 h 5886685"/>
              <a:gd name="connsiteX36" fmla="*/ 5110207 w 8636594"/>
              <a:gd name="connsiteY36" fmla="*/ 4883636 h 5886685"/>
              <a:gd name="connsiteX37" fmla="*/ 5136937 w 8636594"/>
              <a:gd name="connsiteY37" fmla="*/ 4850305 h 5886685"/>
              <a:gd name="connsiteX38" fmla="*/ 5163464 w 8636594"/>
              <a:gd name="connsiteY38" fmla="*/ 4816797 h 5886685"/>
              <a:gd name="connsiteX39" fmla="*/ 5215940 w 8636594"/>
              <a:gd name="connsiteY39" fmla="*/ 4749265 h 5886685"/>
              <a:gd name="connsiteX40" fmla="*/ 5267684 w 8636594"/>
              <a:gd name="connsiteY40" fmla="*/ 4681068 h 5886685"/>
              <a:gd name="connsiteX41" fmla="*/ 5318748 w 8636594"/>
              <a:gd name="connsiteY41" fmla="*/ 4612234 h 5886685"/>
              <a:gd name="connsiteX42" fmla="*/ 5369182 w 8636594"/>
              <a:gd name="connsiteY42" fmla="*/ 4542793 h 5886685"/>
              <a:gd name="connsiteX43" fmla="*/ 5419038 w 8636594"/>
              <a:gd name="connsiteY43" fmla="*/ 4472771 h 5886685"/>
              <a:gd name="connsiteX44" fmla="*/ 5468365 w 8636594"/>
              <a:gd name="connsiteY44" fmla="*/ 4402196 h 5886685"/>
              <a:gd name="connsiteX45" fmla="*/ 5517215 w 8636594"/>
              <a:gd name="connsiteY45" fmla="*/ 4331098 h 5886685"/>
              <a:gd name="connsiteX46" fmla="*/ 5565637 w 8636594"/>
              <a:gd name="connsiteY46" fmla="*/ 4259503 h 5886685"/>
              <a:gd name="connsiteX47" fmla="*/ 5613684 w 8636594"/>
              <a:gd name="connsiteY47" fmla="*/ 4187441 h 5886685"/>
              <a:gd name="connsiteX48" fmla="*/ 5685160 w 8636594"/>
              <a:gd name="connsiteY48" fmla="*/ 4078531 h 5886685"/>
              <a:gd name="connsiteX49" fmla="*/ 5756074 w 8636594"/>
              <a:gd name="connsiteY49" fmla="*/ 3968727 h 5886685"/>
              <a:gd name="connsiteX50" fmla="*/ 5873483 w 8636594"/>
              <a:gd name="connsiteY50" fmla="*/ 3783989 h 5886685"/>
              <a:gd name="connsiteX51" fmla="*/ 6203209 w 8636594"/>
              <a:gd name="connsiteY51" fmla="*/ 3258640 h 5886685"/>
              <a:gd name="connsiteX52" fmla="*/ 6299430 w 8636594"/>
              <a:gd name="connsiteY52" fmla="*/ 3107321 h 5886685"/>
              <a:gd name="connsiteX53" fmla="*/ 6372650 w 8636594"/>
              <a:gd name="connsiteY53" fmla="*/ 2993735 h 5886685"/>
              <a:gd name="connsiteX54" fmla="*/ 6453197 w 8636594"/>
              <a:gd name="connsiteY54" fmla="*/ 2869788 h 5886685"/>
              <a:gd name="connsiteX55" fmla="*/ 6564167 w 8636594"/>
              <a:gd name="connsiteY55" fmla="*/ 2696807 h 5886685"/>
              <a:gd name="connsiteX56" fmla="*/ 6976233 w 8636594"/>
              <a:gd name="connsiteY56" fmla="*/ 2045274 h 5886685"/>
              <a:gd name="connsiteX57" fmla="*/ 7086755 w 8636594"/>
              <a:gd name="connsiteY57" fmla="*/ 1872743 h 5886685"/>
              <a:gd name="connsiteX58" fmla="*/ 7170279 w 8636594"/>
              <a:gd name="connsiteY58" fmla="*/ 1744202 h 5886685"/>
              <a:gd name="connsiteX59" fmla="*/ 7226351 w 8636594"/>
              <a:gd name="connsiteY59" fmla="*/ 1659017 h 5886685"/>
              <a:gd name="connsiteX60" fmla="*/ 7282789 w 8636594"/>
              <a:gd name="connsiteY60" fmla="*/ 1574303 h 5886685"/>
              <a:gd name="connsiteX61" fmla="*/ 7339643 w 8636594"/>
              <a:gd name="connsiteY61" fmla="*/ 1490113 h 5886685"/>
              <a:gd name="connsiteX62" fmla="*/ 7396957 w 8636594"/>
              <a:gd name="connsiteY62" fmla="*/ 1406503 h 5886685"/>
              <a:gd name="connsiteX63" fmla="*/ 7454781 w 8636594"/>
              <a:gd name="connsiteY63" fmla="*/ 1323526 h 5886685"/>
              <a:gd name="connsiteX64" fmla="*/ 7513161 w 8636594"/>
              <a:gd name="connsiteY64" fmla="*/ 1241237 h 5886685"/>
              <a:gd name="connsiteX65" fmla="*/ 7572144 w 8636594"/>
              <a:gd name="connsiteY65" fmla="*/ 1159689 h 5886685"/>
              <a:gd name="connsiteX66" fmla="*/ 7601877 w 8636594"/>
              <a:gd name="connsiteY66" fmla="*/ 1119210 h 5886685"/>
              <a:gd name="connsiteX67" fmla="*/ 7631779 w 8636594"/>
              <a:gd name="connsiteY67" fmla="*/ 1078937 h 5886685"/>
              <a:gd name="connsiteX68" fmla="*/ 7661855 w 8636594"/>
              <a:gd name="connsiteY68" fmla="*/ 1038876 h 5886685"/>
              <a:gd name="connsiteX69" fmla="*/ 7692111 w 8636594"/>
              <a:gd name="connsiteY69" fmla="*/ 999035 h 5886685"/>
              <a:gd name="connsiteX70" fmla="*/ 7722554 w 8636594"/>
              <a:gd name="connsiteY70" fmla="*/ 959419 h 5886685"/>
              <a:gd name="connsiteX71" fmla="*/ 7753190 w 8636594"/>
              <a:gd name="connsiteY71" fmla="*/ 920037 h 5886685"/>
              <a:gd name="connsiteX72" fmla="*/ 7784023 w 8636594"/>
              <a:gd name="connsiteY72" fmla="*/ 880894 h 5886685"/>
              <a:gd name="connsiteX73" fmla="*/ 7815061 w 8636594"/>
              <a:gd name="connsiteY73" fmla="*/ 841997 h 5886685"/>
              <a:gd name="connsiteX74" fmla="*/ 7846308 w 8636594"/>
              <a:gd name="connsiteY74" fmla="*/ 803354 h 5886685"/>
              <a:gd name="connsiteX75" fmla="*/ 7877772 w 8636594"/>
              <a:gd name="connsiteY75" fmla="*/ 764970 h 5886685"/>
              <a:gd name="connsiteX76" fmla="*/ 7909458 w 8636594"/>
              <a:gd name="connsiteY76" fmla="*/ 726853 h 5886685"/>
              <a:gd name="connsiteX77" fmla="*/ 7941371 w 8636594"/>
              <a:gd name="connsiteY77" fmla="*/ 689010 h 5886685"/>
              <a:gd name="connsiteX78" fmla="*/ 7973518 w 8636594"/>
              <a:gd name="connsiteY78" fmla="*/ 651447 h 5886685"/>
              <a:gd name="connsiteX79" fmla="*/ 8005905 w 8636594"/>
              <a:gd name="connsiteY79" fmla="*/ 614171 h 5886685"/>
              <a:gd name="connsiteX80" fmla="*/ 8038538 w 8636594"/>
              <a:gd name="connsiteY80" fmla="*/ 577189 h 5886685"/>
              <a:gd name="connsiteX81" fmla="*/ 8071421 w 8636594"/>
              <a:gd name="connsiteY81" fmla="*/ 540507 h 5886685"/>
              <a:gd name="connsiteX82" fmla="*/ 8104563 w 8636594"/>
              <a:gd name="connsiteY82" fmla="*/ 504132 h 5886685"/>
              <a:gd name="connsiteX83" fmla="*/ 8137967 w 8636594"/>
              <a:gd name="connsiteY83" fmla="*/ 468072 h 5886685"/>
              <a:gd name="connsiteX84" fmla="*/ 8171641 w 8636594"/>
              <a:gd name="connsiteY84" fmla="*/ 432332 h 5886685"/>
              <a:gd name="connsiteX85" fmla="*/ 8205590 w 8636594"/>
              <a:gd name="connsiteY85" fmla="*/ 396920 h 5886685"/>
              <a:gd name="connsiteX86" fmla="*/ 8239820 w 8636594"/>
              <a:gd name="connsiteY86" fmla="*/ 361843 h 5886685"/>
              <a:gd name="connsiteX87" fmla="*/ 8274337 w 8636594"/>
              <a:gd name="connsiteY87" fmla="*/ 327107 h 5886685"/>
              <a:gd name="connsiteX88" fmla="*/ 8309147 w 8636594"/>
              <a:gd name="connsiteY88" fmla="*/ 292718 h 5886685"/>
              <a:gd name="connsiteX89" fmla="*/ 8344256 w 8636594"/>
              <a:gd name="connsiteY89" fmla="*/ 258685 h 5886685"/>
              <a:gd name="connsiteX90" fmla="*/ 8379669 w 8636594"/>
              <a:gd name="connsiteY90" fmla="*/ 225013 h 5886685"/>
              <a:gd name="connsiteX91" fmla="*/ 8415394 w 8636594"/>
              <a:gd name="connsiteY91" fmla="*/ 191709 h 5886685"/>
              <a:gd name="connsiteX92" fmla="*/ 8451434 w 8636594"/>
              <a:gd name="connsiteY92" fmla="*/ 158780 h 5886685"/>
              <a:gd name="connsiteX93" fmla="*/ 8487798 w 8636594"/>
              <a:gd name="connsiteY93" fmla="*/ 126233 h 5886685"/>
              <a:gd name="connsiteX94" fmla="*/ 8524489 w 8636594"/>
              <a:gd name="connsiteY94" fmla="*/ 94075 h 5886685"/>
              <a:gd name="connsiteX95" fmla="*/ 8561515 w 8636594"/>
              <a:gd name="connsiteY95" fmla="*/ 62312 h 5886685"/>
              <a:gd name="connsiteX96" fmla="*/ 8598881 w 8636594"/>
              <a:gd name="connsiteY96" fmla="*/ 30951 h 5886685"/>
              <a:gd name="connsiteX97" fmla="*/ 8636594 w 8636594"/>
              <a:gd name="connsiteY97" fmla="*/ 0 h 5886685"/>
              <a:gd name="connsiteX0" fmla="*/ 8636594 w 8636594"/>
              <a:gd name="connsiteY0" fmla="*/ 0 h 5835922"/>
              <a:gd name="connsiteX1" fmla="*/ 5293 w 8636594"/>
              <a:gd name="connsiteY1" fmla="*/ 0 h 5835922"/>
              <a:gd name="connsiteX2" fmla="*/ 0 w 8636594"/>
              <a:gd name="connsiteY2" fmla="*/ 5587843 h 5835922"/>
              <a:gd name="connsiteX3" fmla="*/ 4110400 w 8636594"/>
              <a:gd name="connsiteY3" fmla="*/ 5835922 h 5835922"/>
              <a:gd name="connsiteX4" fmla="*/ 4146933 w 8636594"/>
              <a:gd name="connsiteY4" fmla="*/ 5810100 h 5835922"/>
              <a:gd name="connsiteX5" fmla="*/ 4183061 w 8636594"/>
              <a:gd name="connsiteY5" fmla="*/ 5783988 h 5835922"/>
              <a:gd name="connsiteX6" fmla="*/ 4218791 w 8636594"/>
              <a:gd name="connsiteY6" fmla="*/ 5757591 h 5835922"/>
              <a:gd name="connsiteX7" fmla="*/ 4254129 w 8636594"/>
              <a:gd name="connsiteY7" fmla="*/ 5730912 h 5835922"/>
              <a:gd name="connsiteX8" fmla="*/ 4289081 w 8636594"/>
              <a:gd name="connsiteY8" fmla="*/ 5703955 h 5835922"/>
              <a:gd name="connsiteX9" fmla="*/ 4323654 w 8636594"/>
              <a:gd name="connsiteY9" fmla="*/ 5676722 h 5835922"/>
              <a:gd name="connsiteX10" fmla="*/ 4357854 w 8636594"/>
              <a:gd name="connsiteY10" fmla="*/ 5649218 h 5835922"/>
              <a:gd name="connsiteX11" fmla="*/ 4391688 w 8636594"/>
              <a:gd name="connsiteY11" fmla="*/ 5621446 h 5835922"/>
              <a:gd name="connsiteX12" fmla="*/ 4425162 w 8636594"/>
              <a:gd name="connsiteY12" fmla="*/ 5593409 h 5835922"/>
              <a:gd name="connsiteX13" fmla="*/ 4458281 w 8636594"/>
              <a:gd name="connsiteY13" fmla="*/ 5565111 h 5835922"/>
              <a:gd name="connsiteX14" fmla="*/ 4491053 w 8636594"/>
              <a:gd name="connsiteY14" fmla="*/ 5536556 h 5835922"/>
              <a:gd name="connsiteX15" fmla="*/ 4523484 w 8636594"/>
              <a:gd name="connsiteY15" fmla="*/ 5507747 h 5835922"/>
              <a:gd name="connsiteX16" fmla="*/ 4555580 w 8636594"/>
              <a:gd name="connsiteY16" fmla="*/ 5478687 h 5835922"/>
              <a:gd name="connsiteX17" fmla="*/ 4587347 w 8636594"/>
              <a:gd name="connsiteY17" fmla="*/ 5449380 h 5835922"/>
              <a:gd name="connsiteX18" fmla="*/ 4618793 w 8636594"/>
              <a:gd name="connsiteY18" fmla="*/ 5419830 h 5835922"/>
              <a:gd name="connsiteX19" fmla="*/ 4649922 w 8636594"/>
              <a:gd name="connsiteY19" fmla="*/ 5390040 h 5835922"/>
              <a:gd name="connsiteX20" fmla="*/ 4680742 w 8636594"/>
              <a:gd name="connsiteY20" fmla="*/ 5360014 h 5835922"/>
              <a:gd name="connsiteX21" fmla="*/ 4711259 w 8636594"/>
              <a:gd name="connsiteY21" fmla="*/ 5329755 h 5835922"/>
              <a:gd name="connsiteX22" fmla="*/ 4741478 w 8636594"/>
              <a:gd name="connsiteY22" fmla="*/ 5299266 h 5835922"/>
              <a:gd name="connsiteX23" fmla="*/ 4771408 w 8636594"/>
              <a:gd name="connsiteY23" fmla="*/ 5268551 h 5835922"/>
              <a:gd name="connsiteX24" fmla="*/ 4801053 w 8636594"/>
              <a:gd name="connsiteY24" fmla="*/ 5237614 h 5835922"/>
              <a:gd name="connsiteX25" fmla="*/ 4830420 w 8636594"/>
              <a:gd name="connsiteY25" fmla="*/ 5206458 h 5835922"/>
              <a:gd name="connsiteX26" fmla="*/ 4859516 w 8636594"/>
              <a:gd name="connsiteY26" fmla="*/ 5175087 h 5835922"/>
              <a:gd name="connsiteX27" fmla="*/ 4888347 w 8636594"/>
              <a:gd name="connsiteY27" fmla="*/ 5143504 h 5835922"/>
              <a:gd name="connsiteX28" fmla="*/ 4916919 w 8636594"/>
              <a:gd name="connsiteY28" fmla="*/ 5111713 h 5835922"/>
              <a:gd name="connsiteX29" fmla="*/ 4945238 w 8636594"/>
              <a:gd name="connsiteY29" fmla="*/ 5079717 h 5835922"/>
              <a:gd name="connsiteX30" fmla="*/ 4973311 w 8636594"/>
              <a:gd name="connsiteY30" fmla="*/ 5047519 h 5835922"/>
              <a:gd name="connsiteX31" fmla="*/ 5001145 w 8636594"/>
              <a:gd name="connsiteY31" fmla="*/ 5015124 h 5835922"/>
              <a:gd name="connsiteX32" fmla="*/ 5028745 w 8636594"/>
              <a:gd name="connsiteY32" fmla="*/ 4982535 h 5835922"/>
              <a:gd name="connsiteX33" fmla="*/ 5056117 w 8636594"/>
              <a:gd name="connsiteY33" fmla="*/ 4949755 h 5835922"/>
              <a:gd name="connsiteX34" fmla="*/ 5083269 w 8636594"/>
              <a:gd name="connsiteY34" fmla="*/ 4916787 h 5835922"/>
              <a:gd name="connsiteX35" fmla="*/ 5110207 w 8636594"/>
              <a:gd name="connsiteY35" fmla="*/ 4883636 h 5835922"/>
              <a:gd name="connsiteX36" fmla="*/ 5136937 w 8636594"/>
              <a:gd name="connsiteY36" fmla="*/ 4850305 h 5835922"/>
              <a:gd name="connsiteX37" fmla="*/ 5163464 w 8636594"/>
              <a:gd name="connsiteY37" fmla="*/ 4816797 h 5835922"/>
              <a:gd name="connsiteX38" fmla="*/ 5215940 w 8636594"/>
              <a:gd name="connsiteY38" fmla="*/ 4749265 h 5835922"/>
              <a:gd name="connsiteX39" fmla="*/ 5267684 w 8636594"/>
              <a:gd name="connsiteY39" fmla="*/ 4681068 h 5835922"/>
              <a:gd name="connsiteX40" fmla="*/ 5318748 w 8636594"/>
              <a:gd name="connsiteY40" fmla="*/ 4612234 h 5835922"/>
              <a:gd name="connsiteX41" fmla="*/ 5369182 w 8636594"/>
              <a:gd name="connsiteY41" fmla="*/ 4542793 h 5835922"/>
              <a:gd name="connsiteX42" fmla="*/ 5419038 w 8636594"/>
              <a:gd name="connsiteY42" fmla="*/ 4472771 h 5835922"/>
              <a:gd name="connsiteX43" fmla="*/ 5468365 w 8636594"/>
              <a:gd name="connsiteY43" fmla="*/ 4402196 h 5835922"/>
              <a:gd name="connsiteX44" fmla="*/ 5517215 w 8636594"/>
              <a:gd name="connsiteY44" fmla="*/ 4331098 h 5835922"/>
              <a:gd name="connsiteX45" fmla="*/ 5565637 w 8636594"/>
              <a:gd name="connsiteY45" fmla="*/ 4259503 h 5835922"/>
              <a:gd name="connsiteX46" fmla="*/ 5613684 w 8636594"/>
              <a:gd name="connsiteY46" fmla="*/ 4187441 h 5835922"/>
              <a:gd name="connsiteX47" fmla="*/ 5685160 w 8636594"/>
              <a:gd name="connsiteY47" fmla="*/ 4078531 h 5835922"/>
              <a:gd name="connsiteX48" fmla="*/ 5756074 w 8636594"/>
              <a:gd name="connsiteY48" fmla="*/ 3968727 h 5835922"/>
              <a:gd name="connsiteX49" fmla="*/ 5873483 w 8636594"/>
              <a:gd name="connsiteY49" fmla="*/ 3783989 h 5835922"/>
              <a:gd name="connsiteX50" fmla="*/ 6203209 w 8636594"/>
              <a:gd name="connsiteY50" fmla="*/ 3258640 h 5835922"/>
              <a:gd name="connsiteX51" fmla="*/ 6299430 w 8636594"/>
              <a:gd name="connsiteY51" fmla="*/ 3107321 h 5835922"/>
              <a:gd name="connsiteX52" fmla="*/ 6372650 w 8636594"/>
              <a:gd name="connsiteY52" fmla="*/ 2993735 h 5835922"/>
              <a:gd name="connsiteX53" fmla="*/ 6453197 w 8636594"/>
              <a:gd name="connsiteY53" fmla="*/ 2869788 h 5835922"/>
              <a:gd name="connsiteX54" fmla="*/ 6564167 w 8636594"/>
              <a:gd name="connsiteY54" fmla="*/ 2696807 h 5835922"/>
              <a:gd name="connsiteX55" fmla="*/ 6976233 w 8636594"/>
              <a:gd name="connsiteY55" fmla="*/ 2045274 h 5835922"/>
              <a:gd name="connsiteX56" fmla="*/ 7086755 w 8636594"/>
              <a:gd name="connsiteY56" fmla="*/ 1872743 h 5835922"/>
              <a:gd name="connsiteX57" fmla="*/ 7170279 w 8636594"/>
              <a:gd name="connsiteY57" fmla="*/ 1744202 h 5835922"/>
              <a:gd name="connsiteX58" fmla="*/ 7226351 w 8636594"/>
              <a:gd name="connsiteY58" fmla="*/ 1659017 h 5835922"/>
              <a:gd name="connsiteX59" fmla="*/ 7282789 w 8636594"/>
              <a:gd name="connsiteY59" fmla="*/ 1574303 h 5835922"/>
              <a:gd name="connsiteX60" fmla="*/ 7339643 w 8636594"/>
              <a:gd name="connsiteY60" fmla="*/ 1490113 h 5835922"/>
              <a:gd name="connsiteX61" fmla="*/ 7396957 w 8636594"/>
              <a:gd name="connsiteY61" fmla="*/ 1406503 h 5835922"/>
              <a:gd name="connsiteX62" fmla="*/ 7454781 w 8636594"/>
              <a:gd name="connsiteY62" fmla="*/ 1323526 h 5835922"/>
              <a:gd name="connsiteX63" fmla="*/ 7513161 w 8636594"/>
              <a:gd name="connsiteY63" fmla="*/ 1241237 h 5835922"/>
              <a:gd name="connsiteX64" fmla="*/ 7572144 w 8636594"/>
              <a:gd name="connsiteY64" fmla="*/ 1159689 h 5835922"/>
              <a:gd name="connsiteX65" fmla="*/ 7601877 w 8636594"/>
              <a:gd name="connsiteY65" fmla="*/ 1119210 h 5835922"/>
              <a:gd name="connsiteX66" fmla="*/ 7631779 w 8636594"/>
              <a:gd name="connsiteY66" fmla="*/ 1078937 h 5835922"/>
              <a:gd name="connsiteX67" fmla="*/ 7661855 w 8636594"/>
              <a:gd name="connsiteY67" fmla="*/ 1038876 h 5835922"/>
              <a:gd name="connsiteX68" fmla="*/ 7692111 w 8636594"/>
              <a:gd name="connsiteY68" fmla="*/ 999035 h 5835922"/>
              <a:gd name="connsiteX69" fmla="*/ 7722554 w 8636594"/>
              <a:gd name="connsiteY69" fmla="*/ 959419 h 5835922"/>
              <a:gd name="connsiteX70" fmla="*/ 7753190 w 8636594"/>
              <a:gd name="connsiteY70" fmla="*/ 920037 h 5835922"/>
              <a:gd name="connsiteX71" fmla="*/ 7784023 w 8636594"/>
              <a:gd name="connsiteY71" fmla="*/ 880894 h 5835922"/>
              <a:gd name="connsiteX72" fmla="*/ 7815061 w 8636594"/>
              <a:gd name="connsiteY72" fmla="*/ 841997 h 5835922"/>
              <a:gd name="connsiteX73" fmla="*/ 7846308 w 8636594"/>
              <a:gd name="connsiteY73" fmla="*/ 803354 h 5835922"/>
              <a:gd name="connsiteX74" fmla="*/ 7877772 w 8636594"/>
              <a:gd name="connsiteY74" fmla="*/ 764970 h 5835922"/>
              <a:gd name="connsiteX75" fmla="*/ 7909458 w 8636594"/>
              <a:gd name="connsiteY75" fmla="*/ 726853 h 5835922"/>
              <a:gd name="connsiteX76" fmla="*/ 7941371 w 8636594"/>
              <a:gd name="connsiteY76" fmla="*/ 689010 h 5835922"/>
              <a:gd name="connsiteX77" fmla="*/ 7973518 w 8636594"/>
              <a:gd name="connsiteY77" fmla="*/ 651447 h 5835922"/>
              <a:gd name="connsiteX78" fmla="*/ 8005905 w 8636594"/>
              <a:gd name="connsiteY78" fmla="*/ 614171 h 5835922"/>
              <a:gd name="connsiteX79" fmla="*/ 8038538 w 8636594"/>
              <a:gd name="connsiteY79" fmla="*/ 577189 h 5835922"/>
              <a:gd name="connsiteX80" fmla="*/ 8071421 w 8636594"/>
              <a:gd name="connsiteY80" fmla="*/ 540507 h 5835922"/>
              <a:gd name="connsiteX81" fmla="*/ 8104563 w 8636594"/>
              <a:gd name="connsiteY81" fmla="*/ 504132 h 5835922"/>
              <a:gd name="connsiteX82" fmla="*/ 8137967 w 8636594"/>
              <a:gd name="connsiteY82" fmla="*/ 468072 h 5835922"/>
              <a:gd name="connsiteX83" fmla="*/ 8171641 w 8636594"/>
              <a:gd name="connsiteY83" fmla="*/ 432332 h 5835922"/>
              <a:gd name="connsiteX84" fmla="*/ 8205590 w 8636594"/>
              <a:gd name="connsiteY84" fmla="*/ 396920 h 5835922"/>
              <a:gd name="connsiteX85" fmla="*/ 8239820 w 8636594"/>
              <a:gd name="connsiteY85" fmla="*/ 361843 h 5835922"/>
              <a:gd name="connsiteX86" fmla="*/ 8274337 w 8636594"/>
              <a:gd name="connsiteY86" fmla="*/ 327107 h 5835922"/>
              <a:gd name="connsiteX87" fmla="*/ 8309147 w 8636594"/>
              <a:gd name="connsiteY87" fmla="*/ 292718 h 5835922"/>
              <a:gd name="connsiteX88" fmla="*/ 8344256 w 8636594"/>
              <a:gd name="connsiteY88" fmla="*/ 258685 h 5835922"/>
              <a:gd name="connsiteX89" fmla="*/ 8379669 w 8636594"/>
              <a:gd name="connsiteY89" fmla="*/ 225013 h 5835922"/>
              <a:gd name="connsiteX90" fmla="*/ 8415394 w 8636594"/>
              <a:gd name="connsiteY90" fmla="*/ 191709 h 5835922"/>
              <a:gd name="connsiteX91" fmla="*/ 8451434 w 8636594"/>
              <a:gd name="connsiteY91" fmla="*/ 158780 h 5835922"/>
              <a:gd name="connsiteX92" fmla="*/ 8487798 w 8636594"/>
              <a:gd name="connsiteY92" fmla="*/ 126233 h 5835922"/>
              <a:gd name="connsiteX93" fmla="*/ 8524489 w 8636594"/>
              <a:gd name="connsiteY93" fmla="*/ 94075 h 5835922"/>
              <a:gd name="connsiteX94" fmla="*/ 8561515 w 8636594"/>
              <a:gd name="connsiteY94" fmla="*/ 62312 h 5835922"/>
              <a:gd name="connsiteX95" fmla="*/ 8598881 w 8636594"/>
              <a:gd name="connsiteY95" fmla="*/ 30951 h 5835922"/>
              <a:gd name="connsiteX96" fmla="*/ 8636594 w 8636594"/>
              <a:gd name="connsiteY96" fmla="*/ 0 h 5835922"/>
              <a:gd name="connsiteX0" fmla="*/ 8636594 w 8636594"/>
              <a:gd name="connsiteY0" fmla="*/ 0 h 5810100"/>
              <a:gd name="connsiteX1" fmla="*/ 5293 w 8636594"/>
              <a:gd name="connsiteY1" fmla="*/ 0 h 5810100"/>
              <a:gd name="connsiteX2" fmla="*/ 0 w 8636594"/>
              <a:gd name="connsiteY2" fmla="*/ 5587843 h 5810100"/>
              <a:gd name="connsiteX3" fmla="*/ 4146933 w 8636594"/>
              <a:gd name="connsiteY3" fmla="*/ 5810100 h 5810100"/>
              <a:gd name="connsiteX4" fmla="*/ 4183061 w 8636594"/>
              <a:gd name="connsiteY4" fmla="*/ 5783988 h 5810100"/>
              <a:gd name="connsiteX5" fmla="*/ 4218791 w 8636594"/>
              <a:gd name="connsiteY5" fmla="*/ 5757591 h 5810100"/>
              <a:gd name="connsiteX6" fmla="*/ 4254129 w 8636594"/>
              <a:gd name="connsiteY6" fmla="*/ 5730912 h 5810100"/>
              <a:gd name="connsiteX7" fmla="*/ 4289081 w 8636594"/>
              <a:gd name="connsiteY7" fmla="*/ 5703955 h 5810100"/>
              <a:gd name="connsiteX8" fmla="*/ 4323654 w 8636594"/>
              <a:gd name="connsiteY8" fmla="*/ 5676722 h 5810100"/>
              <a:gd name="connsiteX9" fmla="*/ 4357854 w 8636594"/>
              <a:gd name="connsiteY9" fmla="*/ 5649218 h 5810100"/>
              <a:gd name="connsiteX10" fmla="*/ 4391688 w 8636594"/>
              <a:gd name="connsiteY10" fmla="*/ 5621446 h 5810100"/>
              <a:gd name="connsiteX11" fmla="*/ 4425162 w 8636594"/>
              <a:gd name="connsiteY11" fmla="*/ 5593409 h 5810100"/>
              <a:gd name="connsiteX12" fmla="*/ 4458281 w 8636594"/>
              <a:gd name="connsiteY12" fmla="*/ 5565111 h 5810100"/>
              <a:gd name="connsiteX13" fmla="*/ 4491053 w 8636594"/>
              <a:gd name="connsiteY13" fmla="*/ 5536556 h 5810100"/>
              <a:gd name="connsiteX14" fmla="*/ 4523484 w 8636594"/>
              <a:gd name="connsiteY14" fmla="*/ 5507747 h 5810100"/>
              <a:gd name="connsiteX15" fmla="*/ 4555580 w 8636594"/>
              <a:gd name="connsiteY15" fmla="*/ 5478687 h 5810100"/>
              <a:gd name="connsiteX16" fmla="*/ 4587347 w 8636594"/>
              <a:gd name="connsiteY16" fmla="*/ 5449380 h 5810100"/>
              <a:gd name="connsiteX17" fmla="*/ 4618793 w 8636594"/>
              <a:gd name="connsiteY17" fmla="*/ 5419830 h 5810100"/>
              <a:gd name="connsiteX18" fmla="*/ 4649922 w 8636594"/>
              <a:gd name="connsiteY18" fmla="*/ 5390040 h 5810100"/>
              <a:gd name="connsiteX19" fmla="*/ 4680742 w 8636594"/>
              <a:gd name="connsiteY19" fmla="*/ 5360014 h 5810100"/>
              <a:gd name="connsiteX20" fmla="*/ 4711259 w 8636594"/>
              <a:gd name="connsiteY20" fmla="*/ 5329755 h 5810100"/>
              <a:gd name="connsiteX21" fmla="*/ 4741478 w 8636594"/>
              <a:gd name="connsiteY21" fmla="*/ 5299266 h 5810100"/>
              <a:gd name="connsiteX22" fmla="*/ 4771408 w 8636594"/>
              <a:gd name="connsiteY22" fmla="*/ 5268551 h 5810100"/>
              <a:gd name="connsiteX23" fmla="*/ 4801053 w 8636594"/>
              <a:gd name="connsiteY23" fmla="*/ 5237614 h 5810100"/>
              <a:gd name="connsiteX24" fmla="*/ 4830420 w 8636594"/>
              <a:gd name="connsiteY24" fmla="*/ 5206458 h 5810100"/>
              <a:gd name="connsiteX25" fmla="*/ 4859516 w 8636594"/>
              <a:gd name="connsiteY25" fmla="*/ 5175087 h 5810100"/>
              <a:gd name="connsiteX26" fmla="*/ 4888347 w 8636594"/>
              <a:gd name="connsiteY26" fmla="*/ 5143504 h 5810100"/>
              <a:gd name="connsiteX27" fmla="*/ 4916919 w 8636594"/>
              <a:gd name="connsiteY27" fmla="*/ 5111713 h 5810100"/>
              <a:gd name="connsiteX28" fmla="*/ 4945238 w 8636594"/>
              <a:gd name="connsiteY28" fmla="*/ 5079717 h 5810100"/>
              <a:gd name="connsiteX29" fmla="*/ 4973311 w 8636594"/>
              <a:gd name="connsiteY29" fmla="*/ 5047519 h 5810100"/>
              <a:gd name="connsiteX30" fmla="*/ 5001145 w 8636594"/>
              <a:gd name="connsiteY30" fmla="*/ 5015124 h 5810100"/>
              <a:gd name="connsiteX31" fmla="*/ 5028745 w 8636594"/>
              <a:gd name="connsiteY31" fmla="*/ 4982535 h 5810100"/>
              <a:gd name="connsiteX32" fmla="*/ 5056117 w 8636594"/>
              <a:gd name="connsiteY32" fmla="*/ 4949755 h 5810100"/>
              <a:gd name="connsiteX33" fmla="*/ 5083269 w 8636594"/>
              <a:gd name="connsiteY33" fmla="*/ 4916787 h 5810100"/>
              <a:gd name="connsiteX34" fmla="*/ 5110207 w 8636594"/>
              <a:gd name="connsiteY34" fmla="*/ 4883636 h 5810100"/>
              <a:gd name="connsiteX35" fmla="*/ 5136937 w 8636594"/>
              <a:gd name="connsiteY35" fmla="*/ 4850305 h 5810100"/>
              <a:gd name="connsiteX36" fmla="*/ 5163464 w 8636594"/>
              <a:gd name="connsiteY36" fmla="*/ 4816797 h 5810100"/>
              <a:gd name="connsiteX37" fmla="*/ 5215940 w 8636594"/>
              <a:gd name="connsiteY37" fmla="*/ 4749265 h 5810100"/>
              <a:gd name="connsiteX38" fmla="*/ 5267684 w 8636594"/>
              <a:gd name="connsiteY38" fmla="*/ 4681068 h 5810100"/>
              <a:gd name="connsiteX39" fmla="*/ 5318748 w 8636594"/>
              <a:gd name="connsiteY39" fmla="*/ 4612234 h 5810100"/>
              <a:gd name="connsiteX40" fmla="*/ 5369182 w 8636594"/>
              <a:gd name="connsiteY40" fmla="*/ 4542793 h 5810100"/>
              <a:gd name="connsiteX41" fmla="*/ 5419038 w 8636594"/>
              <a:gd name="connsiteY41" fmla="*/ 4472771 h 5810100"/>
              <a:gd name="connsiteX42" fmla="*/ 5468365 w 8636594"/>
              <a:gd name="connsiteY42" fmla="*/ 4402196 h 5810100"/>
              <a:gd name="connsiteX43" fmla="*/ 5517215 w 8636594"/>
              <a:gd name="connsiteY43" fmla="*/ 4331098 h 5810100"/>
              <a:gd name="connsiteX44" fmla="*/ 5565637 w 8636594"/>
              <a:gd name="connsiteY44" fmla="*/ 4259503 h 5810100"/>
              <a:gd name="connsiteX45" fmla="*/ 5613684 w 8636594"/>
              <a:gd name="connsiteY45" fmla="*/ 4187441 h 5810100"/>
              <a:gd name="connsiteX46" fmla="*/ 5685160 w 8636594"/>
              <a:gd name="connsiteY46" fmla="*/ 4078531 h 5810100"/>
              <a:gd name="connsiteX47" fmla="*/ 5756074 w 8636594"/>
              <a:gd name="connsiteY47" fmla="*/ 3968727 h 5810100"/>
              <a:gd name="connsiteX48" fmla="*/ 5873483 w 8636594"/>
              <a:gd name="connsiteY48" fmla="*/ 3783989 h 5810100"/>
              <a:gd name="connsiteX49" fmla="*/ 6203209 w 8636594"/>
              <a:gd name="connsiteY49" fmla="*/ 3258640 h 5810100"/>
              <a:gd name="connsiteX50" fmla="*/ 6299430 w 8636594"/>
              <a:gd name="connsiteY50" fmla="*/ 3107321 h 5810100"/>
              <a:gd name="connsiteX51" fmla="*/ 6372650 w 8636594"/>
              <a:gd name="connsiteY51" fmla="*/ 2993735 h 5810100"/>
              <a:gd name="connsiteX52" fmla="*/ 6453197 w 8636594"/>
              <a:gd name="connsiteY52" fmla="*/ 2869788 h 5810100"/>
              <a:gd name="connsiteX53" fmla="*/ 6564167 w 8636594"/>
              <a:gd name="connsiteY53" fmla="*/ 2696807 h 5810100"/>
              <a:gd name="connsiteX54" fmla="*/ 6976233 w 8636594"/>
              <a:gd name="connsiteY54" fmla="*/ 2045274 h 5810100"/>
              <a:gd name="connsiteX55" fmla="*/ 7086755 w 8636594"/>
              <a:gd name="connsiteY55" fmla="*/ 1872743 h 5810100"/>
              <a:gd name="connsiteX56" fmla="*/ 7170279 w 8636594"/>
              <a:gd name="connsiteY56" fmla="*/ 1744202 h 5810100"/>
              <a:gd name="connsiteX57" fmla="*/ 7226351 w 8636594"/>
              <a:gd name="connsiteY57" fmla="*/ 1659017 h 5810100"/>
              <a:gd name="connsiteX58" fmla="*/ 7282789 w 8636594"/>
              <a:gd name="connsiteY58" fmla="*/ 1574303 h 5810100"/>
              <a:gd name="connsiteX59" fmla="*/ 7339643 w 8636594"/>
              <a:gd name="connsiteY59" fmla="*/ 1490113 h 5810100"/>
              <a:gd name="connsiteX60" fmla="*/ 7396957 w 8636594"/>
              <a:gd name="connsiteY60" fmla="*/ 1406503 h 5810100"/>
              <a:gd name="connsiteX61" fmla="*/ 7454781 w 8636594"/>
              <a:gd name="connsiteY61" fmla="*/ 1323526 h 5810100"/>
              <a:gd name="connsiteX62" fmla="*/ 7513161 w 8636594"/>
              <a:gd name="connsiteY62" fmla="*/ 1241237 h 5810100"/>
              <a:gd name="connsiteX63" fmla="*/ 7572144 w 8636594"/>
              <a:gd name="connsiteY63" fmla="*/ 1159689 h 5810100"/>
              <a:gd name="connsiteX64" fmla="*/ 7601877 w 8636594"/>
              <a:gd name="connsiteY64" fmla="*/ 1119210 h 5810100"/>
              <a:gd name="connsiteX65" fmla="*/ 7631779 w 8636594"/>
              <a:gd name="connsiteY65" fmla="*/ 1078937 h 5810100"/>
              <a:gd name="connsiteX66" fmla="*/ 7661855 w 8636594"/>
              <a:gd name="connsiteY66" fmla="*/ 1038876 h 5810100"/>
              <a:gd name="connsiteX67" fmla="*/ 7692111 w 8636594"/>
              <a:gd name="connsiteY67" fmla="*/ 999035 h 5810100"/>
              <a:gd name="connsiteX68" fmla="*/ 7722554 w 8636594"/>
              <a:gd name="connsiteY68" fmla="*/ 959419 h 5810100"/>
              <a:gd name="connsiteX69" fmla="*/ 7753190 w 8636594"/>
              <a:gd name="connsiteY69" fmla="*/ 920037 h 5810100"/>
              <a:gd name="connsiteX70" fmla="*/ 7784023 w 8636594"/>
              <a:gd name="connsiteY70" fmla="*/ 880894 h 5810100"/>
              <a:gd name="connsiteX71" fmla="*/ 7815061 w 8636594"/>
              <a:gd name="connsiteY71" fmla="*/ 841997 h 5810100"/>
              <a:gd name="connsiteX72" fmla="*/ 7846308 w 8636594"/>
              <a:gd name="connsiteY72" fmla="*/ 803354 h 5810100"/>
              <a:gd name="connsiteX73" fmla="*/ 7877772 w 8636594"/>
              <a:gd name="connsiteY73" fmla="*/ 764970 h 5810100"/>
              <a:gd name="connsiteX74" fmla="*/ 7909458 w 8636594"/>
              <a:gd name="connsiteY74" fmla="*/ 726853 h 5810100"/>
              <a:gd name="connsiteX75" fmla="*/ 7941371 w 8636594"/>
              <a:gd name="connsiteY75" fmla="*/ 689010 h 5810100"/>
              <a:gd name="connsiteX76" fmla="*/ 7973518 w 8636594"/>
              <a:gd name="connsiteY76" fmla="*/ 651447 h 5810100"/>
              <a:gd name="connsiteX77" fmla="*/ 8005905 w 8636594"/>
              <a:gd name="connsiteY77" fmla="*/ 614171 h 5810100"/>
              <a:gd name="connsiteX78" fmla="*/ 8038538 w 8636594"/>
              <a:gd name="connsiteY78" fmla="*/ 577189 h 5810100"/>
              <a:gd name="connsiteX79" fmla="*/ 8071421 w 8636594"/>
              <a:gd name="connsiteY79" fmla="*/ 540507 h 5810100"/>
              <a:gd name="connsiteX80" fmla="*/ 8104563 w 8636594"/>
              <a:gd name="connsiteY80" fmla="*/ 504132 h 5810100"/>
              <a:gd name="connsiteX81" fmla="*/ 8137967 w 8636594"/>
              <a:gd name="connsiteY81" fmla="*/ 468072 h 5810100"/>
              <a:gd name="connsiteX82" fmla="*/ 8171641 w 8636594"/>
              <a:gd name="connsiteY82" fmla="*/ 432332 h 5810100"/>
              <a:gd name="connsiteX83" fmla="*/ 8205590 w 8636594"/>
              <a:gd name="connsiteY83" fmla="*/ 396920 h 5810100"/>
              <a:gd name="connsiteX84" fmla="*/ 8239820 w 8636594"/>
              <a:gd name="connsiteY84" fmla="*/ 361843 h 5810100"/>
              <a:gd name="connsiteX85" fmla="*/ 8274337 w 8636594"/>
              <a:gd name="connsiteY85" fmla="*/ 327107 h 5810100"/>
              <a:gd name="connsiteX86" fmla="*/ 8309147 w 8636594"/>
              <a:gd name="connsiteY86" fmla="*/ 292718 h 5810100"/>
              <a:gd name="connsiteX87" fmla="*/ 8344256 w 8636594"/>
              <a:gd name="connsiteY87" fmla="*/ 258685 h 5810100"/>
              <a:gd name="connsiteX88" fmla="*/ 8379669 w 8636594"/>
              <a:gd name="connsiteY88" fmla="*/ 225013 h 5810100"/>
              <a:gd name="connsiteX89" fmla="*/ 8415394 w 8636594"/>
              <a:gd name="connsiteY89" fmla="*/ 191709 h 5810100"/>
              <a:gd name="connsiteX90" fmla="*/ 8451434 w 8636594"/>
              <a:gd name="connsiteY90" fmla="*/ 158780 h 5810100"/>
              <a:gd name="connsiteX91" fmla="*/ 8487798 w 8636594"/>
              <a:gd name="connsiteY91" fmla="*/ 126233 h 5810100"/>
              <a:gd name="connsiteX92" fmla="*/ 8524489 w 8636594"/>
              <a:gd name="connsiteY92" fmla="*/ 94075 h 5810100"/>
              <a:gd name="connsiteX93" fmla="*/ 8561515 w 8636594"/>
              <a:gd name="connsiteY93" fmla="*/ 62312 h 5810100"/>
              <a:gd name="connsiteX94" fmla="*/ 8598881 w 8636594"/>
              <a:gd name="connsiteY94" fmla="*/ 30951 h 5810100"/>
              <a:gd name="connsiteX95" fmla="*/ 8636594 w 8636594"/>
              <a:gd name="connsiteY95" fmla="*/ 0 h 5810100"/>
              <a:gd name="connsiteX0" fmla="*/ 8636594 w 8636594"/>
              <a:gd name="connsiteY0" fmla="*/ 0 h 5783988"/>
              <a:gd name="connsiteX1" fmla="*/ 5293 w 8636594"/>
              <a:gd name="connsiteY1" fmla="*/ 0 h 5783988"/>
              <a:gd name="connsiteX2" fmla="*/ 0 w 8636594"/>
              <a:gd name="connsiteY2" fmla="*/ 5587843 h 5783988"/>
              <a:gd name="connsiteX3" fmla="*/ 4183061 w 8636594"/>
              <a:gd name="connsiteY3" fmla="*/ 5783988 h 5783988"/>
              <a:gd name="connsiteX4" fmla="*/ 4218791 w 8636594"/>
              <a:gd name="connsiteY4" fmla="*/ 5757591 h 5783988"/>
              <a:gd name="connsiteX5" fmla="*/ 4254129 w 8636594"/>
              <a:gd name="connsiteY5" fmla="*/ 5730912 h 5783988"/>
              <a:gd name="connsiteX6" fmla="*/ 4289081 w 8636594"/>
              <a:gd name="connsiteY6" fmla="*/ 5703955 h 5783988"/>
              <a:gd name="connsiteX7" fmla="*/ 4323654 w 8636594"/>
              <a:gd name="connsiteY7" fmla="*/ 5676722 h 5783988"/>
              <a:gd name="connsiteX8" fmla="*/ 4357854 w 8636594"/>
              <a:gd name="connsiteY8" fmla="*/ 5649218 h 5783988"/>
              <a:gd name="connsiteX9" fmla="*/ 4391688 w 8636594"/>
              <a:gd name="connsiteY9" fmla="*/ 5621446 h 5783988"/>
              <a:gd name="connsiteX10" fmla="*/ 4425162 w 8636594"/>
              <a:gd name="connsiteY10" fmla="*/ 5593409 h 5783988"/>
              <a:gd name="connsiteX11" fmla="*/ 4458281 w 8636594"/>
              <a:gd name="connsiteY11" fmla="*/ 5565111 h 5783988"/>
              <a:gd name="connsiteX12" fmla="*/ 4491053 w 8636594"/>
              <a:gd name="connsiteY12" fmla="*/ 5536556 h 5783988"/>
              <a:gd name="connsiteX13" fmla="*/ 4523484 w 8636594"/>
              <a:gd name="connsiteY13" fmla="*/ 5507747 h 5783988"/>
              <a:gd name="connsiteX14" fmla="*/ 4555580 w 8636594"/>
              <a:gd name="connsiteY14" fmla="*/ 5478687 h 5783988"/>
              <a:gd name="connsiteX15" fmla="*/ 4587347 w 8636594"/>
              <a:gd name="connsiteY15" fmla="*/ 5449380 h 5783988"/>
              <a:gd name="connsiteX16" fmla="*/ 4618793 w 8636594"/>
              <a:gd name="connsiteY16" fmla="*/ 5419830 h 5783988"/>
              <a:gd name="connsiteX17" fmla="*/ 4649922 w 8636594"/>
              <a:gd name="connsiteY17" fmla="*/ 5390040 h 5783988"/>
              <a:gd name="connsiteX18" fmla="*/ 4680742 w 8636594"/>
              <a:gd name="connsiteY18" fmla="*/ 5360014 h 5783988"/>
              <a:gd name="connsiteX19" fmla="*/ 4711259 w 8636594"/>
              <a:gd name="connsiteY19" fmla="*/ 5329755 h 5783988"/>
              <a:gd name="connsiteX20" fmla="*/ 4741478 w 8636594"/>
              <a:gd name="connsiteY20" fmla="*/ 5299266 h 5783988"/>
              <a:gd name="connsiteX21" fmla="*/ 4771408 w 8636594"/>
              <a:gd name="connsiteY21" fmla="*/ 5268551 h 5783988"/>
              <a:gd name="connsiteX22" fmla="*/ 4801053 w 8636594"/>
              <a:gd name="connsiteY22" fmla="*/ 5237614 h 5783988"/>
              <a:gd name="connsiteX23" fmla="*/ 4830420 w 8636594"/>
              <a:gd name="connsiteY23" fmla="*/ 5206458 h 5783988"/>
              <a:gd name="connsiteX24" fmla="*/ 4859516 w 8636594"/>
              <a:gd name="connsiteY24" fmla="*/ 5175087 h 5783988"/>
              <a:gd name="connsiteX25" fmla="*/ 4888347 w 8636594"/>
              <a:gd name="connsiteY25" fmla="*/ 5143504 h 5783988"/>
              <a:gd name="connsiteX26" fmla="*/ 4916919 w 8636594"/>
              <a:gd name="connsiteY26" fmla="*/ 5111713 h 5783988"/>
              <a:gd name="connsiteX27" fmla="*/ 4945238 w 8636594"/>
              <a:gd name="connsiteY27" fmla="*/ 5079717 h 5783988"/>
              <a:gd name="connsiteX28" fmla="*/ 4973311 w 8636594"/>
              <a:gd name="connsiteY28" fmla="*/ 5047519 h 5783988"/>
              <a:gd name="connsiteX29" fmla="*/ 5001145 w 8636594"/>
              <a:gd name="connsiteY29" fmla="*/ 5015124 h 5783988"/>
              <a:gd name="connsiteX30" fmla="*/ 5028745 w 8636594"/>
              <a:gd name="connsiteY30" fmla="*/ 4982535 h 5783988"/>
              <a:gd name="connsiteX31" fmla="*/ 5056117 w 8636594"/>
              <a:gd name="connsiteY31" fmla="*/ 4949755 h 5783988"/>
              <a:gd name="connsiteX32" fmla="*/ 5083269 w 8636594"/>
              <a:gd name="connsiteY32" fmla="*/ 4916787 h 5783988"/>
              <a:gd name="connsiteX33" fmla="*/ 5110207 w 8636594"/>
              <a:gd name="connsiteY33" fmla="*/ 4883636 h 5783988"/>
              <a:gd name="connsiteX34" fmla="*/ 5136937 w 8636594"/>
              <a:gd name="connsiteY34" fmla="*/ 4850305 h 5783988"/>
              <a:gd name="connsiteX35" fmla="*/ 5163464 w 8636594"/>
              <a:gd name="connsiteY35" fmla="*/ 4816797 h 5783988"/>
              <a:gd name="connsiteX36" fmla="*/ 5215940 w 8636594"/>
              <a:gd name="connsiteY36" fmla="*/ 4749265 h 5783988"/>
              <a:gd name="connsiteX37" fmla="*/ 5267684 w 8636594"/>
              <a:gd name="connsiteY37" fmla="*/ 4681068 h 5783988"/>
              <a:gd name="connsiteX38" fmla="*/ 5318748 w 8636594"/>
              <a:gd name="connsiteY38" fmla="*/ 4612234 h 5783988"/>
              <a:gd name="connsiteX39" fmla="*/ 5369182 w 8636594"/>
              <a:gd name="connsiteY39" fmla="*/ 4542793 h 5783988"/>
              <a:gd name="connsiteX40" fmla="*/ 5419038 w 8636594"/>
              <a:gd name="connsiteY40" fmla="*/ 4472771 h 5783988"/>
              <a:gd name="connsiteX41" fmla="*/ 5468365 w 8636594"/>
              <a:gd name="connsiteY41" fmla="*/ 4402196 h 5783988"/>
              <a:gd name="connsiteX42" fmla="*/ 5517215 w 8636594"/>
              <a:gd name="connsiteY42" fmla="*/ 4331098 h 5783988"/>
              <a:gd name="connsiteX43" fmla="*/ 5565637 w 8636594"/>
              <a:gd name="connsiteY43" fmla="*/ 4259503 h 5783988"/>
              <a:gd name="connsiteX44" fmla="*/ 5613684 w 8636594"/>
              <a:gd name="connsiteY44" fmla="*/ 4187441 h 5783988"/>
              <a:gd name="connsiteX45" fmla="*/ 5685160 w 8636594"/>
              <a:gd name="connsiteY45" fmla="*/ 4078531 h 5783988"/>
              <a:gd name="connsiteX46" fmla="*/ 5756074 w 8636594"/>
              <a:gd name="connsiteY46" fmla="*/ 3968727 h 5783988"/>
              <a:gd name="connsiteX47" fmla="*/ 5873483 w 8636594"/>
              <a:gd name="connsiteY47" fmla="*/ 3783989 h 5783988"/>
              <a:gd name="connsiteX48" fmla="*/ 6203209 w 8636594"/>
              <a:gd name="connsiteY48" fmla="*/ 3258640 h 5783988"/>
              <a:gd name="connsiteX49" fmla="*/ 6299430 w 8636594"/>
              <a:gd name="connsiteY49" fmla="*/ 3107321 h 5783988"/>
              <a:gd name="connsiteX50" fmla="*/ 6372650 w 8636594"/>
              <a:gd name="connsiteY50" fmla="*/ 2993735 h 5783988"/>
              <a:gd name="connsiteX51" fmla="*/ 6453197 w 8636594"/>
              <a:gd name="connsiteY51" fmla="*/ 2869788 h 5783988"/>
              <a:gd name="connsiteX52" fmla="*/ 6564167 w 8636594"/>
              <a:gd name="connsiteY52" fmla="*/ 2696807 h 5783988"/>
              <a:gd name="connsiteX53" fmla="*/ 6976233 w 8636594"/>
              <a:gd name="connsiteY53" fmla="*/ 2045274 h 5783988"/>
              <a:gd name="connsiteX54" fmla="*/ 7086755 w 8636594"/>
              <a:gd name="connsiteY54" fmla="*/ 1872743 h 5783988"/>
              <a:gd name="connsiteX55" fmla="*/ 7170279 w 8636594"/>
              <a:gd name="connsiteY55" fmla="*/ 1744202 h 5783988"/>
              <a:gd name="connsiteX56" fmla="*/ 7226351 w 8636594"/>
              <a:gd name="connsiteY56" fmla="*/ 1659017 h 5783988"/>
              <a:gd name="connsiteX57" fmla="*/ 7282789 w 8636594"/>
              <a:gd name="connsiteY57" fmla="*/ 1574303 h 5783988"/>
              <a:gd name="connsiteX58" fmla="*/ 7339643 w 8636594"/>
              <a:gd name="connsiteY58" fmla="*/ 1490113 h 5783988"/>
              <a:gd name="connsiteX59" fmla="*/ 7396957 w 8636594"/>
              <a:gd name="connsiteY59" fmla="*/ 1406503 h 5783988"/>
              <a:gd name="connsiteX60" fmla="*/ 7454781 w 8636594"/>
              <a:gd name="connsiteY60" fmla="*/ 1323526 h 5783988"/>
              <a:gd name="connsiteX61" fmla="*/ 7513161 w 8636594"/>
              <a:gd name="connsiteY61" fmla="*/ 1241237 h 5783988"/>
              <a:gd name="connsiteX62" fmla="*/ 7572144 w 8636594"/>
              <a:gd name="connsiteY62" fmla="*/ 1159689 h 5783988"/>
              <a:gd name="connsiteX63" fmla="*/ 7601877 w 8636594"/>
              <a:gd name="connsiteY63" fmla="*/ 1119210 h 5783988"/>
              <a:gd name="connsiteX64" fmla="*/ 7631779 w 8636594"/>
              <a:gd name="connsiteY64" fmla="*/ 1078937 h 5783988"/>
              <a:gd name="connsiteX65" fmla="*/ 7661855 w 8636594"/>
              <a:gd name="connsiteY65" fmla="*/ 1038876 h 5783988"/>
              <a:gd name="connsiteX66" fmla="*/ 7692111 w 8636594"/>
              <a:gd name="connsiteY66" fmla="*/ 999035 h 5783988"/>
              <a:gd name="connsiteX67" fmla="*/ 7722554 w 8636594"/>
              <a:gd name="connsiteY67" fmla="*/ 959419 h 5783988"/>
              <a:gd name="connsiteX68" fmla="*/ 7753190 w 8636594"/>
              <a:gd name="connsiteY68" fmla="*/ 920037 h 5783988"/>
              <a:gd name="connsiteX69" fmla="*/ 7784023 w 8636594"/>
              <a:gd name="connsiteY69" fmla="*/ 880894 h 5783988"/>
              <a:gd name="connsiteX70" fmla="*/ 7815061 w 8636594"/>
              <a:gd name="connsiteY70" fmla="*/ 841997 h 5783988"/>
              <a:gd name="connsiteX71" fmla="*/ 7846308 w 8636594"/>
              <a:gd name="connsiteY71" fmla="*/ 803354 h 5783988"/>
              <a:gd name="connsiteX72" fmla="*/ 7877772 w 8636594"/>
              <a:gd name="connsiteY72" fmla="*/ 764970 h 5783988"/>
              <a:gd name="connsiteX73" fmla="*/ 7909458 w 8636594"/>
              <a:gd name="connsiteY73" fmla="*/ 726853 h 5783988"/>
              <a:gd name="connsiteX74" fmla="*/ 7941371 w 8636594"/>
              <a:gd name="connsiteY74" fmla="*/ 689010 h 5783988"/>
              <a:gd name="connsiteX75" fmla="*/ 7973518 w 8636594"/>
              <a:gd name="connsiteY75" fmla="*/ 651447 h 5783988"/>
              <a:gd name="connsiteX76" fmla="*/ 8005905 w 8636594"/>
              <a:gd name="connsiteY76" fmla="*/ 614171 h 5783988"/>
              <a:gd name="connsiteX77" fmla="*/ 8038538 w 8636594"/>
              <a:gd name="connsiteY77" fmla="*/ 577189 h 5783988"/>
              <a:gd name="connsiteX78" fmla="*/ 8071421 w 8636594"/>
              <a:gd name="connsiteY78" fmla="*/ 540507 h 5783988"/>
              <a:gd name="connsiteX79" fmla="*/ 8104563 w 8636594"/>
              <a:gd name="connsiteY79" fmla="*/ 504132 h 5783988"/>
              <a:gd name="connsiteX80" fmla="*/ 8137967 w 8636594"/>
              <a:gd name="connsiteY80" fmla="*/ 468072 h 5783988"/>
              <a:gd name="connsiteX81" fmla="*/ 8171641 w 8636594"/>
              <a:gd name="connsiteY81" fmla="*/ 432332 h 5783988"/>
              <a:gd name="connsiteX82" fmla="*/ 8205590 w 8636594"/>
              <a:gd name="connsiteY82" fmla="*/ 396920 h 5783988"/>
              <a:gd name="connsiteX83" fmla="*/ 8239820 w 8636594"/>
              <a:gd name="connsiteY83" fmla="*/ 361843 h 5783988"/>
              <a:gd name="connsiteX84" fmla="*/ 8274337 w 8636594"/>
              <a:gd name="connsiteY84" fmla="*/ 327107 h 5783988"/>
              <a:gd name="connsiteX85" fmla="*/ 8309147 w 8636594"/>
              <a:gd name="connsiteY85" fmla="*/ 292718 h 5783988"/>
              <a:gd name="connsiteX86" fmla="*/ 8344256 w 8636594"/>
              <a:gd name="connsiteY86" fmla="*/ 258685 h 5783988"/>
              <a:gd name="connsiteX87" fmla="*/ 8379669 w 8636594"/>
              <a:gd name="connsiteY87" fmla="*/ 225013 h 5783988"/>
              <a:gd name="connsiteX88" fmla="*/ 8415394 w 8636594"/>
              <a:gd name="connsiteY88" fmla="*/ 191709 h 5783988"/>
              <a:gd name="connsiteX89" fmla="*/ 8451434 w 8636594"/>
              <a:gd name="connsiteY89" fmla="*/ 158780 h 5783988"/>
              <a:gd name="connsiteX90" fmla="*/ 8487798 w 8636594"/>
              <a:gd name="connsiteY90" fmla="*/ 126233 h 5783988"/>
              <a:gd name="connsiteX91" fmla="*/ 8524489 w 8636594"/>
              <a:gd name="connsiteY91" fmla="*/ 94075 h 5783988"/>
              <a:gd name="connsiteX92" fmla="*/ 8561515 w 8636594"/>
              <a:gd name="connsiteY92" fmla="*/ 62312 h 5783988"/>
              <a:gd name="connsiteX93" fmla="*/ 8598881 w 8636594"/>
              <a:gd name="connsiteY93" fmla="*/ 30951 h 5783988"/>
              <a:gd name="connsiteX94" fmla="*/ 8636594 w 8636594"/>
              <a:gd name="connsiteY94" fmla="*/ 0 h 5783988"/>
              <a:gd name="connsiteX0" fmla="*/ 8636594 w 8636594"/>
              <a:gd name="connsiteY0" fmla="*/ 0 h 5757591"/>
              <a:gd name="connsiteX1" fmla="*/ 5293 w 8636594"/>
              <a:gd name="connsiteY1" fmla="*/ 0 h 5757591"/>
              <a:gd name="connsiteX2" fmla="*/ 0 w 8636594"/>
              <a:gd name="connsiteY2" fmla="*/ 5587843 h 5757591"/>
              <a:gd name="connsiteX3" fmla="*/ 4218791 w 8636594"/>
              <a:gd name="connsiteY3" fmla="*/ 5757591 h 5757591"/>
              <a:gd name="connsiteX4" fmla="*/ 4254129 w 8636594"/>
              <a:gd name="connsiteY4" fmla="*/ 5730912 h 5757591"/>
              <a:gd name="connsiteX5" fmla="*/ 4289081 w 8636594"/>
              <a:gd name="connsiteY5" fmla="*/ 5703955 h 5757591"/>
              <a:gd name="connsiteX6" fmla="*/ 4323654 w 8636594"/>
              <a:gd name="connsiteY6" fmla="*/ 5676722 h 5757591"/>
              <a:gd name="connsiteX7" fmla="*/ 4357854 w 8636594"/>
              <a:gd name="connsiteY7" fmla="*/ 5649218 h 5757591"/>
              <a:gd name="connsiteX8" fmla="*/ 4391688 w 8636594"/>
              <a:gd name="connsiteY8" fmla="*/ 5621446 h 5757591"/>
              <a:gd name="connsiteX9" fmla="*/ 4425162 w 8636594"/>
              <a:gd name="connsiteY9" fmla="*/ 5593409 h 5757591"/>
              <a:gd name="connsiteX10" fmla="*/ 4458281 w 8636594"/>
              <a:gd name="connsiteY10" fmla="*/ 5565111 h 5757591"/>
              <a:gd name="connsiteX11" fmla="*/ 4491053 w 8636594"/>
              <a:gd name="connsiteY11" fmla="*/ 5536556 h 5757591"/>
              <a:gd name="connsiteX12" fmla="*/ 4523484 w 8636594"/>
              <a:gd name="connsiteY12" fmla="*/ 5507747 h 5757591"/>
              <a:gd name="connsiteX13" fmla="*/ 4555580 w 8636594"/>
              <a:gd name="connsiteY13" fmla="*/ 5478687 h 5757591"/>
              <a:gd name="connsiteX14" fmla="*/ 4587347 w 8636594"/>
              <a:gd name="connsiteY14" fmla="*/ 5449380 h 5757591"/>
              <a:gd name="connsiteX15" fmla="*/ 4618793 w 8636594"/>
              <a:gd name="connsiteY15" fmla="*/ 5419830 h 5757591"/>
              <a:gd name="connsiteX16" fmla="*/ 4649922 w 8636594"/>
              <a:gd name="connsiteY16" fmla="*/ 5390040 h 5757591"/>
              <a:gd name="connsiteX17" fmla="*/ 4680742 w 8636594"/>
              <a:gd name="connsiteY17" fmla="*/ 5360014 h 5757591"/>
              <a:gd name="connsiteX18" fmla="*/ 4711259 w 8636594"/>
              <a:gd name="connsiteY18" fmla="*/ 5329755 h 5757591"/>
              <a:gd name="connsiteX19" fmla="*/ 4741478 w 8636594"/>
              <a:gd name="connsiteY19" fmla="*/ 5299266 h 5757591"/>
              <a:gd name="connsiteX20" fmla="*/ 4771408 w 8636594"/>
              <a:gd name="connsiteY20" fmla="*/ 5268551 h 5757591"/>
              <a:gd name="connsiteX21" fmla="*/ 4801053 w 8636594"/>
              <a:gd name="connsiteY21" fmla="*/ 5237614 h 5757591"/>
              <a:gd name="connsiteX22" fmla="*/ 4830420 w 8636594"/>
              <a:gd name="connsiteY22" fmla="*/ 5206458 h 5757591"/>
              <a:gd name="connsiteX23" fmla="*/ 4859516 w 8636594"/>
              <a:gd name="connsiteY23" fmla="*/ 5175087 h 5757591"/>
              <a:gd name="connsiteX24" fmla="*/ 4888347 w 8636594"/>
              <a:gd name="connsiteY24" fmla="*/ 5143504 h 5757591"/>
              <a:gd name="connsiteX25" fmla="*/ 4916919 w 8636594"/>
              <a:gd name="connsiteY25" fmla="*/ 5111713 h 5757591"/>
              <a:gd name="connsiteX26" fmla="*/ 4945238 w 8636594"/>
              <a:gd name="connsiteY26" fmla="*/ 5079717 h 5757591"/>
              <a:gd name="connsiteX27" fmla="*/ 4973311 w 8636594"/>
              <a:gd name="connsiteY27" fmla="*/ 5047519 h 5757591"/>
              <a:gd name="connsiteX28" fmla="*/ 5001145 w 8636594"/>
              <a:gd name="connsiteY28" fmla="*/ 5015124 h 5757591"/>
              <a:gd name="connsiteX29" fmla="*/ 5028745 w 8636594"/>
              <a:gd name="connsiteY29" fmla="*/ 4982535 h 5757591"/>
              <a:gd name="connsiteX30" fmla="*/ 5056117 w 8636594"/>
              <a:gd name="connsiteY30" fmla="*/ 4949755 h 5757591"/>
              <a:gd name="connsiteX31" fmla="*/ 5083269 w 8636594"/>
              <a:gd name="connsiteY31" fmla="*/ 4916787 h 5757591"/>
              <a:gd name="connsiteX32" fmla="*/ 5110207 w 8636594"/>
              <a:gd name="connsiteY32" fmla="*/ 4883636 h 5757591"/>
              <a:gd name="connsiteX33" fmla="*/ 5136937 w 8636594"/>
              <a:gd name="connsiteY33" fmla="*/ 4850305 h 5757591"/>
              <a:gd name="connsiteX34" fmla="*/ 5163464 w 8636594"/>
              <a:gd name="connsiteY34" fmla="*/ 4816797 h 5757591"/>
              <a:gd name="connsiteX35" fmla="*/ 5215940 w 8636594"/>
              <a:gd name="connsiteY35" fmla="*/ 4749265 h 5757591"/>
              <a:gd name="connsiteX36" fmla="*/ 5267684 w 8636594"/>
              <a:gd name="connsiteY36" fmla="*/ 4681068 h 5757591"/>
              <a:gd name="connsiteX37" fmla="*/ 5318748 w 8636594"/>
              <a:gd name="connsiteY37" fmla="*/ 4612234 h 5757591"/>
              <a:gd name="connsiteX38" fmla="*/ 5369182 w 8636594"/>
              <a:gd name="connsiteY38" fmla="*/ 4542793 h 5757591"/>
              <a:gd name="connsiteX39" fmla="*/ 5419038 w 8636594"/>
              <a:gd name="connsiteY39" fmla="*/ 4472771 h 5757591"/>
              <a:gd name="connsiteX40" fmla="*/ 5468365 w 8636594"/>
              <a:gd name="connsiteY40" fmla="*/ 4402196 h 5757591"/>
              <a:gd name="connsiteX41" fmla="*/ 5517215 w 8636594"/>
              <a:gd name="connsiteY41" fmla="*/ 4331098 h 5757591"/>
              <a:gd name="connsiteX42" fmla="*/ 5565637 w 8636594"/>
              <a:gd name="connsiteY42" fmla="*/ 4259503 h 5757591"/>
              <a:gd name="connsiteX43" fmla="*/ 5613684 w 8636594"/>
              <a:gd name="connsiteY43" fmla="*/ 4187441 h 5757591"/>
              <a:gd name="connsiteX44" fmla="*/ 5685160 w 8636594"/>
              <a:gd name="connsiteY44" fmla="*/ 4078531 h 5757591"/>
              <a:gd name="connsiteX45" fmla="*/ 5756074 w 8636594"/>
              <a:gd name="connsiteY45" fmla="*/ 3968727 h 5757591"/>
              <a:gd name="connsiteX46" fmla="*/ 5873483 w 8636594"/>
              <a:gd name="connsiteY46" fmla="*/ 3783989 h 5757591"/>
              <a:gd name="connsiteX47" fmla="*/ 6203209 w 8636594"/>
              <a:gd name="connsiteY47" fmla="*/ 3258640 h 5757591"/>
              <a:gd name="connsiteX48" fmla="*/ 6299430 w 8636594"/>
              <a:gd name="connsiteY48" fmla="*/ 3107321 h 5757591"/>
              <a:gd name="connsiteX49" fmla="*/ 6372650 w 8636594"/>
              <a:gd name="connsiteY49" fmla="*/ 2993735 h 5757591"/>
              <a:gd name="connsiteX50" fmla="*/ 6453197 w 8636594"/>
              <a:gd name="connsiteY50" fmla="*/ 2869788 h 5757591"/>
              <a:gd name="connsiteX51" fmla="*/ 6564167 w 8636594"/>
              <a:gd name="connsiteY51" fmla="*/ 2696807 h 5757591"/>
              <a:gd name="connsiteX52" fmla="*/ 6976233 w 8636594"/>
              <a:gd name="connsiteY52" fmla="*/ 2045274 h 5757591"/>
              <a:gd name="connsiteX53" fmla="*/ 7086755 w 8636594"/>
              <a:gd name="connsiteY53" fmla="*/ 1872743 h 5757591"/>
              <a:gd name="connsiteX54" fmla="*/ 7170279 w 8636594"/>
              <a:gd name="connsiteY54" fmla="*/ 1744202 h 5757591"/>
              <a:gd name="connsiteX55" fmla="*/ 7226351 w 8636594"/>
              <a:gd name="connsiteY55" fmla="*/ 1659017 h 5757591"/>
              <a:gd name="connsiteX56" fmla="*/ 7282789 w 8636594"/>
              <a:gd name="connsiteY56" fmla="*/ 1574303 h 5757591"/>
              <a:gd name="connsiteX57" fmla="*/ 7339643 w 8636594"/>
              <a:gd name="connsiteY57" fmla="*/ 1490113 h 5757591"/>
              <a:gd name="connsiteX58" fmla="*/ 7396957 w 8636594"/>
              <a:gd name="connsiteY58" fmla="*/ 1406503 h 5757591"/>
              <a:gd name="connsiteX59" fmla="*/ 7454781 w 8636594"/>
              <a:gd name="connsiteY59" fmla="*/ 1323526 h 5757591"/>
              <a:gd name="connsiteX60" fmla="*/ 7513161 w 8636594"/>
              <a:gd name="connsiteY60" fmla="*/ 1241237 h 5757591"/>
              <a:gd name="connsiteX61" fmla="*/ 7572144 w 8636594"/>
              <a:gd name="connsiteY61" fmla="*/ 1159689 h 5757591"/>
              <a:gd name="connsiteX62" fmla="*/ 7601877 w 8636594"/>
              <a:gd name="connsiteY62" fmla="*/ 1119210 h 5757591"/>
              <a:gd name="connsiteX63" fmla="*/ 7631779 w 8636594"/>
              <a:gd name="connsiteY63" fmla="*/ 1078937 h 5757591"/>
              <a:gd name="connsiteX64" fmla="*/ 7661855 w 8636594"/>
              <a:gd name="connsiteY64" fmla="*/ 1038876 h 5757591"/>
              <a:gd name="connsiteX65" fmla="*/ 7692111 w 8636594"/>
              <a:gd name="connsiteY65" fmla="*/ 999035 h 5757591"/>
              <a:gd name="connsiteX66" fmla="*/ 7722554 w 8636594"/>
              <a:gd name="connsiteY66" fmla="*/ 959419 h 5757591"/>
              <a:gd name="connsiteX67" fmla="*/ 7753190 w 8636594"/>
              <a:gd name="connsiteY67" fmla="*/ 920037 h 5757591"/>
              <a:gd name="connsiteX68" fmla="*/ 7784023 w 8636594"/>
              <a:gd name="connsiteY68" fmla="*/ 880894 h 5757591"/>
              <a:gd name="connsiteX69" fmla="*/ 7815061 w 8636594"/>
              <a:gd name="connsiteY69" fmla="*/ 841997 h 5757591"/>
              <a:gd name="connsiteX70" fmla="*/ 7846308 w 8636594"/>
              <a:gd name="connsiteY70" fmla="*/ 803354 h 5757591"/>
              <a:gd name="connsiteX71" fmla="*/ 7877772 w 8636594"/>
              <a:gd name="connsiteY71" fmla="*/ 764970 h 5757591"/>
              <a:gd name="connsiteX72" fmla="*/ 7909458 w 8636594"/>
              <a:gd name="connsiteY72" fmla="*/ 726853 h 5757591"/>
              <a:gd name="connsiteX73" fmla="*/ 7941371 w 8636594"/>
              <a:gd name="connsiteY73" fmla="*/ 689010 h 5757591"/>
              <a:gd name="connsiteX74" fmla="*/ 7973518 w 8636594"/>
              <a:gd name="connsiteY74" fmla="*/ 651447 h 5757591"/>
              <a:gd name="connsiteX75" fmla="*/ 8005905 w 8636594"/>
              <a:gd name="connsiteY75" fmla="*/ 614171 h 5757591"/>
              <a:gd name="connsiteX76" fmla="*/ 8038538 w 8636594"/>
              <a:gd name="connsiteY76" fmla="*/ 577189 h 5757591"/>
              <a:gd name="connsiteX77" fmla="*/ 8071421 w 8636594"/>
              <a:gd name="connsiteY77" fmla="*/ 540507 h 5757591"/>
              <a:gd name="connsiteX78" fmla="*/ 8104563 w 8636594"/>
              <a:gd name="connsiteY78" fmla="*/ 504132 h 5757591"/>
              <a:gd name="connsiteX79" fmla="*/ 8137967 w 8636594"/>
              <a:gd name="connsiteY79" fmla="*/ 468072 h 5757591"/>
              <a:gd name="connsiteX80" fmla="*/ 8171641 w 8636594"/>
              <a:gd name="connsiteY80" fmla="*/ 432332 h 5757591"/>
              <a:gd name="connsiteX81" fmla="*/ 8205590 w 8636594"/>
              <a:gd name="connsiteY81" fmla="*/ 396920 h 5757591"/>
              <a:gd name="connsiteX82" fmla="*/ 8239820 w 8636594"/>
              <a:gd name="connsiteY82" fmla="*/ 361843 h 5757591"/>
              <a:gd name="connsiteX83" fmla="*/ 8274337 w 8636594"/>
              <a:gd name="connsiteY83" fmla="*/ 327107 h 5757591"/>
              <a:gd name="connsiteX84" fmla="*/ 8309147 w 8636594"/>
              <a:gd name="connsiteY84" fmla="*/ 292718 h 5757591"/>
              <a:gd name="connsiteX85" fmla="*/ 8344256 w 8636594"/>
              <a:gd name="connsiteY85" fmla="*/ 258685 h 5757591"/>
              <a:gd name="connsiteX86" fmla="*/ 8379669 w 8636594"/>
              <a:gd name="connsiteY86" fmla="*/ 225013 h 5757591"/>
              <a:gd name="connsiteX87" fmla="*/ 8415394 w 8636594"/>
              <a:gd name="connsiteY87" fmla="*/ 191709 h 5757591"/>
              <a:gd name="connsiteX88" fmla="*/ 8451434 w 8636594"/>
              <a:gd name="connsiteY88" fmla="*/ 158780 h 5757591"/>
              <a:gd name="connsiteX89" fmla="*/ 8487798 w 8636594"/>
              <a:gd name="connsiteY89" fmla="*/ 126233 h 5757591"/>
              <a:gd name="connsiteX90" fmla="*/ 8524489 w 8636594"/>
              <a:gd name="connsiteY90" fmla="*/ 94075 h 5757591"/>
              <a:gd name="connsiteX91" fmla="*/ 8561515 w 8636594"/>
              <a:gd name="connsiteY91" fmla="*/ 62312 h 5757591"/>
              <a:gd name="connsiteX92" fmla="*/ 8598881 w 8636594"/>
              <a:gd name="connsiteY92" fmla="*/ 30951 h 5757591"/>
              <a:gd name="connsiteX93" fmla="*/ 8636594 w 8636594"/>
              <a:gd name="connsiteY93" fmla="*/ 0 h 5757591"/>
              <a:gd name="connsiteX0" fmla="*/ 8636594 w 8636594"/>
              <a:gd name="connsiteY0" fmla="*/ 0 h 5730912"/>
              <a:gd name="connsiteX1" fmla="*/ 5293 w 8636594"/>
              <a:gd name="connsiteY1" fmla="*/ 0 h 5730912"/>
              <a:gd name="connsiteX2" fmla="*/ 0 w 8636594"/>
              <a:gd name="connsiteY2" fmla="*/ 5587843 h 5730912"/>
              <a:gd name="connsiteX3" fmla="*/ 4254129 w 8636594"/>
              <a:gd name="connsiteY3" fmla="*/ 5730912 h 5730912"/>
              <a:gd name="connsiteX4" fmla="*/ 4289081 w 8636594"/>
              <a:gd name="connsiteY4" fmla="*/ 5703955 h 5730912"/>
              <a:gd name="connsiteX5" fmla="*/ 4323654 w 8636594"/>
              <a:gd name="connsiteY5" fmla="*/ 5676722 h 5730912"/>
              <a:gd name="connsiteX6" fmla="*/ 4357854 w 8636594"/>
              <a:gd name="connsiteY6" fmla="*/ 5649218 h 5730912"/>
              <a:gd name="connsiteX7" fmla="*/ 4391688 w 8636594"/>
              <a:gd name="connsiteY7" fmla="*/ 5621446 h 5730912"/>
              <a:gd name="connsiteX8" fmla="*/ 4425162 w 8636594"/>
              <a:gd name="connsiteY8" fmla="*/ 5593409 h 5730912"/>
              <a:gd name="connsiteX9" fmla="*/ 4458281 w 8636594"/>
              <a:gd name="connsiteY9" fmla="*/ 5565111 h 5730912"/>
              <a:gd name="connsiteX10" fmla="*/ 4491053 w 8636594"/>
              <a:gd name="connsiteY10" fmla="*/ 5536556 h 5730912"/>
              <a:gd name="connsiteX11" fmla="*/ 4523484 w 8636594"/>
              <a:gd name="connsiteY11" fmla="*/ 5507747 h 5730912"/>
              <a:gd name="connsiteX12" fmla="*/ 4555580 w 8636594"/>
              <a:gd name="connsiteY12" fmla="*/ 5478687 h 5730912"/>
              <a:gd name="connsiteX13" fmla="*/ 4587347 w 8636594"/>
              <a:gd name="connsiteY13" fmla="*/ 5449380 h 5730912"/>
              <a:gd name="connsiteX14" fmla="*/ 4618793 w 8636594"/>
              <a:gd name="connsiteY14" fmla="*/ 5419830 h 5730912"/>
              <a:gd name="connsiteX15" fmla="*/ 4649922 w 8636594"/>
              <a:gd name="connsiteY15" fmla="*/ 5390040 h 5730912"/>
              <a:gd name="connsiteX16" fmla="*/ 4680742 w 8636594"/>
              <a:gd name="connsiteY16" fmla="*/ 5360014 h 5730912"/>
              <a:gd name="connsiteX17" fmla="*/ 4711259 w 8636594"/>
              <a:gd name="connsiteY17" fmla="*/ 5329755 h 5730912"/>
              <a:gd name="connsiteX18" fmla="*/ 4741478 w 8636594"/>
              <a:gd name="connsiteY18" fmla="*/ 5299266 h 5730912"/>
              <a:gd name="connsiteX19" fmla="*/ 4771408 w 8636594"/>
              <a:gd name="connsiteY19" fmla="*/ 5268551 h 5730912"/>
              <a:gd name="connsiteX20" fmla="*/ 4801053 w 8636594"/>
              <a:gd name="connsiteY20" fmla="*/ 5237614 h 5730912"/>
              <a:gd name="connsiteX21" fmla="*/ 4830420 w 8636594"/>
              <a:gd name="connsiteY21" fmla="*/ 5206458 h 5730912"/>
              <a:gd name="connsiteX22" fmla="*/ 4859516 w 8636594"/>
              <a:gd name="connsiteY22" fmla="*/ 5175087 h 5730912"/>
              <a:gd name="connsiteX23" fmla="*/ 4888347 w 8636594"/>
              <a:gd name="connsiteY23" fmla="*/ 5143504 h 5730912"/>
              <a:gd name="connsiteX24" fmla="*/ 4916919 w 8636594"/>
              <a:gd name="connsiteY24" fmla="*/ 5111713 h 5730912"/>
              <a:gd name="connsiteX25" fmla="*/ 4945238 w 8636594"/>
              <a:gd name="connsiteY25" fmla="*/ 5079717 h 5730912"/>
              <a:gd name="connsiteX26" fmla="*/ 4973311 w 8636594"/>
              <a:gd name="connsiteY26" fmla="*/ 5047519 h 5730912"/>
              <a:gd name="connsiteX27" fmla="*/ 5001145 w 8636594"/>
              <a:gd name="connsiteY27" fmla="*/ 5015124 h 5730912"/>
              <a:gd name="connsiteX28" fmla="*/ 5028745 w 8636594"/>
              <a:gd name="connsiteY28" fmla="*/ 4982535 h 5730912"/>
              <a:gd name="connsiteX29" fmla="*/ 5056117 w 8636594"/>
              <a:gd name="connsiteY29" fmla="*/ 4949755 h 5730912"/>
              <a:gd name="connsiteX30" fmla="*/ 5083269 w 8636594"/>
              <a:gd name="connsiteY30" fmla="*/ 4916787 h 5730912"/>
              <a:gd name="connsiteX31" fmla="*/ 5110207 w 8636594"/>
              <a:gd name="connsiteY31" fmla="*/ 4883636 h 5730912"/>
              <a:gd name="connsiteX32" fmla="*/ 5136937 w 8636594"/>
              <a:gd name="connsiteY32" fmla="*/ 4850305 h 5730912"/>
              <a:gd name="connsiteX33" fmla="*/ 5163464 w 8636594"/>
              <a:gd name="connsiteY33" fmla="*/ 4816797 h 5730912"/>
              <a:gd name="connsiteX34" fmla="*/ 5215940 w 8636594"/>
              <a:gd name="connsiteY34" fmla="*/ 4749265 h 5730912"/>
              <a:gd name="connsiteX35" fmla="*/ 5267684 w 8636594"/>
              <a:gd name="connsiteY35" fmla="*/ 4681068 h 5730912"/>
              <a:gd name="connsiteX36" fmla="*/ 5318748 w 8636594"/>
              <a:gd name="connsiteY36" fmla="*/ 4612234 h 5730912"/>
              <a:gd name="connsiteX37" fmla="*/ 5369182 w 8636594"/>
              <a:gd name="connsiteY37" fmla="*/ 4542793 h 5730912"/>
              <a:gd name="connsiteX38" fmla="*/ 5419038 w 8636594"/>
              <a:gd name="connsiteY38" fmla="*/ 4472771 h 5730912"/>
              <a:gd name="connsiteX39" fmla="*/ 5468365 w 8636594"/>
              <a:gd name="connsiteY39" fmla="*/ 4402196 h 5730912"/>
              <a:gd name="connsiteX40" fmla="*/ 5517215 w 8636594"/>
              <a:gd name="connsiteY40" fmla="*/ 4331098 h 5730912"/>
              <a:gd name="connsiteX41" fmla="*/ 5565637 w 8636594"/>
              <a:gd name="connsiteY41" fmla="*/ 4259503 h 5730912"/>
              <a:gd name="connsiteX42" fmla="*/ 5613684 w 8636594"/>
              <a:gd name="connsiteY42" fmla="*/ 4187441 h 5730912"/>
              <a:gd name="connsiteX43" fmla="*/ 5685160 w 8636594"/>
              <a:gd name="connsiteY43" fmla="*/ 4078531 h 5730912"/>
              <a:gd name="connsiteX44" fmla="*/ 5756074 w 8636594"/>
              <a:gd name="connsiteY44" fmla="*/ 3968727 h 5730912"/>
              <a:gd name="connsiteX45" fmla="*/ 5873483 w 8636594"/>
              <a:gd name="connsiteY45" fmla="*/ 3783989 h 5730912"/>
              <a:gd name="connsiteX46" fmla="*/ 6203209 w 8636594"/>
              <a:gd name="connsiteY46" fmla="*/ 3258640 h 5730912"/>
              <a:gd name="connsiteX47" fmla="*/ 6299430 w 8636594"/>
              <a:gd name="connsiteY47" fmla="*/ 3107321 h 5730912"/>
              <a:gd name="connsiteX48" fmla="*/ 6372650 w 8636594"/>
              <a:gd name="connsiteY48" fmla="*/ 2993735 h 5730912"/>
              <a:gd name="connsiteX49" fmla="*/ 6453197 w 8636594"/>
              <a:gd name="connsiteY49" fmla="*/ 2869788 h 5730912"/>
              <a:gd name="connsiteX50" fmla="*/ 6564167 w 8636594"/>
              <a:gd name="connsiteY50" fmla="*/ 2696807 h 5730912"/>
              <a:gd name="connsiteX51" fmla="*/ 6976233 w 8636594"/>
              <a:gd name="connsiteY51" fmla="*/ 2045274 h 5730912"/>
              <a:gd name="connsiteX52" fmla="*/ 7086755 w 8636594"/>
              <a:gd name="connsiteY52" fmla="*/ 1872743 h 5730912"/>
              <a:gd name="connsiteX53" fmla="*/ 7170279 w 8636594"/>
              <a:gd name="connsiteY53" fmla="*/ 1744202 h 5730912"/>
              <a:gd name="connsiteX54" fmla="*/ 7226351 w 8636594"/>
              <a:gd name="connsiteY54" fmla="*/ 1659017 h 5730912"/>
              <a:gd name="connsiteX55" fmla="*/ 7282789 w 8636594"/>
              <a:gd name="connsiteY55" fmla="*/ 1574303 h 5730912"/>
              <a:gd name="connsiteX56" fmla="*/ 7339643 w 8636594"/>
              <a:gd name="connsiteY56" fmla="*/ 1490113 h 5730912"/>
              <a:gd name="connsiteX57" fmla="*/ 7396957 w 8636594"/>
              <a:gd name="connsiteY57" fmla="*/ 1406503 h 5730912"/>
              <a:gd name="connsiteX58" fmla="*/ 7454781 w 8636594"/>
              <a:gd name="connsiteY58" fmla="*/ 1323526 h 5730912"/>
              <a:gd name="connsiteX59" fmla="*/ 7513161 w 8636594"/>
              <a:gd name="connsiteY59" fmla="*/ 1241237 h 5730912"/>
              <a:gd name="connsiteX60" fmla="*/ 7572144 w 8636594"/>
              <a:gd name="connsiteY60" fmla="*/ 1159689 h 5730912"/>
              <a:gd name="connsiteX61" fmla="*/ 7601877 w 8636594"/>
              <a:gd name="connsiteY61" fmla="*/ 1119210 h 5730912"/>
              <a:gd name="connsiteX62" fmla="*/ 7631779 w 8636594"/>
              <a:gd name="connsiteY62" fmla="*/ 1078937 h 5730912"/>
              <a:gd name="connsiteX63" fmla="*/ 7661855 w 8636594"/>
              <a:gd name="connsiteY63" fmla="*/ 1038876 h 5730912"/>
              <a:gd name="connsiteX64" fmla="*/ 7692111 w 8636594"/>
              <a:gd name="connsiteY64" fmla="*/ 999035 h 5730912"/>
              <a:gd name="connsiteX65" fmla="*/ 7722554 w 8636594"/>
              <a:gd name="connsiteY65" fmla="*/ 959419 h 5730912"/>
              <a:gd name="connsiteX66" fmla="*/ 7753190 w 8636594"/>
              <a:gd name="connsiteY66" fmla="*/ 920037 h 5730912"/>
              <a:gd name="connsiteX67" fmla="*/ 7784023 w 8636594"/>
              <a:gd name="connsiteY67" fmla="*/ 880894 h 5730912"/>
              <a:gd name="connsiteX68" fmla="*/ 7815061 w 8636594"/>
              <a:gd name="connsiteY68" fmla="*/ 841997 h 5730912"/>
              <a:gd name="connsiteX69" fmla="*/ 7846308 w 8636594"/>
              <a:gd name="connsiteY69" fmla="*/ 803354 h 5730912"/>
              <a:gd name="connsiteX70" fmla="*/ 7877772 w 8636594"/>
              <a:gd name="connsiteY70" fmla="*/ 764970 h 5730912"/>
              <a:gd name="connsiteX71" fmla="*/ 7909458 w 8636594"/>
              <a:gd name="connsiteY71" fmla="*/ 726853 h 5730912"/>
              <a:gd name="connsiteX72" fmla="*/ 7941371 w 8636594"/>
              <a:gd name="connsiteY72" fmla="*/ 689010 h 5730912"/>
              <a:gd name="connsiteX73" fmla="*/ 7973518 w 8636594"/>
              <a:gd name="connsiteY73" fmla="*/ 651447 h 5730912"/>
              <a:gd name="connsiteX74" fmla="*/ 8005905 w 8636594"/>
              <a:gd name="connsiteY74" fmla="*/ 614171 h 5730912"/>
              <a:gd name="connsiteX75" fmla="*/ 8038538 w 8636594"/>
              <a:gd name="connsiteY75" fmla="*/ 577189 h 5730912"/>
              <a:gd name="connsiteX76" fmla="*/ 8071421 w 8636594"/>
              <a:gd name="connsiteY76" fmla="*/ 540507 h 5730912"/>
              <a:gd name="connsiteX77" fmla="*/ 8104563 w 8636594"/>
              <a:gd name="connsiteY77" fmla="*/ 504132 h 5730912"/>
              <a:gd name="connsiteX78" fmla="*/ 8137967 w 8636594"/>
              <a:gd name="connsiteY78" fmla="*/ 468072 h 5730912"/>
              <a:gd name="connsiteX79" fmla="*/ 8171641 w 8636594"/>
              <a:gd name="connsiteY79" fmla="*/ 432332 h 5730912"/>
              <a:gd name="connsiteX80" fmla="*/ 8205590 w 8636594"/>
              <a:gd name="connsiteY80" fmla="*/ 396920 h 5730912"/>
              <a:gd name="connsiteX81" fmla="*/ 8239820 w 8636594"/>
              <a:gd name="connsiteY81" fmla="*/ 361843 h 5730912"/>
              <a:gd name="connsiteX82" fmla="*/ 8274337 w 8636594"/>
              <a:gd name="connsiteY82" fmla="*/ 327107 h 5730912"/>
              <a:gd name="connsiteX83" fmla="*/ 8309147 w 8636594"/>
              <a:gd name="connsiteY83" fmla="*/ 292718 h 5730912"/>
              <a:gd name="connsiteX84" fmla="*/ 8344256 w 8636594"/>
              <a:gd name="connsiteY84" fmla="*/ 258685 h 5730912"/>
              <a:gd name="connsiteX85" fmla="*/ 8379669 w 8636594"/>
              <a:gd name="connsiteY85" fmla="*/ 225013 h 5730912"/>
              <a:gd name="connsiteX86" fmla="*/ 8415394 w 8636594"/>
              <a:gd name="connsiteY86" fmla="*/ 191709 h 5730912"/>
              <a:gd name="connsiteX87" fmla="*/ 8451434 w 8636594"/>
              <a:gd name="connsiteY87" fmla="*/ 158780 h 5730912"/>
              <a:gd name="connsiteX88" fmla="*/ 8487798 w 8636594"/>
              <a:gd name="connsiteY88" fmla="*/ 126233 h 5730912"/>
              <a:gd name="connsiteX89" fmla="*/ 8524489 w 8636594"/>
              <a:gd name="connsiteY89" fmla="*/ 94075 h 5730912"/>
              <a:gd name="connsiteX90" fmla="*/ 8561515 w 8636594"/>
              <a:gd name="connsiteY90" fmla="*/ 62312 h 5730912"/>
              <a:gd name="connsiteX91" fmla="*/ 8598881 w 8636594"/>
              <a:gd name="connsiteY91" fmla="*/ 30951 h 5730912"/>
              <a:gd name="connsiteX92" fmla="*/ 8636594 w 8636594"/>
              <a:gd name="connsiteY92" fmla="*/ 0 h 5730912"/>
              <a:gd name="connsiteX0" fmla="*/ 8636594 w 8636594"/>
              <a:gd name="connsiteY0" fmla="*/ 0 h 5703955"/>
              <a:gd name="connsiteX1" fmla="*/ 5293 w 8636594"/>
              <a:gd name="connsiteY1" fmla="*/ 0 h 5703955"/>
              <a:gd name="connsiteX2" fmla="*/ 0 w 8636594"/>
              <a:gd name="connsiteY2" fmla="*/ 5587843 h 5703955"/>
              <a:gd name="connsiteX3" fmla="*/ 4289081 w 8636594"/>
              <a:gd name="connsiteY3" fmla="*/ 5703955 h 5703955"/>
              <a:gd name="connsiteX4" fmla="*/ 4323654 w 8636594"/>
              <a:gd name="connsiteY4" fmla="*/ 5676722 h 5703955"/>
              <a:gd name="connsiteX5" fmla="*/ 4357854 w 8636594"/>
              <a:gd name="connsiteY5" fmla="*/ 5649218 h 5703955"/>
              <a:gd name="connsiteX6" fmla="*/ 4391688 w 8636594"/>
              <a:gd name="connsiteY6" fmla="*/ 5621446 h 5703955"/>
              <a:gd name="connsiteX7" fmla="*/ 4425162 w 8636594"/>
              <a:gd name="connsiteY7" fmla="*/ 5593409 h 5703955"/>
              <a:gd name="connsiteX8" fmla="*/ 4458281 w 8636594"/>
              <a:gd name="connsiteY8" fmla="*/ 5565111 h 5703955"/>
              <a:gd name="connsiteX9" fmla="*/ 4491053 w 8636594"/>
              <a:gd name="connsiteY9" fmla="*/ 5536556 h 5703955"/>
              <a:gd name="connsiteX10" fmla="*/ 4523484 w 8636594"/>
              <a:gd name="connsiteY10" fmla="*/ 5507747 h 5703955"/>
              <a:gd name="connsiteX11" fmla="*/ 4555580 w 8636594"/>
              <a:gd name="connsiteY11" fmla="*/ 5478687 h 5703955"/>
              <a:gd name="connsiteX12" fmla="*/ 4587347 w 8636594"/>
              <a:gd name="connsiteY12" fmla="*/ 5449380 h 5703955"/>
              <a:gd name="connsiteX13" fmla="*/ 4618793 w 8636594"/>
              <a:gd name="connsiteY13" fmla="*/ 5419830 h 5703955"/>
              <a:gd name="connsiteX14" fmla="*/ 4649922 w 8636594"/>
              <a:gd name="connsiteY14" fmla="*/ 5390040 h 5703955"/>
              <a:gd name="connsiteX15" fmla="*/ 4680742 w 8636594"/>
              <a:gd name="connsiteY15" fmla="*/ 5360014 h 5703955"/>
              <a:gd name="connsiteX16" fmla="*/ 4711259 w 8636594"/>
              <a:gd name="connsiteY16" fmla="*/ 5329755 h 5703955"/>
              <a:gd name="connsiteX17" fmla="*/ 4741478 w 8636594"/>
              <a:gd name="connsiteY17" fmla="*/ 5299266 h 5703955"/>
              <a:gd name="connsiteX18" fmla="*/ 4771408 w 8636594"/>
              <a:gd name="connsiteY18" fmla="*/ 5268551 h 5703955"/>
              <a:gd name="connsiteX19" fmla="*/ 4801053 w 8636594"/>
              <a:gd name="connsiteY19" fmla="*/ 5237614 h 5703955"/>
              <a:gd name="connsiteX20" fmla="*/ 4830420 w 8636594"/>
              <a:gd name="connsiteY20" fmla="*/ 5206458 h 5703955"/>
              <a:gd name="connsiteX21" fmla="*/ 4859516 w 8636594"/>
              <a:gd name="connsiteY21" fmla="*/ 5175087 h 5703955"/>
              <a:gd name="connsiteX22" fmla="*/ 4888347 w 8636594"/>
              <a:gd name="connsiteY22" fmla="*/ 5143504 h 5703955"/>
              <a:gd name="connsiteX23" fmla="*/ 4916919 w 8636594"/>
              <a:gd name="connsiteY23" fmla="*/ 5111713 h 5703955"/>
              <a:gd name="connsiteX24" fmla="*/ 4945238 w 8636594"/>
              <a:gd name="connsiteY24" fmla="*/ 5079717 h 5703955"/>
              <a:gd name="connsiteX25" fmla="*/ 4973311 w 8636594"/>
              <a:gd name="connsiteY25" fmla="*/ 5047519 h 5703955"/>
              <a:gd name="connsiteX26" fmla="*/ 5001145 w 8636594"/>
              <a:gd name="connsiteY26" fmla="*/ 5015124 h 5703955"/>
              <a:gd name="connsiteX27" fmla="*/ 5028745 w 8636594"/>
              <a:gd name="connsiteY27" fmla="*/ 4982535 h 5703955"/>
              <a:gd name="connsiteX28" fmla="*/ 5056117 w 8636594"/>
              <a:gd name="connsiteY28" fmla="*/ 4949755 h 5703955"/>
              <a:gd name="connsiteX29" fmla="*/ 5083269 w 8636594"/>
              <a:gd name="connsiteY29" fmla="*/ 4916787 h 5703955"/>
              <a:gd name="connsiteX30" fmla="*/ 5110207 w 8636594"/>
              <a:gd name="connsiteY30" fmla="*/ 4883636 h 5703955"/>
              <a:gd name="connsiteX31" fmla="*/ 5136937 w 8636594"/>
              <a:gd name="connsiteY31" fmla="*/ 4850305 h 5703955"/>
              <a:gd name="connsiteX32" fmla="*/ 5163464 w 8636594"/>
              <a:gd name="connsiteY32" fmla="*/ 4816797 h 5703955"/>
              <a:gd name="connsiteX33" fmla="*/ 5215940 w 8636594"/>
              <a:gd name="connsiteY33" fmla="*/ 4749265 h 5703955"/>
              <a:gd name="connsiteX34" fmla="*/ 5267684 w 8636594"/>
              <a:gd name="connsiteY34" fmla="*/ 4681068 h 5703955"/>
              <a:gd name="connsiteX35" fmla="*/ 5318748 w 8636594"/>
              <a:gd name="connsiteY35" fmla="*/ 4612234 h 5703955"/>
              <a:gd name="connsiteX36" fmla="*/ 5369182 w 8636594"/>
              <a:gd name="connsiteY36" fmla="*/ 4542793 h 5703955"/>
              <a:gd name="connsiteX37" fmla="*/ 5419038 w 8636594"/>
              <a:gd name="connsiteY37" fmla="*/ 4472771 h 5703955"/>
              <a:gd name="connsiteX38" fmla="*/ 5468365 w 8636594"/>
              <a:gd name="connsiteY38" fmla="*/ 4402196 h 5703955"/>
              <a:gd name="connsiteX39" fmla="*/ 5517215 w 8636594"/>
              <a:gd name="connsiteY39" fmla="*/ 4331098 h 5703955"/>
              <a:gd name="connsiteX40" fmla="*/ 5565637 w 8636594"/>
              <a:gd name="connsiteY40" fmla="*/ 4259503 h 5703955"/>
              <a:gd name="connsiteX41" fmla="*/ 5613684 w 8636594"/>
              <a:gd name="connsiteY41" fmla="*/ 4187441 h 5703955"/>
              <a:gd name="connsiteX42" fmla="*/ 5685160 w 8636594"/>
              <a:gd name="connsiteY42" fmla="*/ 4078531 h 5703955"/>
              <a:gd name="connsiteX43" fmla="*/ 5756074 w 8636594"/>
              <a:gd name="connsiteY43" fmla="*/ 3968727 h 5703955"/>
              <a:gd name="connsiteX44" fmla="*/ 5873483 w 8636594"/>
              <a:gd name="connsiteY44" fmla="*/ 3783989 h 5703955"/>
              <a:gd name="connsiteX45" fmla="*/ 6203209 w 8636594"/>
              <a:gd name="connsiteY45" fmla="*/ 3258640 h 5703955"/>
              <a:gd name="connsiteX46" fmla="*/ 6299430 w 8636594"/>
              <a:gd name="connsiteY46" fmla="*/ 3107321 h 5703955"/>
              <a:gd name="connsiteX47" fmla="*/ 6372650 w 8636594"/>
              <a:gd name="connsiteY47" fmla="*/ 2993735 h 5703955"/>
              <a:gd name="connsiteX48" fmla="*/ 6453197 w 8636594"/>
              <a:gd name="connsiteY48" fmla="*/ 2869788 h 5703955"/>
              <a:gd name="connsiteX49" fmla="*/ 6564167 w 8636594"/>
              <a:gd name="connsiteY49" fmla="*/ 2696807 h 5703955"/>
              <a:gd name="connsiteX50" fmla="*/ 6976233 w 8636594"/>
              <a:gd name="connsiteY50" fmla="*/ 2045274 h 5703955"/>
              <a:gd name="connsiteX51" fmla="*/ 7086755 w 8636594"/>
              <a:gd name="connsiteY51" fmla="*/ 1872743 h 5703955"/>
              <a:gd name="connsiteX52" fmla="*/ 7170279 w 8636594"/>
              <a:gd name="connsiteY52" fmla="*/ 1744202 h 5703955"/>
              <a:gd name="connsiteX53" fmla="*/ 7226351 w 8636594"/>
              <a:gd name="connsiteY53" fmla="*/ 1659017 h 5703955"/>
              <a:gd name="connsiteX54" fmla="*/ 7282789 w 8636594"/>
              <a:gd name="connsiteY54" fmla="*/ 1574303 h 5703955"/>
              <a:gd name="connsiteX55" fmla="*/ 7339643 w 8636594"/>
              <a:gd name="connsiteY55" fmla="*/ 1490113 h 5703955"/>
              <a:gd name="connsiteX56" fmla="*/ 7396957 w 8636594"/>
              <a:gd name="connsiteY56" fmla="*/ 1406503 h 5703955"/>
              <a:gd name="connsiteX57" fmla="*/ 7454781 w 8636594"/>
              <a:gd name="connsiteY57" fmla="*/ 1323526 h 5703955"/>
              <a:gd name="connsiteX58" fmla="*/ 7513161 w 8636594"/>
              <a:gd name="connsiteY58" fmla="*/ 1241237 h 5703955"/>
              <a:gd name="connsiteX59" fmla="*/ 7572144 w 8636594"/>
              <a:gd name="connsiteY59" fmla="*/ 1159689 h 5703955"/>
              <a:gd name="connsiteX60" fmla="*/ 7601877 w 8636594"/>
              <a:gd name="connsiteY60" fmla="*/ 1119210 h 5703955"/>
              <a:gd name="connsiteX61" fmla="*/ 7631779 w 8636594"/>
              <a:gd name="connsiteY61" fmla="*/ 1078937 h 5703955"/>
              <a:gd name="connsiteX62" fmla="*/ 7661855 w 8636594"/>
              <a:gd name="connsiteY62" fmla="*/ 1038876 h 5703955"/>
              <a:gd name="connsiteX63" fmla="*/ 7692111 w 8636594"/>
              <a:gd name="connsiteY63" fmla="*/ 999035 h 5703955"/>
              <a:gd name="connsiteX64" fmla="*/ 7722554 w 8636594"/>
              <a:gd name="connsiteY64" fmla="*/ 959419 h 5703955"/>
              <a:gd name="connsiteX65" fmla="*/ 7753190 w 8636594"/>
              <a:gd name="connsiteY65" fmla="*/ 920037 h 5703955"/>
              <a:gd name="connsiteX66" fmla="*/ 7784023 w 8636594"/>
              <a:gd name="connsiteY66" fmla="*/ 880894 h 5703955"/>
              <a:gd name="connsiteX67" fmla="*/ 7815061 w 8636594"/>
              <a:gd name="connsiteY67" fmla="*/ 841997 h 5703955"/>
              <a:gd name="connsiteX68" fmla="*/ 7846308 w 8636594"/>
              <a:gd name="connsiteY68" fmla="*/ 803354 h 5703955"/>
              <a:gd name="connsiteX69" fmla="*/ 7877772 w 8636594"/>
              <a:gd name="connsiteY69" fmla="*/ 764970 h 5703955"/>
              <a:gd name="connsiteX70" fmla="*/ 7909458 w 8636594"/>
              <a:gd name="connsiteY70" fmla="*/ 726853 h 5703955"/>
              <a:gd name="connsiteX71" fmla="*/ 7941371 w 8636594"/>
              <a:gd name="connsiteY71" fmla="*/ 689010 h 5703955"/>
              <a:gd name="connsiteX72" fmla="*/ 7973518 w 8636594"/>
              <a:gd name="connsiteY72" fmla="*/ 651447 h 5703955"/>
              <a:gd name="connsiteX73" fmla="*/ 8005905 w 8636594"/>
              <a:gd name="connsiteY73" fmla="*/ 614171 h 5703955"/>
              <a:gd name="connsiteX74" fmla="*/ 8038538 w 8636594"/>
              <a:gd name="connsiteY74" fmla="*/ 577189 h 5703955"/>
              <a:gd name="connsiteX75" fmla="*/ 8071421 w 8636594"/>
              <a:gd name="connsiteY75" fmla="*/ 540507 h 5703955"/>
              <a:gd name="connsiteX76" fmla="*/ 8104563 w 8636594"/>
              <a:gd name="connsiteY76" fmla="*/ 504132 h 5703955"/>
              <a:gd name="connsiteX77" fmla="*/ 8137967 w 8636594"/>
              <a:gd name="connsiteY77" fmla="*/ 468072 h 5703955"/>
              <a:gd name="connsiteX78" fmla="*/ 8171641 w 8636594"/>
              <a:gd name="connsiteY78" fmla="*/ 432332 h 5703955"/>
              <a:gd name="connsiteX79" fmla="*/ 8205590 w 8636594"/>
              <a:gd name="connsiteY79" fmla="*/ 396920 h 5703955"/>
              <a:gd name="connsiteX80" fmla="*/ 8239820 w 8636594"/>
              <a:gd name="connsiteY80" fmla="*/ 361843 h 5703955"/>
              <a:gd name="connsiteX81" fmla="*/ 8274337 w 8636594"/>
              <a:gd name="connsiteY81" fmla="*/ 327107 h 5703955"/>
              <a:gd name="connsiteX82" fmla="*/ 8309147 w 8636594"/>
              <a:gd name="connsiteY82" fmla="*/ 292718 h 5703955"/>
              <a:gd name="connsiteX83" fmla="*/ 8344256 w 8636594"/>
              <a:gd name="connsiteY83" fmla="*/ 258685 h 5703955"/>
              <a:gd name="connsiteX84" fmla="*/ 8379669 w 8636594"/>
              <a:gd name="connsiteY84" fmla="*/ 225013 h 5703955"/>
              <a:gd name="connsiteX85" fmla="*/ 8415394 w 8636594"/>
              <a:gd name="connsiteY85" fmla="*/ 191709 h 5703955"/>
              <a:gd name="connsiteX86" fmla="*/ 8451434 w 8636594"/>
              <a:gd name="connsiteY86" fmla="*/ 158780 h 5703955"/>
              <a:gd name="connsiteX87" fmla="*/ 8487798 w 8636594"/>
              <a:gd name="connsiteY87" fmla="*/ 126233 h 5703955"/>
              <a:gd name="connsiteX88" fmla="*/ 8524489 w 8636594"/>
              <a:gd name="connsiteY88" fmla="*/ 94075 h 5703955"/>
              <a:gd name="connsiteX89" fmla="*/ 8561515 w 8636594"/>
              <a:gd name="connsiteY89" fmla="*/ 62312 h 5703955"/>
              <a:gd name="connsiteX90" fmla="*/ 8598881 w 8636594"/>
              <a:gd name="connsiteY90" fmla="*/ 30951 h 5703955"/>
              <a:gd name="connsiteX91" fmla="*/ 8636594 w 8636594"/>
              <a:gd name="connsiteY91" fmla="*/ 0 h 5703955"/>
              <a:gd name="connsiteX0" fmla="*/ 8636594 w 8636594"/>
              <a:gd name="connsiteY0" fmla="*/ 0 h 5676722"/>
              <a:gd name="connsiteX1" fmla="*/ 5293 w 8636594"/>
              <a:gd name="connsiteY1" fmla="*/ 0 h 5676722"/>
              <a:gd name="connsiteX2" fmla="*/ 0 w 8636594"/>
              <a:gd name="connsiteY2" fmla="*/ 5587843 h 5676722"/>
              <a:gd name="connsiteX3" fmla="*/ 4323654 w 8636594"/>
              <a:gd name="connsiteY3" fmla="*/ 5676722 h 5676722"/>
              <a:gd name="connsiteX4" fmla="*/ 4357854 w 8636594"/>
              <a:gd name="connsiteY4" fmla="*/ 5649218 h 5676722"/>
              <a:gd name="connsiteX5" fmla="*/ 4391688 w 8636594"/>
              <a:gd name="connsiteY5" fmla="*/ 5621446 h 5676722"/>
              <a:gd name="connsiteX6" fmla="*/ 4425162 w 8636594"/>
              <a:gd name="connsiteY6" fmla="*/ 5593409 h 5676722"/>
              <a:gd name="connsiteX7" fmla="*/ 4458281 w 8636594"/>
              <a:gd name="connsiteY7" fmla="*/ 5565111 h 5676722"/>
              <a:gd name="connsiteX8" fmla="*/ 4491053 w 8636594"/>
              <a:gd name="connsiteY8" fmla="*/ 5536556 h 5676722"/>
              <a:gd name="connsiteX9" fmla="*/ 4523484 w 8636594"/>
              <a:gd name="connsiteY9" fmla="*/ 5507747 h 5676722"/>
              <a:gd name="connsiteX10" fmla="*/ 4555580 w 8636594"/>
              <a:gd name="connsiteY10" fmla="*/ 5478687 h 5676722"/>
              <a:gd name="connsiteX11" fmla="*/ 4587347 w 8636594"/>
              <a:gd name="connsiteY11" fmla="*/ 5449380 h 5676722"/>
              <a:gd name="connsiteX12" fmla="*/ 4618793 w 8636594"/>
              <a:gd name="connsiteY12" fmla="*/ 5419830 h 5676722"/>
              <a:gd name="connsiteX13" fmla="*/ 4649922 w 8636594"/>
              <a:gd name="connsiteY13" fmla="*/ 5390040 h 5676722"/>
              <a:gd name="connsiteX14" fmla="*/ 4680742 w 8636594"/>
              <a:gd name="connsiteY14" fmla="*/ 5360014 h 5676722"/>
              <a:gd name="connsiteX15" fmla="*/ 4711259 w 8636594"/>
              <a:gd name="connsiteY15" fmla="*/ 5329755 h 5676722"/>
              <a:gd name="connsiteX16" fmla="*/ 4741478 w 8636594"/>
              <a:gd name="connsiteY16" fmla="*/ 5299266 h 5676722"/>
              <a:gd name="connsiteX17" fmla="*/ 4771408 w 8636594"/>
              <a:gd name="connsiteY17" fmla="*/ 5268551 h 5676722"/>
              <a:gd name="connsiteX18" fmla="*/ 4801053 w 8636594"/>
              <a:gd name="connsiteY18" fmla="*/ 5237614 h 5676722"/>
              <a:gd name="connsiteX19" fmla="*/ 4830420 w 8636594"/>
              <a:gd name="connsiteY19" fmla="*/ 5206458 h 5676722"/>
              <a:gd name="connsiteX20" fmla="*/ 4859516 w 8636594"/>
              <a:gd name="connsiteY20" fmla="*/ 5175087 h 5676722"/>
              <a:gd name="connsiteX21" fmla="*/ 4888347 w 8636594"/>
              <a:gd name="connsiteY21" fmla="*/ 5143504 h 5676722"/>
              <a:gd name="connsiteX22" fmla="*/ 4916919 w 8636594"/>
              <a:gd name="connsiteY22" fmla="*/ 5111713 h 5676722"/>
              <a:gd name="connsiteX23" fmla="*/ 4945238 w 8636594"/>
              <a:gd name="connsiteY23" fmla="*/ 5079717 h 5676722"/>
              <a:gd name="connsiteX24" fmla="*/ 4973311 w 8636594"/>
              <a:gd name="connsiteY24" fmla="*/ 5047519 h 5676722"/>
              <a:gd name="connsiteX25" fmla="*/ 5001145 w 8636594"/>
              <a:gd name="connsiteY25" fmla="*/ 5015124 h 5676722"/>
              <a:gd name="connsiteX26" fmla="*/ 5028745 w 8636594"/>
              <a:gd name="connsiteY26" fmla="*/ 4982535 h 5676722"/>
              <a:gd name="connsiteX27" fmla="*/ 5056117 w 8636594"/>
              <a:gd name="connsiteY27" fmla="*/ 4949755 h 5676722"/>
              <a:gd name="connsiteX28" fmla="*/ 5083269 w 8636594"/>
              <a:gd name="connsiteY28" fmla="*/ 4916787 h 5676722"/>
              <a:gd name="connsiteX29" fmla="*/ 5110207 w 8636594"/>
              <a:gd name="connsiteY29" fmla="*/ 4883636 h 5676722"/>
              <a:gd name="connsiteX30" fmla="*/ 5136937 w 8636594"/>
              <a:gd name="connsiteY30" fmla="*/ 4850305 h 5676722"/>
              <a:gd name="connsiteX31" fmla="*/ 5163464 w 8636594"/>
              <a:gd name="connsiteY31" fmla="*/ 4816797 h 5676722"/>
              <a:gd name="connsiteX32" fmla="*/ 5215940 w 8636594"/>
              <a:gd name="connsiteY32" fmla="*/ 4749265 h 5676722"/>
              <a:gd name="connsiteX33" fmla="*/ 5267684 w 8636594"/>
              <a:gd name="connsiteY33" fmla="*/ 4681068 h 5676722"/>
              <a:gd name="connsiteX34" fmla="*/ 5318748 w 8636594"/>
              <a:gd name="connsiteY34" fmla="*/ 4612234 h 5676722"/>
              <a:gd name="connsiteX35" fmla="*/ 5369182 w 8636594"/>
              <a:gd name="connsiteY35" fmla="*/ 4542793 h 5676722"/>
              <a:gd name="connsiteX36" fmla="*/ 5419038 w 8636594"/>
              <a:gd name="connsiteY36" fmla="*/ 4472771 h 5676722"/>
              <a:gd name="connsiteX37" fmla="*/ 5468365 w 8636594"/>
              <a:gd name="connsiteY37" fmla="*/ 4402196 h 5676722"/>
              <a:gd name="connsiteX38" fmla="*/ 5517215 w 8636594"/>
              <a:gd name="connsiteY38" fmla="*/ 4331098 h 5676722"/>
              <a:gd name="connsiteX39" fmla="*/ 5565637 w 8636594"/>
              <a:gd name="connsiteY39" fmla="*/ 4259503 h 5676722"/>
              <a:gd name="connsiteX40" fmla="*/ 5613684 w 8636594"/>
              <a:gd name="connsiteY40" fmla="*/ 4187441 h 5676722"/>
              <a:gd name="connsiteX41" fmla="*/ 5685160 w 8636594"/>
              <a:gd name="connsiteY41" fmla="*/ 4078531 h 5676722"/>
              <a:gd name="connsiteX42" fmla="*/ 5756074 w 8636594"/>
              <a:gd name="connsiteY42" fmla="*/ 3968727 h 5676722"/>
              <a:gd name="connsiteX43" fmla="*/ 5873483 w 8636594"/>
              <a:gd name="connsiteY43" fmla="*/ 3783989 h 5676722"/>
              <a:gd name="connsiteX44" fmla="*/ 6203209 w 8636594"/>
              <a:gd name="connsiteY44" fmla="*/ 3258640 h 5676722"/>
              <a:gd name="connsiteX45" fmla="*/ 6299430 w 8636594"/>
              <a:gd name="connsiteY45" fmla="*/ 3107321 h 5676722"/>
              <a:gd name="connsiteX46" fmla="*/ 6372650 w 8636594"/>
              <a:gd name="connsiteY46" fmla="*/ 2993735 h 5676722"/>
              <a:gd name="connsiteX47" fmla="*/ 6453197 w 8636594"/>
              <a:gd name="connsiteY47" fmla="*/ 2869788 h 5676722"/>
              <a:gd name="connsiteX48" fmla="*/ 6564167 w 8636594"/>
              <a:gd name="connsiteY48" fmla="*/ 2696807 h 5676722"/>
              <a:gd name="connsiteX49" fmla="*/ 6976233 w 8636594"/>
              <a:gd name="connsiteY49" fmla="*/ 2045274 h 5676722"/>
              <a:gd name="connsiteX50" fmla="*/ 7086755 w 8636594"/>
              <a:gd name="connsiteY50" fmla="*/ 1872743 h 5676722"/>
              <a:gd name="connsiteX51" fmla="*/ 7170279 w 8636594"/>
              <a:gd name="connsiteY51" fmla="*/ 1744202 h 5676722"/>
              <a:gd name="connsiteX52" fmla="*/ 7226351 w 8636594"/>
              <a:gd name="connsiteY52" fmla="*/ 1659017 h 5676722"/>
              <a:gd name="connsiteX53" fmla="*/ 7282789 w 8636594"/>
              <a:gd name="connsiteY53" fmla="*/ 1574303 h 5676722"/>
              <a:gd name="connsiteX54" fmla="*/ 7339643 w 8636594"/>
              <a:gd name="connsiteY54" fmla="*/ 1490113 h 5676722"/>
              <a:gd name="connsiteX55" fmla="*/ 7396957 w 8636594"/>
              <a:gd name="connsiteY55" fmla="*/ 1406503 h 5676722"/>
              <a:gd name="connsiteX56" fmla="*/ 7454781 w 8636594"/>
              <a:gd name="connsiteY56" fmla="*/ 1323526 h 5676722"/>
              <a:gd name="connsiteX57" fmla="*/ 7513161 w 8636594"/>
              <a:gd name="connsiteY57" fmla="*/ 1241237 h 5676722"/>
              <a:gd name="connsiteX58" fmla="*/ 7572144 w 8636594"/>
              <a:gd name="connsiteY58" fmla="*/ 1159689 h 5676722"/>
              <a:gd name="connsiteX59" fmla="*/ 7601877 w 8636594"/>
              <a:gd name="connsiteY59" fmla="*/ 1119210 h 5676722"/>
              <a:gd name="connsiteX60" fmla="*/ 7631779 w 8636594"/>
              <a:gd name="connsiteY60" fmla="*/ 1078937 h 5676722"/>
              <a:gd name="connsiteX61" fmla="*/ 7661855 w 8636594"/>
              <a:gd name="connsiteY61" fmla="*/ 1038876 h 5676722"/>
              <a:gd name="connsiteX62" fmla="*/ 7692111 w 8636594"/>
              <a:gd name="connsiteY62" fmla="*/ 999035 h 5676722"/>
              <a:gd name="connsiteX63" fmla="*/ 7722554 w 8636594"/>
              <a:gd name="connsiteY63" fmla="*/ 959419 h 5676722"/>
              <a:gd name="connsiteX64" fmla="*/ 7753190 w 8636594"/>
              <a:gd name="connsiteY64" fmla="*/ 920037 h 5676722"/>
              <a:gd name="connsiteX65" fmla="*/ 7784023 w 8636594"/>
              <a:gd name="connsiteY65" fmla="*/ 880894 h 5676722"/>
              <a:gd name="connsiteX66" fmla="*/ 7815061 w 8636594"/>
              <a:gd name="connsiteY66" fmla="*/ 841997 h 5676722"/>
              <a:gd name="connsiteX67" fmla="*/ 7846308 w 8636594"/>
              <a:gd name="connsiteY67" fmla="*/ 803354 h 5676722"/>
              <a:gd name="connsiteX68" fmla="*/ 7877772 w 8636594"/>
              <a:gd name="connsiteY68" fmla="*/ 764970 h 5676722"/>
              <a:gd name="connsiteX69" fmla="*/ 7909458 w 8636594"/>
              <a:gd name="connsiteY69" fmla="*/ 726853 h 5676722"/>
              <a:gd name="connsiteX70" fmla="*/ 7941371 w 8636594"/>
              <a:gd name="connsiteY70" fmla="*/ 689010 h 5676722"/>
              <a:gd name="connsiteX71" fmla="*/ 7973518 w 8636594"/>
              <a:gd name="connsiteY71" fmla="*/ 651447 h 5676722"/>
              <a:gd name="connsiteX72" fmla="*/ 8005905 w 8636594"/>
              <a:gd name="connsiteY72" fmla="*/ 614171 h 5676722"/>
              <a:gd name="connsiteX73" fmla="*/ 8038538 w 8636594"/>
              <a:gd name="connsiteY73" fmla="*/ 577189 h 5676722"/>
              <a:gd name="connsiteX74" fmla="*/ 8071421 w 8636594"/>
              <a:gd name="connsiteY74" fmla="*/ 540507 h 5676722"/>
              <a:gd name="connsiteX75" fmla="*/ 8104563 w 8636594"/>
              <a:gd name="connsiteY75" fmla="*/ 504132 h 5676722"/>
              <a:gd name="connsiteX76" fmla="*/ 8137967 w 8636594"/>
              <a:gd name="connsiteY76" fmla="*/ 468072 h 5676722"/>
              <a:gd name="connsiteX77" fmla="*/ 8171641 w 8636594"/>
              <a:gd name="connsiteY77" fmla="*/ 432332 h 5676722"/>
              <a:gd name="connsiteX78" fmla="*/ 8205590 w 8636594"/>
              <a:gd name="connsiteY78" fmla="*/ 396920 h 5676722"/>
              <a:gd name="connsiteX79" fmla="*/ 8239820 w 8636594"/>
              <a:gd name="connsiteY79" fmla="*/ 361843 h 5676722"/>
              <a:gd name="connsiteX80" fmla="*/ 8274337 w 8636594"/>
              <a:gd name="connsiteY80" fmla="*/ 327107 h 5676722"/>
              <a:gd name="connsiteX81" fmla="*/ 8309147 w 8636594"/>
              <a:gd name="connsiteY81" fmla="*/ 292718 h 5676722"/>
              <a:gd name="connsiteX82" fmla="*/ 8344256 w 8636594"/>
              <a:gd name="connsiteY82" fmla="*/ 258685 h 5676722"/>
              <a:gd name="connsiteX83" fmla="*/ 8379669 w 8636594"/>
              <a:gd name="connsiteY83" fmla="*/ 225013 h 5676722"/>
              <a:gd name="connsiteX84" fmla="*/ 8415394 w 8636594"/>
              <a:gd name="connsiteY84" fmla="*/ 191709 h 5676722"/>
              <a:gd name="connsiteX85" fmla="*/ 8451434 w 8636594"/>
              <a:gd name="connsiteY85" fmla="*/ 158780 h 5676722"/>
              <a:gd name="connsiteX86" fmla="*/ 8487798 w 8636594"/>
              <a:gd name="connsiteY86" fmla="*/ 126233 h 5676722"/>
              <a:gd name="connsiteX87" fmla="*/ 8524489 w 8636594"/>
              <a:gd name="connsiteY87" fmla="*/ 94075 h 5676722"/>
              <a:gd name="connsiteX88" fmla="*/ 8561515 w 8636594"/>
              <a:gd name="connsiteY88" fmla="*/ 62312 h 5676722"/>
              <a:gd name="connsiteX89" fmla="*/ 8598881 w 8636594"/>
              <a:gd name="connsiteY89" fmla="*/ 30951 h 5676722"/>
              <a:gd name="connsiteX90" fmla="*/ 8636594 w 8636594"/>
              <a:gd name="connsiteY90" fmla="*/ 0 h 5676722"/>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391688 w 8636594"/>
              <a:gd name="connsiteY4" fmla="*/ 5621446 h 5649218"/>
              <a:gd name="connsiteX5" fmla="*/ 4425162 w 8636594"/>
              <a:gd name="connsiteY5" fmla="*/ 5593409 h 5649218"/>
              <a:gd name="connsiteX6" fmla="*/ 4458281 w 8636594"/>
              <a:gd name="connsiteY6" fmla="*/ 5565111 h 5649218"/>
              <a:gd name="connsiteX7" fmla="*/ 4491053 w 8636594"/>
              <a:gd name="connsiteY7" fmla="*/ 5536556 h 5649218"/>
              <a:gd name="connsiteX8" fmla="*/ 4523484 w 8636594"/>
              <a:gd name="connsiteY8" fmla="*/ 5507747 h 5649218"/>
              <a:gd name="connsiteX9" fmla="*/ 4555580 w 8636594"/>
              <a:gd name="connsiteY9" fmla="*/ 5478687 h 5649218"/>
              <a:gd name="connsiteX10" fmla="*/ 4587347 w 8636594"/>
              <a:gd name="connsiteY10" fmla="*/ 5449380 h 5649218"/>
              <a:gd name="connsiteX11" fmla="*/ 4618793 w 8636594"/>
              <a:gd name="connsiteY11" fmla="*/ 5419830 h 5649218"/>
              <a:gd name="connsiteX12" fmla="*/ 4649922 w 8636594"/>
              <a:gd name="connsiteY12" fmla="*/ 5390040 h 5649218"/>
              <a:gd name="connsiteX13" fmla="*/ 4680742 w 8636594"/>
              <a:gd name="connsiteY13" fmla="*/ 5360014 h 5649218"/>
              <a:gd name="connsiteX14" fmla="*/ 4711259 w 8636594"/>
              <a:gd name="connsiteY14" fmla="*/ 5329755 h 5649218"/>
              <a:gd name="connsiteX15" fmla="*/ 4741478 w 8636594"/>
              <a:gd name="connsiteY15" fmla="*/ 5299266 h 5649218"/>
              <a:gd name="connsiteX16" fmla="*/ 4771408 w 8636594"/>
              <a:gd name="connsiteY16" fmla="*/ 5268551 h 5649218"/>
              <a:gd name="connsiteX17" fmla="*/ 4801053 w 8636594"/>
              <a:gd name="connsiteY17" fmla="*/ 5237614 h 5649218"/>
              <a:gd name="connsiteX18" fmla="*/ 4830420 w 8636594"/>
              <a:gd name="connsiteY18" fmla="*/ 5206458 h 5649218"/>
              <a:gd name="connsiteX19" fmla="*/ 4859516 w 8636594"/>
              <a:gd name="connsiteY19" fmla="*/ 5175087 h 5649218"/>
              <a:gd name="connsiteX20" fmla="*/ 4888347 w 8636594"/>
              <a:gd name="connsiteY20" fmla="*/ 5143504 h 5649218"/>
              <a:gd name="connsiteX21" fmla="*/ 4916919 w 8636594"/>
              <a:gd name="connsiteY21" fmla="*/ 5111713 h 5649218"/>
              <a:gd name="connsiteX22" fmla="*/ 4945238 w 8636594"/>
              <a:gd name="connsiteY22" fmla="*/ 5079717 h 5649218"/>
              <a:gd name="connsiteX23" fmla="*/ 4973311 w 8636594"/>
              <a:gd name="connsiteY23" fmla="*/ 5047519 h 5649218"/>
              <a:gd name="connsiteX24" fmla="*/ 5001145 w 8636594"/>
              <a:gd name="connsiteY24" fmla="*/ 5015124 h 5649218"/>
              <a:gd name="connsiteX25" fmla="*/ 5028745 w 8636594"/>
              <a:gd name="connsiteY25" fmla="*/ 4982535 h 5649218"/>
              <a:gd name="connsiteX26" fmla="*/ 5056117 w 8636594"/>
              <a:gd name="connsiteY26" fmla="*/ 4949755 h 5649218"/>
              <a:gd name="connsiteX27" fmla="*/ 5083269 w 8636594"/>
              <a:gd name="connsiteY27" fmla="*/ 4916787 h 5649218"/>
              <a:gd name="connsiteX28" fmla="*/ 5110207 w 8636594"/>
              <a:gd name="connsiteY28" fmla="*/ 4883636 h 5649218"/>
              <a:gd name="connsiteX29" fmla="*/ 5136937 w 8636594"/>
              <a:gd name="connsiteY29" fmla="*/ 4850305 h 5649218"/>
              <a:gd name="connsiteX30" fmla="*/ 5163464 w 8636594"/>
              <a:gd name="connsiteY30" fmla="*/ 4816797 h 5649218"/>
              <a:gd name="connsiteX31" fmla="*/ 5215940 w 8636594"/>
              <a:gd name="connsiteY31" fmla="*/ 4749265 h 5649218"/>
              <a:gd name="connsiteX32" fmla="*/ 5267684 w 8636594"/>
              <a:gd name="connsiteY32" fmla="*/ 4681068 h 5649218"/>
              <a:gd name="connsiteX33" fmla="*/ 5318748 w 8636594"/>
              <a:gd name="connsiteY33" fmla="*/ 4612234 h 5649218"/>
              <a:gd name="connsiteX34" fmla="*/ 5369182 w 8636594"/>
              <a:gd name="connsiteY34" fmla="*/ 4542793 h 5649218"/>
              <a:gd name="connsiteX35" fmla="*/ 5419038 w 8636594"/>
              <a:gd name="connsiteY35" fmla="*/ 4472771 h 5649218"/>
              <a:gd name="connsiteX36" fmla="*/ 5468365 w 8636594"/>
              <a:gd name="connsiteY36" fmla="*/ 4402196 h 5649218"/>
              <a:gd name="connsiteX37" fmla="*/ 5517215 w 8636594"/>
              <a:gd name="connsiteY37" fmla="*/ 4331098 h 5649218"/>
              <a:gd name="connsiteX38" fmla="*/ 5565637 w 8636594"/>
              <a:gd name="connsiteY38" fmla="*/ 4259503 h 5649218"/>
              <a:gd name="connsiteX39" fmla="*/ 5613684 w 8636594"/>
              <a:gd name="connsiteY39" fmla="*/ 4187441 h 5649218"/>
              <a:gd name="connsiteX40" fmla="*/ 5685160 w 8636594"/>
              <a:gd name="connsiteY40" fmla="*/ 4078531 h 5649218"/>
              <a:gd name="connsiteX41" fmla="*/ 5756074 w 8636594"/>
              <a:gd name="connsiteY41" fmla="*/ 3968727 h 5649218"/>
              <a:gd name="connsiteX42" fmla="*/ 5873483 w 8636594"/>
              <a:gd name="connsiteY42" fmla="*/ 3783989 h 5649218"/>
              <a:gd name="connsiteX43" fmla="*/ 6203209 w 8636594"/>
              <a:gd name="connsiteY43" fmla="*/ 3258640 h 5649218"/>
              <a:gd name="connsiteX44" fmla="*/ 6299430 w 8636594"/>
              <a:gd name="connsiteY44" fmla="*/ 3107321 h 5649218"/>
              <a:gd name="connsiteX45" fmla="*/ 6372650 w 8636594"/>
              <a:gd name="connsiteY45" fmla="*/ 2993735 h 5649218"/>
              <a:gd name="connsiteX46" fmla="*/ 6453197 w 8636594"/>
              <a:gd name="connsiteY46" fmla="*/ 2869788 h 5649218"/>
              <a:gd name="connsiteX47" fmla="*/ 6564167 w 8636594"/>
              <a:gd name="connsiteY47" fmla="*/ 2696807 h 5649218"/>
              <a:gd name="connsiteX48" fmla="*/ 6976233 w 8636594"/>
              <a:gd name="connsiteY48" fmla="*/ 2045274 h 5649218"/>
              <a:gd name="connsiteX49" fmla="*/ 7086755 w 8636594"/>
              <a:gd name="connsiteY49" fmla="*/ 1872743 h 5649218"/>
              <a:gd name="connsiteX50" fmla="*/ 7170279 w 8636594"/>
              <a:gd name="connsiteY50" fmla="*/ 1744202 h 5649218"/>
              <a:gd name="connsiteX51" fmla="*/ 7226351 w 8636594"/>
              <a:gd name="connsiteY51" fmla="*/ 1659017 h 5649218"/>
              <a:gd name="connsiteX52" fmla="*/ 7282789 w 8636594"/>
              <a:gd name="connsiteY52" fmla="*/ 1574303 h 5649218"/>
              <a:gd name="connsiteX53" fmla="*/ 7339643 w 8636594"/>
              <a:gd name="connsiteY53" fmla="*/ 1490113 h 5649218"/>
              <a:gd name="connsiteX54" fmla="*/ 7396957 w 8636594"/>
              <a:gd name="connsiteY54" fmla="*/ 1406503 h 5649218"/>
              <a:gd name="connsiteX55" fmla="*/ 7454781 w 8636594"/>
              <a:gd name="connsiteY55" fmla="*/ 1323526 h 5649218"/>
              <a:gd name="connsiteX56" fmla="*/ 7513161 w 8636594"/>
              <a:gd name="connsiteY56" fmla="*/ 1241237 h 5649218"/>
              <a:gd name="connsiteX57" fmla="*/ 7572144 w 8636594"/>
              <a:gd name="connsiteY57" fmla="*/ 1159689 h 5649218"/>
              <a:gd name="connsiteX58" fmla="*/ 7601877 w 8636594"/>
              <a:gd name="connsiteY58" fmla="*/ 1119210 h 5649218"/>
              <a:gd name="connsiteX59" fmla="*/ 7631779 w 8636594"/>
              <a:gd name="connsiteY59" fmla="*/ 1078937 h 5649218"/>
              <a:gd name="connsiteX60" fmla="*/ 7661855 w 8636594"/>
              <a:gd name="connsiteY60" fmla="*/ 1038876 h 5649218"/>
              <a:gd name="connsiteX61" fmla="*/ 7692111 w 8636594"/>
              <a:gd name="connsiteY61" fmla="*/ 999035 h 5649218"/>
              <a:gd name="connsiteX62" fmla="*/ 7722554 w 8636594"/>
              <a:gd name="connsiteY62" fmla="*/ 959419 h 5649218"/>
              <a:gd name="connsiteX63" fmla="*/ 7753190 w 8636594"/>
              <a:gd name="connsiteY63" fmla="*/ 920037 h 5649218"/>
              <a:gd name="connsiteX64" fmla="*/ 7784023 w 8636594"/>
              <a:gd name="connsiteY64" fmla="*/ 880894 h 5649218"/>
              <a:gd name="connsiteX65" fmla="*/ 7815061 w 8636594"/>
              <a:gd name="connsiteY65" fmla="*/ 841997 h 5649218"/>
              <a:gd name="connsiteX66" fmla="*/ 7846308 w 8636594"/>
              <a:gd name="connsiteY66" fmla="*/ 803354 h 5649218"/>
              <a:gd name="connsiteX67" fmla="*/ 7877772 w 8636594"/>
              <a:gd name="connsiteY67" fmla="*/ 764970 h 5649218"/>
              <a:gd name="connsiteX68" fmla="*/ 7909458 w 8636594"/>
              <a:gd name="connsiteY68" fmla="*/ 726853 h 5649218"/>
              <a:gd name="connsiteX69" fmla="*/ 7941371 w 8636594"/>
              <a:gd name="connsiteY69" fmla="*/ 689010 h 5649218"/>
              <a:gd name="connsiteX70" fmla="*/ 7973518 w 8636594"/>
              <a:gd name="connsiteY70" fmla="*/ 651447 h 5649218"/>
              <a:gd name="connsiteX71" fmla="*/ 8005905 w 8636594"/>
              <a:gd name="connsiteY71" fmla="*/ 614171 h 5649218"/>
              <a:gd name="connsiteX72" fmla="*/ 8038538 w 8636594"/>
              <a:gd name="connsiteY72" fmla="*/ 577189 h 5649218"/>
              <a:gd name="connsiteX73" fmla="*/ 8071421 w 8636594"/>
              <a:gd name="connsiteY73" fmla="*/ 540507 h 5649218"/>
              <a:gd name="connsiteX74" fmla="*/ 8104563 w 8636594"/>
              <a:gd name="connsiteY74" fmla="*/ 504132 h 5649218"/>
              <a:gd name="connsiteX75" fmla="*/ 8137967 w 8636594"/>
              <a:gd name="connsiteY75" fmla="*/ 468072 h 5649218"/>
              <a:gd name="connsiteX76" fmla="*/ 8171641 w 8636594"/>
              <a:gd name="connsiteY76" fmla="*/ 432332 h 5649218"/>
              <a:gd name="connsiteX77" fmla="*/ 8205590 w 8636594"/>
              <a:gd name="connsiteY77" fmla="*/ 396920 h 5649218"/>
              <a:gd name="connsiteX78" fmla="*/ 8239820 w 8636594"/>
              <a:gd name="connsiteY78" fmla="*/ 361843 h 5649218"/>
              <a:gd name="connsiteX79" fmla="*/ 8274337 w 8636594"/>
              <a:gd name="connsiteY79" fmla="*/ 327107 h 5649218"/>
              <a:gd name="connsiteX80" fmla="*/ 8309147 w 8636594"/>
              <a:gd name="connsiteY80" fmla="*/ 292718 h 5649218"/>
              <a:gd name="connsiteX81" fmla="*/ 8344256 w 8636594"/>
              <a:gd name="connsiteY81" fmla="*/ 258685 h 5649218"/>
              <a:gd name="connsiteX82" fmla="*/ 8379669 w 8636594"/>
              <a:gd name="connsiteY82" fmla="*/ 225013 h 5649218"/>
              <a:gd name="connsiteX83" fmla="*/ 8415394 w 8636594"/>
              <a:gd name="connsiteY83" fmla="*/ 191709 h 5649218"/>
              <a:gd name="connsiteX84" fmla="*/ 8451434 w 8636594"/>
              <a:gd name="connsiteY84" fmla="*/ 158780 h 5649218"/>
              <a:gd name="connsiteX85" fmla="*/ 8487798 w 8636594"/>
              <a:gd name="connsiteY85" fmla="*/ 126233 h 5649218"/>
              <a:gd name="connsiteX86" fmla="*/ 8524489 w 8636594"/>
              <a:gd name="connsiteY86" fmla="*/ 94075 h 5649218"/>
              <a:gd name="connsiteX87" fmla="*/ 8561515 w 8636594"/>
              <a:gd name="connsiteY87" fmla="*/ 62312 h 5649218"/>
              <a:gd name="connsiteX88" fmla="*/ 8598881 w 8636594"/>
              <a:gd name="connsiteY88" fmla="*/ 30951 h 5649218"/>
              <a:gd name="connsiteX89" fmla="*/ 8636594 w 8636594"/>
              <a:gd name="connsiteY89" fmla="*/ 0 h 5649218"/>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425162 w 8636594"/>
              <a:gd name="connsiteY4" fmla="*/ 5593409 h 5649218"/>
              <a:gd name="connsiteX5" fmla="*/ 4458281 w 8636594"/>
              <a:gd name="connsiteY5" fmla="*/ 5565111 h 5649218"/>
              <a:gd name="connsiteX6" fmla="*/ 4491053 w 8636594"/>
              <a:gd name="connsiteY6" fmla="*/ 5536556 h 5649218"/>
              <a:gd name="connsiteX7" fmla="*/ 4523484 w 8636594"/>
              <a:gd name="connsiteY7" fmla="*/ 5507747 h 5649218"/>
              <a:gd name="connsiteX8" fmla="*/ 4555580 w 8636594"/>
              <a:gd name="connsiteY8" fmla="*/ 5478687 h 5649218"/>
              <a:gd name="connsiteX9" fmla="*/ 4587347 w 8636594"/>
              <a:gd name="connsiteY9" fmla="*/ 5449380 h 5649218"/>
              <a:gd name="connsiteX10" fmla="*/ 4618793 w 8636594"/>
              <a:gd name="connsiteY10" fmla="*/ 5419830 h 5649218"/>
              <a:gd name="connsiteX11" fmla="*/ 4649922 w 8636594"/>
              <a:gd name="connsiteY11" fmla="*/ 5390040 h 5649218"/>
              <a:gd name="connsiteX12" fmla="*/ 4680742 w 8636594"/>
              <a:gd name="connsiteY12" fmla="*/ 5360014 h 5649218"/>
              <a:gd name="connsiteX13" fmla="*/ 4711259 w 8636594"/>
              <a:gd name="connsiteY13" fmla="*/ 5329755 h 5649218"/>
              <a:gd name="connsiteX14" fmla="*/ 4741478 w 8636594"/>
              <a:gd name="connsiteY14" fmla="*/ 5299266 h 5649218"/>
              <a:gd name="connsiteX15" fmla="*/ 4771408 w 8636594"/>
              <a:gd name="connsiteY15" fmla="*/ 5268551 h 5649218"/>
              <a:gd name="connsiteX16" fmla="*/ 4801053 w 8636594"/>
              <a:gd name="connsiteY16" fmla="*/ 5237614 h 5649218"/>
              <a:gd name="connsiteX17" fmla="*/ 4830420 w 8636594"/>
              <a:gd name="connsiteY17" fmla="*/ 5206458 h 5649218"/>
              <a:gd name="connsiteX18" fmla="*/ 4859516 w 8636594"/>
              <a:gd name="connsiteY18" fmla="*/ 5175087 h 5649218"/>
              <a:gd name="connsiteX19" fmla="*/ 4888347 w 8636594"/>
              <a:gd name="connsiteY19" fmla="*/ 5143504 h 5649218"/>
              <a:gd name="connsiteX20" fmla="*/ 4916919 w 8636594"/>
              <a:gd name="connsiteY20" fmla="*/ 5111713 h 5649218"/>
              <a:gd name="connsiteX21" fmla="*/ 4945238 w 8636594"/>
              <a:gd name="connsiteY21" fmla="*/ 5079717 h 5649218"/>
              <a:gd name="connsiteX22" fmla="*/ 4973311 w 8636594"/>
              <a:gd name="connsiteY22" fmla="*/ 5047519 h 5649218"/>
              <a:gd name="connsiteX23" fmla="*/ 5001145 w 8636594"/>
              <a:gd name="connsiteY23" fmla="*/ 5015124 h 5649218"/>
              <a:gd name="connsiteX24" fmla="*/ 5028745 w 8636594"/>
              <a:gd name="connsiteY24" fmla="*/ 4982535 h 5649218"/>
              <a:gd name="connsiteX25" fmla="*/ 5056117 w 8636594"/>
              <a:gd name="connsiteY25" fmla="*/ 4949755 h 5649218"/>
              <a:gd name="connsiteX26" fmla="*/ 5083269 w 8636594"/>
              <a:gd name="connsiteY26" fmla="*/ 4916787 h 5649218"/>
              <a:gd name="connsiteX27" fmla="*/ 5110207 w 8636594"/>
              <a:gd name="connsiteY27" fmla="*/ 4883636 h 5649218"/>
              <a:gd name="connsiteX28" fmla="*/ 5136937 w 8636594"/>
              <a:gd name="connsiteY28" fmla="*/ 4850305 h 5649218"/>
              <a:gd name="connsiteX29" fmla="*/ 5163464 w 8636594"/>
              <a:gd name="connsiteY29" fmla="*/ 4816797 h 5649218"/>
              <a:gd name="connsiteX30" fmla="*/ 5215940 w 8636594"/>
              <a:gd name="connsiteY30" fmla="*/ 4749265 h 5649218"/>
              <a:gd name="connsiteX31" fmla="*/ 5267684 w 8636594"/>
              <a:gd name="connsiteY31" fmla="*/ 4681068 h 5649218"/>
              <a:gd name="connsiteX32" fmla="*/ 5318748 w 8636594"/>
              <a:gd name="connsiteY32" fmla="*/ 4612234 h 5649218"/>
              <a:gd name="connsiteX33" fmla="*/ 5369182 w 8636594"/>
              <a:gd name="connsiteY33" fmla="*/ 4542793 h 5649218"/>
              <a:gd name="connsiteX34" fmla="*/ 5419038 w 8636594"/>
              <a:gd name="connsiteY34" fmla="*/ 4472771 h 5649218"/>
              <a:gd name="connsiteX35" fmla="*/ 5468365 w 8636594"/>
              <a:gd name="connsiteY35" fmla="*/ 4402196 h 5649218"/>
              <a:gd name="connsiteX36" fmla="*/ 5517215 w 8636594"/>
              <a:gd name="connsiteY36" fmla="*/ 4331098 h 5649218"/>
              <a:gd name="connsiteX37" fmla="*/ 5565637 w 8636594"/>
              <a:gd name="connsiteY37" fmla="*/ 4259503 h 5649218"/>
              <a:gd name="connsiteX38" fmla="*/ 5613684 w 8636594"/>
              <a:gd name="connsiteY38" fmla="*/ 4187441 h 5649218"/>
              <a:gd name="connsiteX39" fmla="*/ 5685160 w 8636594"/>
              <a:gd name="connsiteY39" fmla="*/ 4078531 h 5649218"/>
              <a:gd name="connsiteX40" fmla="*/ 5756074 w 8636594"/>
              <a:gd name="connsiteY40" fmla="*/ 3968727 h 5649218"/>
              <a:gd name="connsiteX41" fmla="*/ 5873483 w 8636594"/>
              <a:gd name="connsiteY41" fmla="*/ 3783989 h 5649218"/>
              <a:gd name="connsiteX42" fmla="*/ 6203209 w 8636594"/>
              <a:gd name="connsiteY42" fmla="*/ 3258640 h 5649218"/>
              <a:gd name="connsiteX43" fmla="*/ 6299430 w 8636594"/>
              <a:gd name="connsiteY43" fmla="*/ 3107321 h 5649218"/>
              <a:gd name="connsiteX44" fmla="*/ 6372650 w 8636594"/>
              <a:gd name="connsiteY44" fmla="*/ 2993735 h 5649218"/>
              <a:gd name="connsiteX45" fmla="*/ 6453197 w 8636594"/>
              <a:gd name="connsiteY45" fmla="*/ 2869788 h 5649218"/>
              <a:gd name="connsiteX46" fmla="*/ 6564167 w 8636594"/>
              <a:gd name="connsiteY46" fmla="*/ 2696807 h 5649218"/>
              <a:gd name="connsiteX47" fmla="*/ 6976233 w 8636594"/>
              <a:gd name="connsiteY47" fmla="*/ 2045274 h 5649218"/>
              <a:gd name="connsiteX48" fmla="*/ 7086755 w 8636594"/>
              <a:gd name="connsiteY48" fmla="*/ 1872743 h 5649218"/>
              <a:gd name="connsiteX49" fmla="*/ 7170279 w 8636594"/>
              <a:gd name="connsiteY49" fmla="*/ 1744202 h 5649218"/>
              <a:gd name="connsiteX50" fmla="*/ 7226351 w 8636594"/>
              <a:gd name="connsiteY50" fmla="*/ 1659017 h 5649218"/>
              <a:gd name="connsiteX51" fmla="*/ 7282789 w 8636594"/>
              <a:gd name="connsiteY51" fmla="*/ 1574303 h 5649218"/>
              <a:gd name="connsiteX52" fmla="*/ 7339643 w 8636594"/>
              <a:gd name="connsiteY52" fmla="*/ 1490113 h 5649218"/>
              <a:gd name="connsiteX53" fmla="*/ 7396957 w 8636594"/>
              <a:gd name="connsiteY53" fmla="*/ 1406503 h 5649218"/>
              <a:gd name="connsiteX54" fmla="*/ 7454781 w 8636594"/>
              <a:gd name="connsiteY54" fmla="*/ 1323526 h 5649218"/>
              <a:gd name="connsiteX55" fmla="*/ 7513161 w 8636594"/>
              <a:gd name="connsiteY55" fmla="*/ 1241237 h 5649218"/>
              <a:gd name="connsiteX56" fmla="*/ 7572144 w 8636594"/>
              <a:gd name="connsiteY56" fmla="*/ 1159689 h 5649218"/>
              <a:gd name="connsiteX57" fmla="*/ 7601877 w 8636594"/>
              <a:gd name="connsiteY57" fmla="*/ 1119210 h 5649218"/>
              <a:gd name="connsiteX58" fmla="*/ 7631779 w 8636594"/>
              <a:gd name="connsiteY58" fmla="*/ 1078937 h 5649218"/>
              <a:gd name="connsiteX59" fmla="*/ 7661855 w 8636594"/>
              <a:gd name="connsiteY59" fmla="*/ 1038876 h 5649218"/>
              <a:gd name="connsiteX60" fmla="*/ 7692111 w 8636594"/>
              <a:gd name="connsiteY60" fmla="*/ 999035 h 5649218"/>
              <a:gd name="connsiteX61" fmla="*/ 7722554 w 8636594"/>
              <a:gd name="connsiteY61" fmla="*/ 959419 h 5649218"/>
              <a:gd name="connsiteX62" fmla="*/ 7753190 w 8636594"/>
              <a:gd name="connsiteY62" fmla="*/ 920037 h 5649218"/>
              <a:gd name="connsiteX63" fmla="*/ 7784023 w 8636594"/>
              <a:gd name="connsiteY63" fmla="*/ 880894 h 5649218"/>
              <a:gd name="connsiteX64" fmla="*/ 7815061 w 8636594"/>
              <a:gd name="connsiteY64" fmla="*/ 841997 h 5649218"/>
              <a:gd name="connsiteX65" fmla="*/ 7846308 w 8636594"/>
              <a:gd name="connsiteY65" fmla="*/ 803354 h 5649218"/>
              <a:gd name="connsiteX66" fmla="*/ 7877772 w 8636594"/>
              <a:gd name="connsiteY66" fmla="*/ 764970 h 5649218"/>
              <a:gd name="connsiteX67" fmla="*/ 7909458 w 8636594"/>
              <a:gd name="connsiteY67" fmla="*/ 726853 h 5649218"/>
              <a:gd name="connsiteX68" fmla="*/ 7941371 w 8636594"/>
              <a:gd name="connsiteY68" fmla="*/ 689010 h 5649218"/>
              <a:gd name="connsiteX69" fmla="*/ 7973518 w 8636594"/>
              <a:gd name="connsiteY69" fmla="*/ 651447 h 5649218"/>
              <a:gd name="connsiteX70" fmla="*/ 8005905 w 8636594"/>
              <a:gd name="connsiteY70" fmla="*/ 614171 h 5649218"/>
              <a:gd name="connsiteX71" fmla="*/ 8038538 w 8636594"/>
              <a:gd name="connsiteY71" fmla="*/ 577189 h 5649218"/>
              <a:gd name="connsiteX72" fmla="*/ 8071421 w 8636594"/>
              <a:gd name="connsiteY72" fmla="*/ 540507 h 5649218"/>
              <a:gd name="connsiteX73" fmla="*/ 8104563 w 8636594"/>
              <a:gd name="connsiteY73" fmla="*/ 504132 h 5649218"/>
              <a:gd name="connsiteX74" fmla="*/ 8137967 w 8636594"/>
              <a:gd name="connsiteY74" fmla="*/ 468072 h 5649218"/>
              <a:gd name="connsiteX75" fmla="*/ 8171641 w 8636594"/>
              <a:gd name="connsiteY75" fmla="*/ 432332 h 5649218"/>
              <a:gd name="connsiteX76" fmla="*/ 8205590 w 8636594"/>
              <a:gd name="connsiteY76" fmla="*/ 396920 h 5649218"/>
              <a:gd name="connsiteX77" fmla="*/ 8239820 w 8636594"/>
              <a:gd name="connsiteY77" fmla="*/ 361843 h 5649218"/>
              <a:gd name="connsiteX78" fmla="*/ 8274337 w 8636594"/>
              <a:gd name="connsiteY78" fmla="*/ 327107 h 5649218"/>
              <a:gd name="connsiteX79" fmla="*/ 8309147 w 8636594"/>
              <a:gd name="connsiteY79" fmla="*/ 292718 h 5649218"/>
              <a:gd name="connsiteX80" fmla="*/ 8344256 w 8636594"/>
              <a:gd name="connsiteY80" fmla="*/ 258685 h 5649218"/>
              <a:gd name="connsiteX81" fmla="*/ 8379669 w 8636594"/>
              <a:gd name="connsiteY81" fmla="*/ 225013 h 5649218"/>
              <a:gd name="connsiteX82" fmla="*/ 8415394 w 8636594"/>
              <a:gd name="connsiteY82" fmla="*/ 191709 h 5649218"/>
              <a:gd name="connsiteX83" fmla="*/ 8451434 w 8636594"/>
              <a:gd name="connsiteY83" fmla="*/ 158780 h 5649218"/>
              <a:gd name="connsiteX84" fmla="*/ 8487798 w 8636594"/>
              <a:gd name="connsiteY84" fmla="*/ 126233 h 5649218"/>
              <a:gd name="connsiteX85" fmla="*/ 8524489 w 8636594"/>
              <a:gd name="connsiteY85" fmla="*/ 94075 h 5649218"/>
              <a:gd name="connsiteX86" fmla="*/ 8561515 w 8636594"/>
              <a:gd name="connsiteY86" fmla="*/ 62312 h 5649218"/>
              <a:gd name="connsiteX87" fmla="*/ 8598881 w 8636594"/>
              <a:gd name="connsiteY87" fmla="*/ 30951 h 5649218"/>
              <a:gd name="connsiteX88" fmla="*/ 8636594 w 8636594"/>
              <a:gd name="connsiteY88" fmla="*/ 0 h 5649218"/>
              <a:gd name="connsiteX0" fmla="*/ 8636594 w 8636594"/>
              <a:gd name="connsiteY0" fmla="*/ 0 h 5593409"/>
              <a:gd name="connsiteX1" fmla="*/ 5293 w 8636594"/>
              <a:gd name="connsiteY1" fmla="*/ 0 h 5593409"/>
              <a:gd name="connsiteX2" fmla="*/ 0 w 8636594"/>
              <a:gd name="connsiteY2" fmla="*/ 5587843 h 5593409"/>
              <a:gd name="connsiteX3" fmla="*/ 4425162 w 8636594"/>
              <a:gd name="connsiteY3" fmla="*/ 5593409 h 5593409"/>
              <a:gd name="connsiteX4" fmla="*/ 4458281 w 8636594"/>
              <a:gd name="connsiteY4" fmla="*/ 5565111 h 5593409"/>
              <a:gd name="connsiteX5" fmla="*/ 4491053 w 8636594"/>
              <a:gd name="connsiteY5" fmla="*/ 5536556 h 5593409"/>
              <a:gd name="connsiteX6" fmla="*/ 4523484 w 8636594"/>
              <a:gd name="connsiteY6" fmla="*/ 5507747 h 5593409"/>
              <a:gd name="connsiteX7" fmla="*/ 4555580 w 8636594"/>
              <a:gd name="connsiteY7" fmla="*/ 5478687 h 5593409"/>
              <a:gd name="connsiteX8" fmla="*/ 4587347 w 8636594"/>
              <a:gd name="connsiteY8" fmla="*/ 5449380 h 5593409"/>
              <a:gd name="connsiteX9" fmla="*/ 4618793 w 8636594"/>
              <a:gd name="connsiteY9" fmla="*/ 5419830 h 5593409"/>
              <a:gd name="connsiteX10" fmla="*/ 4649922 w 8636594"/>
              <a:gd name="connsiteY10" fmla="*/ 5390040 h 5593409"/>
              <a:gd name="connsiteX11" fmla="*/ 4680742 w 8636594"/>
              <a:gd name="connsiteY11" fmla="*/ 5360014 h 5593409"/>
              <a:gd name="connsiteX12" fmla="*/ 4711259 w 8636594"/>
              <a:gd name="connsiteY12" fmla="*/ 5329755 h 5593409"/>
              <a:gd name="connsiteX13" fmla="*/ 4741478 w 8636594"/>
              <a:gd name="connsiteY13" fmla="*/ 5299266 h 5593409"/>
              <a:gd name="connsiteX14" fmla="*/ 4771408 w 8636594"/>
              <a:gd name="connsiteY14" fmla="*/ 5268551 h 5593409"/>
              <a:gd name="connsiteX15" fmla="*/ 4801053 w 8636594"/>
              <a:gd name="connsiteY15" fmla="*/ 5237614 h 5593409"/>
              <a:gd name="connsiteX16" fmla="*/ 4830420 w 8636594"/>
              <a:gd name="connsiteY16" fmla="*/ 5206458 h 5593409"/>
              <a:gd name="connsiteX17" fmla="*/ 4859516 w 8636594"/>
              <a:gd name="connsiteY17" fmla="*/ 5175087 h 5593409"/>
              <a:gd name="connsiteX18" fmla="*/ 4888347 w 8636594"/>
              <a:gd name="connsiteY18" fmla="*/ 5143504 h 5593409"/>
              <a:gd name="connsiteX19" fmla="*/ 4916919 w 8636594"/>
              <a:gd name="connsiteY19" fmla="*/ 5111713 h 5593409"/>
              <a:gd name="connsiteX20" fmla="*/ 4945238 w 8636594"/>
              <a:gd name="connsiteY20" fmla="*/ 5079717 h 5593409"/>
              <a:gd name="connsiteX21" fmla="*/ 4973311 w 8636594"/>
              <a:gd name="connsiteY21" fmla="*/ 5047519 h 5593409"/>
              <a:gd name="connsiteX22" fmla="*/ 5001145 w 8636594"/>
              <a:gd name="connsiteY22" fmla="*/ 5015124 h 5593409"/>
              <a:gd name="connsiteX23" fmla="*/ 5028745 w 8636594"/>
              <a:gd name="connsiteY23" fmla="*/ 4982535 h 5593409"/>
              <a:gd name="connsiteX24" fmla="*/ 5056117 w 8636594"/>
              <a:gd name="connsiteY24" fmla="*/ 4949755 h 5593409"/>
              <a:gd name="connsiteX25" fmla="*/ 5083269 w 8636594"/>
              <a:gd name="connsiteY25" fmla="*/ 4916787 h 5593409"/>
              <a:gd name="connsiteX26" fmla="*/ 5110207 w 8636594"/>
              <a:gd name="connsiteY26" fmla="*/ 4883636 h 5593409"/>
              <a:gd name="connsiteX27" fmla="*/ 5136937 w 8636594"/>
              <a:gd name="connsiteY27" fmla="*/ 4850305 h 5593409"/>
              <a:gd name="connsiteX28" fmla="*/ 5163464 w 8636594"/>
              <a:gd name="connsiteY28" fmla="*/ 4816797 h 5593409"/>
              <a:gd name="connsiteX29" fmla="*/ 5215940 w 8636594"/>
              <a:gd name="connsiteY29" fmla="*/ 4749265 h 5593409"/>
              <a:gd name="connsiteX30" fmla="*/ 5267684 w 8636594"/>
              <a:gd name="connsiteY30" fmla="*/ 4681068 h 5593409"/>
              <a:gd name="connsiteX31" fmla="*/ 5318748 w 8636594"/>
              <a:gd name="connsiteY31" fmla="*/ 4612234 h 5593409"/>
              <a:gd name="connsiteX32" fmla="*/ 5369182 w 8636594"/>
              <a:gd name="connsiteY32" fmla="*/ 4542793 h 5593409"/>
              <a:gd name="connsiteX33" fmla="*/ 5419038 w 8636594"/>
              <a:gd name="connsiteY33" fmla="*/ 4472771 h 5593409"/>
              <a:gd name="connsiteX34" fmla="*/ 5468365 w 8636594"/>
              <a:gd name="connsiteY34" fmla="*/ 4402196 h 5593409"/>
              <a:gd name="connsiteX35" fmla="*/ 5517215 w 8636594"/>
              <a:gd name="connsiteY35" fmla="*/ 4331098 h 5593409"/>
              <a:gd name="connsiteX36" fmla="*/ 5565637 w 8636594"/>
              <a:gd name="connsiteY36" fmla="*/ 4259503 h 5593409"/>
              <a:gd name="connsiteX37" fmla="*/ 5613684 w 8636594"/>
              <a:gd name="connsiteY37" fmla="*/ 4187441 h 5593409"/>
              <a:gd name="connsiteX38" fmla="*/ 5685160 w 8636594"/>
              <a:gd name="connsiteY38" fmla="*/ 4078531 h 5593409"/>
              <a:gd name="connsiteX39" fmla="*/ 5756074 w 8636594"/>
              <a:gd name="connsiteY39" fmla="*/ 3968727 h 5593409"/>
              <a:gd name="connsiteX40" fmla="*/ 5873483 w 8636594"/>
              <a:gd name="connsiteY40" fmla="*/ 3783989 h 5593409"/>
              <a:gd name="connsiteX41" fmla="*/ 6203209 w 8636594"/>
              <a:gd name="connsiteY41" fmla="*/ 3258640 h 5593409"/>
              <a:gd name="connsiteX42" fmla="*/ 6299430 w 8636594"/>
              <a:gd name="connsiteY42" fmla="*/ 3107321 h 5593409"/>
              <a:gd name="connsiteX43" fmla="*/ 6372650 w 8636594"/>
              <a:gd name="connsiteY43" fmla="*/ 2993735 h 5593409"/>
              <a:gd name="connsiteX44" fmla="*/ 6453197 w 8636594"/>
              <a:gd name="connsiteY44" fmla="*/ 2869788 h 5593409"/>
              <a:gd name="connsiteX45" fmla="*/ 6564167 w 8636594"/>
              <a:gd name="connsiteY45" fmla="*/ 2696807 h 5593409"/>
              <a:gd name="connsiteX46" fmla="*/ 6976233 w 8636594"/>
              <a:gd name="connsiteY46" fmla="*/ 2045274 h 5593409"/>
              <a:gd name="connsiteX47" fmla="*/ 7086755 w 8636594"/>
              <a:gd name="connsiteY47" fmla="*/ 1872743 h 5593409"/>
              <a:gd name="connsiteX48" fmla="*/ 7170279 w 8636594"/>
              <a:gd name="connsiteY48" fmla="*/ 1744202 h 5593409"/>
              <a:gd name="connsiteX49" fmla="*/ 7226351 w 8636594"/>
              <a:gd name="connsiteY49" fmla="*/ 1659017 h 5593409"/>
              <a:gd name="connsiteX50" fmla="*/ 7282789 w 8636594"/>
              <a:gd name="connsiteY50" fmla="*/ 1574303 h 5593409"/>
              <a:gd name="connsiteX51" fmla="*/ 7339643 w 8636594"/>
              <a:gd name="connsiteY51" fmla="*/ 1490113 h 5593409"/>
              <a:gd name="connsiteX52" fmla="*/ 7396957 w 8636594"/>
              <a:gd name="connsiteY52" fmla="*/ 1406503 h 5593409"/>
              <a:gd name="connsiteX53" fmla="*/ 7454781 w 8636594"/>
              <a:gd name="connsiteY53" fmla="*/ 1323526 h 5593409"/>
              <a:gd name="connsiteX54" fmla="*/ 7513161 w 8636594"/>
              <a:gd name="connsiteY54" fmla="*/ 1241237 h 5593409"/>
              <a:gd name="connsiteX55" fmla="*/ 7572144 w 8636594"/>
              <a:gd name="connsiteY55" fmla="*/ 1159689 h 5593409"/>
              <a:gd name="connsiteX56" fmla="*/ 7601877 w 8636594"/>
              <a:gd name="connsiteY56" fmla="*/ 1119210 h 5593409"/>
              <a:gd name="connsiteX57" fmla="*/ 7631779 w 8636594"/>
              <a:gd name="connsiteY57" fmla="*/ 1078937 h 5593409"/>
              <a:gd name="connsiteX58" fmla="*/ 7661855 w 8636594"/>
              <a:gd name="connsiteY58" fmla="*/ 1038876 h 5593409"/>
              <a:gd name="connsiteX59" fmla="*/ 7692111 w 8636594"/>
              <a:gd name="connsiteY59" fmla="*/ 999035 h 5593409"/>
              <a:gd name="connsiteX60" fmla="*/ 7722554 w 8636594"/>
              <a:gd name="connsiteY60" fmla="*/ 959419 h 5593409"/>
              <a:gd name="connsiteX61" fmla="*/ 7753190 w 8636594"/>
              <a:gd name="connsiteY61" fmla="*/ 920037 h 5593409"/>
              <a:gd name="connsiteX62" fmla="*/ 7784023 w 8636594"/>
              <a:gd name="connsiteY62" fmla="*/ 880894 h 5593409"/>
              <a:gd name="connsiteX63" fmla="*/ 7815061 w 8636594"/>
              <a:gd name="connsiteY63" fmla="*/ 841997 h 5593409"/>
              <a:gd name="connsiteX64" fmla="*/ 7846308 w 8636594"/>
              <a:gd name="connsiteY64" fmla="*/ 803354 h 5593409"/>
              <a:gd name="connsiteX65" fmla="*/ 7877772 w 8636594"/>
              <a:gd name="connsiteY65" fmla="*/ 764970 h 5593409"/>
              <a:gd name="connsiteX66" fmla="*/ 7909458 w 8636594"/>
              <a:gd name="connsiteY66" fmla="*/ 726853 h 5593409"/>
              <a:gd name="connsiteX67" fmla="*/ 7941371 w 8636594"/>
              <a:gd name="connsiteY67" fmla="*/ 689010 h 5593409"/>
              <a:gd name="connsiteX68" fmla="*/ 7973518 w 8636594"/>
              <a:gd name="connsiteY68" fmla="*/ 651447 h 5593409"/>
              <a:gd name="connsiteX69" fmla="*/ 8005905 w 8636594"/>
              <a:gd name="connsiteY69" fmla="*/ 614171 h 5593409"/>
              <a:gd name="connsiteX70" fmla="*/ 8038538 w 8636594"/>
              <a:gd name="connsiteY70" fmla="*/ 577189 h 5593409"/>
              <a:gd name="connsiteX71" fmla="*/ 8071421 w 8636594"/>
              <a:gd name="connsiteY71" fmla="*/ 540507 h 5593409"/>
              <a:gd name="connsiteX72" fmla="*/ 8104563 w 8636594"/>
              <a:gd name="connsiteY72" fmla="*/ 504132 h 5593409"/>
              <a:gd name="connsiteX73" fmla="*/ 8137967 w 8636594"/>
              <a:gd name="connsiteY73" fmla="*/ 468072 h 5593409"/>
              <a:gd name="connsiteX74" fmla="*/ 8171641 w 8636594"/>
              <a:gd name="connsiteY74" fmla="*/ 432332 h 5593409"/>
              <a:gd name="connsiteX75" fmla="*/ 8205590 w 8636594"/>
              <a:gd name="connsiteY75" fmla="*/ 396920 h 5593409"/>
              <a:gd name="connsiteX76" fmla="*/ 8239820 w 8636594"/>
              <a:gd name="connsiteY76" fmla="*/ 361843 h 5593409"/>
              <a:gd name="connsiteX77" fmla="*/ 8274337 w 8636594"/>
              <a:gd name="connsiteY77" fmla="*/ 327107 h 5593409"/>
              <a:gd name="connsiteX78" fmla="*/ 8309147 w 8636594"/>
              <a:gd name="connsiteY78" fmla="*/ 292718 h 5593409"/>
              <a:gd name="connsiteX79" fmla="*/ 8344256 w 8636594"/>
              <a:gd name="connsiteY79" fmla="*/ 258685 h 5593409"/>
              <a:gd name="connsiteX80" fmla="*/ 8379669 w 8636594"/>
              <a:gd name="connsiteY80" fmla="*/ 225013 h 5593409"/>
              <a:gd name="connsiteX81" fmla="*/ 8415394 w 8636594"/>
              <a:gd name="connsiteY81" fmla="*/ 191709 h 5593409"/>
              <a:gd name="connsiteX82" fmla="*/ 8451434 w 8636594"/>
              <a:gd name="connsiteY82" fmla="*/ 158780 h 5593409"/>
              <a:gd name="connsiteX83" fmla="*/ 8487798 w 8636594"/>
              <a:gd name="connsiteY83" fmla="*/ 126233 h 5593409"/>
              <a:gd name="connsiteX84" fmla="*/ 8524489 w 8636594"/>
              <a:gd name="connsiteY84" fmla="*/ 94075 h 5593409"/>
              <a:gd name="connsiteX85" fmla="*/ 8561515 w 8636594"/>
              <a:gd name="connsiteY85" fmla="*/ 62312 h 5593409"/>
              <a:gd name="connsiteX86" fmla="*/ 8598881 w 8636594"/>
              <a:gd name="connsiteY86" fmla="*/ 30951 h 5593409"/>
              <a:gd name="connsiteX87" fmla="*/ 8636594 w 8636594"/>
              <a:gd name="connsiteY87" fmla="*/ 0 h 5593409"/>
              <a:gd name="connsiteX0" fmla="*/ 8631811 w 8631811"/>
              <a:gd name="connsiteY0" fmla="*/ 0 h 5593409"/>
              <a:gd name="connsiteX1" fmla="*/ 510 w 8631811"/>
              <a:gd name="connsiteY1" fmla="*/ 0 h 5593409"/>
              <a:gd name="connsiteX2" fmla="*/ 510 w 8631811"/>
              <a:gd name="connsiteY2" fmla="*/ 5282464 h 5593409"/>
              <a:gd name="connsiteX3" fmla="*/ 4420379 w 8631811"/>
              <a:gd name="connsiteY3" fmla="*/ 5593409 h 5593409"/>
              <a:gd name="connsiteX4" fmla="*/ 4453498 w 8631811"/>
              <a:gd name="connsiteY4" fmla="*/ 5565111 h 5593409"/>
              <a:gd name="connsiteX5" fmla="*/ 4486270 w 8631811"/>
              <a:gd name="connsiteY5" fmla="*/ 5536556 h 5593409"/>
              <a:gd name="connsiteX6" fmla="*/ 4518701 w 8631811"/>
              <a:gd name="connsiteY6" fmla="*/ 5507747 h 5593409"/>
              <a:gd name="connsiteX7" fmla="*/ 4550797 w 8631811"/>
              <a:gd name="connsiteY7" fmla="*/ 5478687 h 5593409"/>
              <a:gd name="connsiteX8" fmla="*/ 4582564 w 8631811"/>
              <a:gd name="connsiteY8" fmla="*/ 5449380 h 5593409"/>
              <a:gd name="connsiteX9" fmla="*/ 4614010 w 8631811"/>
              <a:gd name="connsiteY9" fmla="*/ 5419830 h 5593409"/>
              <a:gd name="connsiteX10" fmla="*/ 4645139 w 8631811"/>
              <a:gd name="connsiteY10" fmla="*/ 5390040 h 5593409"/>
              <a:gd name="connsiteX11" fmla="*/ 4675959 w 8631811"/>
              <a:gd name="connsiteY11" fmla="*/ 5360014 h 5593409"/>
              <a:gd name="connsiteX12" fmla="*/ 4706476 w 8631811"/>
              <a:gd name="connsiteY12" fmla="*/ 5329755 h 5593409"/>
              <a:gd name="connsiteX13" fmla="*/ 4736695 w 8631811"/>
              <a:gd name="connsiteY13" fmla="*/ 5299266 h 5593409"/>
              <a:gd name="connsiteX14" fmla="*/ 4766625 w 8631811"/>
              <a:gd name="connsiteY14" fmla="*/ 5268551 h 5593409"/>
              <a:gd name="connsiteX15" fmla="*/ 4796270 w 8631811"/>
              <a:gd name="connsiteY15" fmla="*/ 5237614 h 5593409"/>
              <a:gd name="connsiteX16" fmla="*/ 4825637 w 8631811"/>
              <a:gd name="connsiteY16" fmla="*/ 5206458 h 5593409"/>
              <a:gd name="connsiteX17" fmla="*/ 4854733 w 8631811"/>
              <a:gd name="connsiteY17" fmla="*/ 5175087 h 5593409"/>
              <a:gd name="connsiteX18" fmla="*/ 4883564 w 8631811"/>
              <a:gd name="connsiteY18" fmla="*/ 5143504 h 5593409"/>
              <a:gd name="connsiteX19" fmla="*/ 4912136 w 8631811"/>
              <a:gd name="connsiteY19" fmla="*/ 5111713 h 5593409"/>
              <a:gd name="connsiteX20" fmla="*/ 4940455 w 8631811"/>
              <a:gd name="connsiteY20" fmla="*/ 5079717 h 5593409"/>
              <a:gd name="connsiteX21" fmla="*/ 4968528 w 8631811"/>
              <a:gd name="connsiteY21" fmla="*/ 5047519 h 5593409"/>
              <a:gd name="connsiteX22" fmla="*/ 4996362 w 8631811"/>
              <a:gd name="connsiteY22" fmla="*/ 5015124 h 5593409"/>
              <a:gd name="connsiteX23" fmla="*/ 5023962 w 8631811"/>
              <a:gd name="connsiteY23" fmla="*/ 4982535 h 5593409"/>
              <a:gd name="connsiteX24" fmla="*/ 5051334 w 8631811"/>
              <a:gd name="connsiteY24" fmla="*/ 4949755 h 5593409"/>
              <a:gd name="connsiteX25" fmla="*/ 5078486 w 8631811"/>
              <a:gd name="connsiteY25" fmla="*/ 4916787 h 5593409"/>
              <a:gd name="connsiteX26" fmla="*/ 5105424 w 8631811"/>
              <a:gd name="connsiteY26" fmla="*/ 4883636 h 5593409"/>
              <a:gd name="connsiteX27" fmla="*/ 5132154 w 8631811"/>
              <a:gd name="connsiteY27" fmla="*/ 4850305 h 5593409"/>
              <a:gd name="connsiteX28" fmla="*/ 5158681 w 8631811"/>
              <a:gd name="connsiteY28" fmla="*/ 4816797 h 5593409"/>
              <a:gd name="connsiteX29" fmla="*/ 5211157 w 8631811"/>
              <a:gd name="connsiteY29" fmla="*/ 4749265 h 5593409"/>
              <a:gd name="connsiteX30" fmla="*/ 5262901 w 8631811"/>
              <a:gd name="connsiteY30" fmla="*/ 4681068 h 5593409"/>
              <a:gd name="connsiteX31" fmla="*/ 5313965 w 8631811"/>
              <a:gd name="connsiteY31" fmla="*/ 4612234 h 5593409"/>
              <a:gd name="connsiteX32" fmla="*/ 5364399 w 8631811"/>
              <a:gd name="connsiteY32" fmla="*/ 4542793 h 5593409"/>
              <a:gd name="connsiteX33" fmla="*/ 5414255 w 8631811"/>
              <a:gd name="connsiteY33" fmla="*/ 4472771 h 5593409"/>
              <a:gd name="connsiteX34" fmla="*/ 5463582 w 8631811"/>
              <a:gd name="connsiteY34" fmla="*/ 4402196 h 5593409"/>
              <a:gd name="connsiteX35" fmla="*/ 5512432 w 8631811"/>
              <a:gd name="connsiteY35" fmla="*/ 4331098 h 5593409"/>
              <a:gd name="connsiteX36" fmla="*/ 5560854 w 8631811"/>
              <a:gd name="connsiteY36" fmla="*/ 4259503 h 5593409"/>
              <a:gd name="connsiteX37" fmla="*/ 5608901 w 8631811"/>
              <a:gd name="connsiteY37" fmla="*/ 4187441 h 5593409"/>
              <a:gd name="connsiteX38" fmla="*/ 5680377 w 8631811"/>
              <a:gd name="connsiteY38" fmla="*/ 4078531 h 5593409"/>
              <a:gd name="connsiteX39" fmla="*/ 5751291 w 8631811"/>
              <a:gd name="connsiteY39" fmla="*/ 3968727 h 5593409"/>
              <a:gd name="connsiteX40" fmla="*/ 5868700 w 8631811"/>
              <a:gd name="connsiteY40" fmla="*/ 3783989 h 5593409"/>
              <a:gd name="connsiteX41" fmla="*/ 6198426 w 8631811"/>
              <a:gd name="connsiteY41" fmla="*/ 3258640 h 5593409"/>
              <a:gd name="connsiteX42" fmla="*/ 6294647 w 8631811"/>
              <a:gd name="connsiteY42" fmla="*/ 3107321 h 5593409"/>
              <a:gd name="connsiteX43" fmla="*/ 6367867 w 8631811"/>
              <a:gd name="connsiteY43" fmla="*/ 2993735 h 5593409"/>
              <a:gd name="connsiteX44" fmla="*/ 6448414 w 8631811"/>
              <a:gd name="connsiteY44" fmla="*/ 2869788 h 5593409"/>
              <a:gd name="connsiteX45" fmla="*/ 6559384 w 8631811"/>
              <a:gd name="connsiteY45" fmla="*/ 2696807 h 5593409"/>
              <a:gd name="connsiteX46" fmla="*/ 6971450 w 8631811"/>
              <a:gd name="connsiteY46" fmla="*/ 2045274 h 5593409"/>
              <a:gd name="connsiteX47" fmla="*/ 7081972 w 8631811"/>
              <a:gd name="connsiteY47" fmla="*/ 1872743 h 5593409"/>
              <a:gd name="connsiteX48" fmla="*/ 7165496 w 8631811"/>
              <a:gd name="connsiteY48" fmla="*/ 1744202 h 5593409"/>
              <a:gd name="connsiteX49" fmla="*/ 7221568 w 8631811"/>
              <a:gd name="connsiteY49" fmla="*/ 1659017 h 5593409"/>
              <a:gd name="connsiteX50" fmla="*/ 7278006 w 8631811"/>
              <a:gd name="connsiteY50" fmla="*/ 1574303 h 5593409"/>
              <a:gd name="connsiteX51" fmla="*/ 7334860 w 8631811"/>
              <a:gd name="connsiteY51" fmla="*/ 1490113 h 5593409"/>
              <a:gd name="connsiteX52" fmla="*/ 7392174 w 8631811"/>
              <a:gd name="connsiteY52" fmla="*/ 1406503 h 5593409"/>
              <a:gd name="connsiteX53" fmla="*/ 7449998 w 8631811"/>
              <a:gd name="connsiteY53" fmla="*/ 1323526 h 5593409"/>
              <a:gd name="connsiteX54" fmla="*/ 7508378 w 8631811"/>
              <a:gd name="connsiteY54" fmla="*/ 1241237 h 5593409"/>
              <a:gd name="connsiteX55" fmla="*/ 7567361 w 8631811"/>
              <a:gd name="connsiteY55" fmla="*/ 1159689 h 5593409"/>
              <a:gd name="connsiteX56" fmla="*/ 7597094 w 8631811"/>
              <a:gd name="connsiteY56" fmla="*/ 1119210 h 5593409"/>
              <a:gd name="connsiteX57" fmla="*/ 7626996 w 8631811"/>
              <a:gd name="connsiteY57" fmla="*/ 1078937 h 5593409"/>
              <a:gd name="connsiteX58" fmla="*/ 7657072 w 8631811"/>
              <a:gd name="connsiteY58" fmla="*/ 1038876 h 5593409"/>
              <a:gd name="connsiteX59" fmla="*/ 7687328 w 8631811"/>
              <a:gd name="connsiteY59" fmla="*/ 999035 h 5593409"/>
              <a:gd name="connsiteX60" fmla="*/ 7717771 w 8631811"/>
              <a:gd name="connsiteY60" fmla="*/ 959419 h 5593409"/>
              <a:gd name="connsiteX61" fmla="*/ 7748407 w 8631811"/>
              <a:gd name="connsiteY61" fmla="*/ 920037 h 5593409"/>
              <a:gd name="connsiteX62" fmla="*/ 7779240 w 8631811"/>
              <a:gd name="connsiteY62" fmla="*/ 880894 h 5593409"/>
              <a:gd name="connsiteX63" fmla="*/ 7810278 w 8631811"/>
              <a:gd name="connsiteY63" fmla="*/ 841997 h 5593409"/>
              <a:gd name="connsiteX64" fmla="*/ 7841525 w 8631811"/>
              <a:gd name="connsiteY64" fmla="*/ 803354 h 5593409"/>
              <a:gd name="connsiteX65" fmla="*/ 7872989 w 8631811"/>
              <a:gd name="connsiteY65" fmla="*/ 764970 h 5593409"/>
              <a:gd name="connsiteX66" fmla="*/ 7904675 w 8631811"/>
              <a:gd name="connsiteY66" fmla="*/ 726853 h 5593409"/>
              <a:gd name="connsiteX67" fmla="*/ 7936588 w 8631811"/>
              <a:gd name="connsiteY67" fmla="*/ 689010 h 5593409"/>
              <a:gd name="connsiteX68" fmla="*/ 7968735 w 8631811"/>
              <a:gd name="connsiteY68" fmla="*/ 651447 h 5593409"/>
              <a:gd name="connsiteX69" fmla="*/ 8001122 w 8631811"/>
              <a:gd name="connsiteY69" fmla="*/ 614171 h 5593409"/>
              <a:gd name="connsiteX70" fmla="*/ 8033755 w 8631811"/>
              <a:gd name="connsiteY70" fmla="*/ 577189 h 5593409"/>
              <a:gd name="connsiteX71" fmla="*/ 8066638 w 8631811"/>
              <a:gd name="connsiteY71" fmla="*/ 540507 h 5593409"/>
              <a:gd name="connsiteX72" fmla="*/ 8099780 w 8631811"/>
              <a:gd name="connsiteY72" fmla="*/ 504132 h 5593409"/>
              <a:gd name="connsiteX73" fmla="*/ 8133184 w 8631811"/>
              <a:gd name="connsiteY73" fmla="*/ 468072 h 5593409"/>
              <a:gd name="connsiteX74" fmla="*/ 8166858 w 8631811"/>
              <a:gd name="connsiteY74" fmla="*/ 432332 h 5593409"/>
              <a:gd name="connsiteX75" fmla="*/ 8200807 w 8631811"/>
              <a:gd name="connsiteY75" fmla="*/ 396920 h 5593409"/>
              <a:gd name="connsiteX76" fmla="*/ 8235037 w 8631811"/>
              <a:gd name="connsiteY76" fmla="*/ 361843 h 5593409"/>
              <a:gd name="connsiteX77" fmla="*/ 8269554 w 8631811"/>
              <a:gd name="connsiteY77" fmla="*/ 327107 h 5593409"/>
              <a:gd name="connsiteX78" fmla="*/ 8304364 w 8631811"/>
              <a:gd name="connsiteY78" fmla="*/ 292718 h 5593409"/>
              <a:gd name="connsiteX79" fmla="*/ 8339473 w 8631811"/>
              <a:gd name="connsiteY79" fmla="*/ 258685 h 5593409"/>
              <a:gd name="connsiteX80" fmla="*/ 8374886 w 8631811"/>
              <a:gd name="connsiteY80" fmla="*/ 225013 h 5593409"/>
              <a:gd name="connsiteX81" fmla="*/ 8410611 w 8631811"/>
              <a:gd name="connsiteY81" fmla="*/ 191709 h 5593409"/>
              <a:gd name="connsiteX82" fmla="*/ 8446651 w 8631811"/>
              <a:gd name="connsiteY82" fmla="*/ 158780 h 5593409"/>
              <a:gd name="connsiteX83" fmla="*/ 8483015 w 8631811"/>
              <a:gd name="connsiteY83" fmla="*/ 126233 h 5593409"/>
              <a:gd name="connsiteX84" fmla="*/ 8519706 w 8631811"/>
              <a:gd name="connsiteY84" fmla="*/ 94075 h 5593409"/>
              <a:gd name="connsiteX85" fmla="*/ 8556732 w 8631811"/>
              <a:gd name="connsiteY85" fmla="*/ 62312 h 5593409"/>
              <a:gd name="connsiteX86" fmla="*/ 8594098 w 8631811"/>
              <a:gd name="connsiteY86" fmla="*/ 30951 h 5593409"/>
              <a:gd name="connsiteX87" fmla="*/ 8631811 w 8631811"/>
              <a:gd name="connsiteY87" fmla="*/ 0 h 5593409"/>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10058"/>
              <a:gd name="connsiteX1" fmla="*/ 510 w 8631811"/>
              <a:gd name="connsiteY1" fmla="*/ 0 h 5610058"/>
              <a:gd name="connsiteX2" fmla="*/ 510 w 8631811"/>
              <a:gd name="connsiteY2" fmla="*/ 5593952 h 5610058"/>
              <a:gd name="connsiteX3" fmla="*/ 4420379 w 8631811"/>
              <a:gd name="connsiteY3" fmla="*/ 5593409 h 5610058"/>
              <a:gd name="connsiteX4" fmla="*/ 4453498 w 8631811"/>
              <a:gd name="connsiteY4" fmla="*/ 5565111 h 5610058"/>
              <a:gd name="connsiteX5" fmla="*/ 4486270 w 8631811"/>
              <a:gd name="connsiteY5" fmla="*/ 5536556 h 5610058"/>
              <a:gd name="connsiteX6" fmla="*/ 4518701 w 8631811"/>
              <a:gd name="connsiteY6" fmla="*/ 5507747 h 5610058"/>
              <a:gd name="connsiteX7" fmla="*/ 4550797 w 8631811"/>
              <a:gd name="connsiteY7" fmla="*/ 5478687 h 5610058"/>
              <a:gd name="connsiteX8" fmla="*/ 4582564 w 8631811"/>
              <a:gd name="connsiteY8" fmla="*/ 5449380 h 5610058"/>
              <a:gd name="connsiteX9" fmla="*/ 4614010 w 8631811"/>
              <a:gd name="connsiteY9" fmla="*/ 5419830 h 5610058"/>
              <a:gd name="connsiteX10" fmla="*/ 4645139 w 8631811"/>
              <a:gd name="connsiteY10" fmla="*/ 5390040 h 5610058"/>
              <a:gd name="connsiteX11" fmla="*/ 4675959 w 8631811"/>
              <a:gd name="connsiteY11" fmla="*/ 5360014 h 5610058"/>
              <a:gd name="connsiteX12" fmla="*/ 4706476 w 8631811"/>
              <a:gd name="connsiteY12" fmla="*/ 5329755 h 5610058"/>
              <a:gd name="connsiteX13" fmla="*/ 4736695 w 8631811"/>
              <a:gd name="connsiteY13" fmla="*/ 5299266 h 5610058"/>
              <a:gd name="connsiteX14" fmla="*/ 4766625 w 8631811"/>
              <a:gd name="connsiteY14" fmla="*/ 5268551 h 5610058"/>
              <a:gd name="connsiteX15" fmla="*/ 4796270 w 8631811"/>
              <a:gd name="connsiteY15" fmla="*/ 5237614 h 5610058"/>
              <a:gd name="connsiteX16" fmla="*/ 4825637 w 8631811"/>
              <a:gd name="connsiteY16" fmla="*/ 5206458 h 5610058"/>
              <a:gd name="connsiteX17" fmla="*/ 4854733 w 8631811"/>
              <a:gd name="connsiteY17" fmla="*/ 5175087 h 5610058"/>
              <a:gd name="connsiteX18" fmla="*/ 4883564 w 8631811"/>
              <a:gd name="connsiteY18" fmla="*/ 5143504 h 5610058"/>
              <a:gd name="connsiteX19" fmla="*/ 4912136 w 8631811"/>
              <a:gd name="connsiteY19" fmla="*/ 5111713 h 5610058"/>
              <a:gd name="connsiteX20" fmla="*/ 4940455 w 8631811"/>
              <a:gd name="connsiteY20" fmla="*/ 5079717 h 5610058"/>
              <a:gd name="connsiteX21" fmla="*/ 4968528 w 8631811"/>
              <a:gd name="connsiteY21" fmla="*/ 5047519 h 5610058"/>
              <a:gd name="connsiteX22" fmla="*/ 4996362 w 8631811"/>
              <a:gd name="connsiteY22" fmla="*/ 5015124 h 5610058"/>
              <a:gd name="connsiteX23" fmla="*/ 5023962 w 8631811"/>
              <a:gd name="connsiteY23" fmla="*/ 4982535 h 5610058"/>
              <a:gd name="connsiteX24" fmla="*/ 5051334 w 8631811"/>
              <a:gd name="connsiteY24" fmla="*/ 4949755 h 5610058"/>
              <a:gd name="connsiteX25" fmla="*/ 5078486 w 8631811"/>
              <a:gd name="connsiteY25" fmla="*/ 4916787 h 5610058"/>
              <a:gd name="connsiteX26" fmla="*/ 5105424 w 8631811"/>
              <a:gd name="connsiteY26" fmla="*/ 4883636 h 5610058"/>
              <a:gd name="connsiteX27" fmla="*/ 5132154 w 8631811"/>
              <a:gd name="connsiteY27" fmla="*/ 4850305 h 5610058"/>
              <a:gd name="connsiteX28" fmla="*/ 5158681 w 8631811"/>
              <a:gd name="connsiteY28" fmla="*/ 4816797 h 5610058"/>
              <a:gd name="connsiteX29" fmla="*/ 5211157 w 8631811"/>
              <a:gd name="connsiteY29" fmla="*/ 4749265 h 5610058"/>
              <a:gd name="connsiteX30" fmla="*/ 5262901 w 8631811"/>
              <a:gd name="connsiteY30" fmla="*/ 4681068 h 5610058"/>
              <a:gd name="connsiteX31" fmla="*/ 5313965 w 8631811"/>
              <a:gd name="connsiteY31" fmla="*/ 4612234 h 5610058"/>
              <a:gd name="connsiteX32" fmla="*/ 5364399 w 8631811"/>
              <a:gd name="connsiteY32" fmla="*/ 4542793 h 5610058"/>
              <a:gd name="connsiteX33" fmla="*/ 5414255 w 8631811"/>
              <a:gd name="connsiteY33" fmla="*/ 4472771 h 5610058"/>
              <a:gd name="connsiteX34" fmla="*/ 5463582 w 8631811"/>
              <a:gd name="connsiteY34" fmla="*/ 4402196 h 5610058"/>
              <a:gd name="connsiteX35" fmla="*/ 5512432 w 8631811"/>
              <a:gd name="connsiteY35" fmla="*/ 4331098 h 5610058"/>
              <a:gd name="connsiteX36" fmla="*/ 5560854 w 8631811"/>
              <a:gd name="connsiteY36" fmla="*/ 4259503 h 5610058"/>
              <a:gd name="connsiteX37" fmla="*/ 5608901 w 8631811"/>
              <a:gd name="connsiteY37" fmla="*/ 4187441 h 5610058"/>
              <a:gd name="connsiteX38" fmla="*/ 5680377 w 8631811"/>
              <a:gd name="connsiteY38" fmla="*/ 4078531 h 5610058"/>
              <a:gd name="connsiteX39" fmla="*/ 5751291 w 8631811"/>
              <a:gd name="connsiteY39" fmla="*/ 3968727 h 5610058"/>
              <a:gd name="connsiteX40" fmla="*/ 5868700 w 8631811"/>
              <a:gd name="connsiteY40" fmla="*/ 3783989 h 5610058"/>
              <a:gd name="connsiteX41" fmla="*/ 6198426 w 8631811"/>
              <a:gd name="connsiteY41" fmla="*/ 3258640 h 5610058"/>
              <a:gd name="connsiteX42" fmla="*/ 6294647 w 8631811"/>
              <a:gd name="connsiteY42" fmla="*/ 3107321 h 5610058"/>
              <a:gd name="connsiteX43" fmla="*/ 6367867 w 8631811"/>
              <a:gd name="connsiteY43" fmla="*/ 2993735 h 5610058"/>
              <a:gd name="connsiteX44" fmla="*/ 6448414 w 8631811"/>
              <a:gd name="connsiteY44" fmla="*/ 2869788 h 5610058"/>
              <a:gd name="connsiteX45" fmla="*/ 6559384 w 8631811"/>
              <a:gd name="connsiteY45" fmla="*/ 2696807 h 5610058"/>
              <a:gd name="connsiteX46" fmla="*/ 6971450 w 8631811"/>
              <a:gd name="connsiteY46" fmla="*/ 2045274 h 5610058"/>
              <a:gd name="connsiteX47" fmla="*/ 7081972 w 8631811"/>
              <a:gd name="connsiteY47" fmla="*/ 1872743 h 5610058"/>
              <a:gd name="connsiteX48" fmla="*/ 7165496 w 8631811"/>
              <a:gd name="connsiteY48" fmla="*/ 1744202 h 5610058"/>
              <a:gd name="connsiteX49" fmla="*/ 7221568 w 8631811"/>
              <a:gd name="connsiteY49" fmla="*/ 1659017 h 5610058"/>
              <a:gd name="connsiteX50" fmla="*/ 7278006 w 8631811"/>
              <a:gd name="connsiteY50" fmla="*/ 1574303 h 5610058"/>
              <a:gd name="connsiteX51" fmla="*/ 7334860 w 8631811"/>
              <a:gd name="connsiteY51" fmla="*/ 1490113 h 5610058"/>
              <a:gd name="connsiteX52" fmla="*/ 7392174 w 8631811"/>
              <a:gd name="connsiteY52" fmla="*/ 1406503 h 5610058"/>
              <a:gd name="connsiteX53" fmla="*/ 7449998 w 8631811"/>
              <a:gd name="connsiteY53" fmla="*/ 1323526 h 5610058"/>
              <a:gd name="connsiteX54" fmla="*/ 7508378 w 8631811"/>
              <a:gd name="connsiteY54" fmla="*/ 1241237 h 5610058"/>
              <a:gd name="connsiteX55" fmla="*/ 7567361 w 8631811"/>
              <a:gd name="connsiteY55" fmla="*/ 1159689 h 5610058"/>
              <a:gd name="connsiteX56" fmla="*/ 7597094 w 8631811"/>
              <a:gd name="connsiteY56" fmla="*/ 1119210 h 5610058"/>
              <a:gd name="connsiteX57" fmla="*/ 7626996 w 8631811"/>
              <a:gd name="connsiteY57" fmla="*/ 1078937 h 5610058"/>
              <a:gd name="connsiteX58" fmla="*/ 7657072 w 8631811"/>
              <a:gd name="connsiteY58" fmla="*/ 1038876 h 5610058"/>
              <a:gd name="connsiteX59" fmla="*/ 7687328 w 8631811"/>
              <a:gd name="connsiteY59" fmla="*/ 999035 h 5610058"/>
              <a:gd name="connsiteX60" fmla="*/ 7717771 w 8631811"/>
              <a:gd name="connsiteY60" fmla="*/ 959419 h 5610058"/>
              <a:gd name="connsiteX61" fmla="*/ 7748407 w 8631811"/>
              <a:gd name="connsiteY61" fmla="*/ 920037 h 5610058"/>
              <a:gd name="connsiteX62" fmla="*/ 7779240 w 8631811"/>
              <a:gd name="connsiteY62" fmla="*/ 880894 h 5610058"/>
              <a:gd name="connsiteX63" fmla="*/ 7810278 w 8631811"/>
              <a:gd name="connsiteY63" fmla="*/ 841997 h 5610058"/>
              <a:gd name="connsiteX64" fmla="*/ 7841525 w 8631811"/>
              <a:gd name="connsiteY64" fmla="*/ 803354 h 5610058"/>
              <a:gd name="connsiteX65" fmla="*/ 7872989 w 8631811"/>
              <a:gd name="connsiteY65" fmla="*/ 764970 h 5610058"/>
              <a:gd name="connsiteX66" fmla="*/ 7904675 w 8631811"/>
              <a:gd name="connsiteY66" fmla="*/ 726853 h 5610058"/>
              <a:gd name="connsiteX67" fmla="*/ 7936588 w 8631811"/>
              <a:gd name="connsiteY67" fmla="*/ 689010 h 5610058"/>
              <a:gd name="connsiteX68" fmla="*/ 7968735 w 8631811"/>
              <a:gd name="connsiteY68" fmla="*/ 651447 h 5610058"/>
              <a:gd name="connsiteX69" fmla="*/ 8001122 w 8631811"/>
              <a:gd name="connsiteY69" fmla="*/ 614171 h 5610058"/>
              <a:gd name="connsiteX70" fmla="*/ 8033755 w 8631811"/>
              <a:gd name="connsiteY70" fmla="*/ 577189 h 5610058"/>
              <a:gd name="connsiteX71" fmla="*/ 8066638 w 8631811"/>
              <a:gd name="connsiteY71" fmla="*/ 540507 h 5610058"/>
              <a:gd name="connsiteX72" fmla="*/ 8099780 w 8631811"/>
              <a:gd name="connsiteY72" fmla="*/ 504132 h 5610058"/>
              <a:gd name="connsiteX73" fmla="*/ 8133184 w 8631811"/>
              <a:gd name="connsiteY73" fmla="*/ 468072 h 5610058"/>
              <a:gd name="connsiteX74" fmla="*/ 8166858 w 8631811"/>
              <a:gd name="connsiteY74" fmla="*/ 432332 h 5610058"/>
              <a:gd name="connsiteX75" fmla="*/ 8200807 w 8631811"/>
              <a:gd name="connsiteY75" fmla="*/ 396920 h 5610058"/>
              <a:gd name="connsiteX76" fmla="*/ 8235037 w 8631811"/>
              <a:gd name="connsiteY76" fmla="*/ 361843 h 5610058"/>
              <a:gd name="connsiteX77" fmla="*/ 8269554 w 8631811"/>
              <a:gd name="connsiteY77" fmla="*/ 327107 h 5610058"/>
              <a:gd name="connsiteX78" fmla="*/ 8304364 w 8631811"/>
              <a:gd name="connsiteY78" fmla="*/ 292718 h 5610058"/>
              <a:gd name="connsiteX79" fmla="*/ 8339473 w 8631811"/>
              <a:gd name="connsiteY79" fmla="*/ 258685 h 5610058"/>
              <a:gd name="connsiteX80" fmla="*/ 8374886 w 8631811"/>
              <a:gd name="connsiteY80" fmla="*/ 225013 h 5610058"/>
              <a:gd name="connsiteX81" fmla="*/ 8410611 w 8631811"/>
              <a:gd name="connsiteY81" fmla="*/ 191709 h 5610058"/>
              <a:gd name="connsiteX82" fmla="*/ 8446651 w 8631811"/>
              <a:gd name="connsiteY82" fmla="*/ 158780 h 5610058"/>
              <a:gd name="connsiteX83" fmla="*/ 8483015 w 8631811"/>
              <a:gd name="connsiteY83" fmla="*/ 126233 h 5610058"/>
              <a:gd name="connsiteX84" fmla="*/ 8519706 w 8631811"/>
              <a:gd name="connsiteY84" fmla="*/ 94075 h 5610058"/>
              <a:gd name="connsiteX85" fmla="*/ 8556732 w 8631811"/>
              <a:gd name="connsiteY85" fmla="*/ 62312 h 5610058"/>
              <a:gd name="connsiteX86" fmla="*/ 8594098 w 8631811"/>
              <a:gd name="connsiteY86" fmla="*/ 30951 h 5610058"/>
              <a:gd name="connsiteX87" fmla="*/ 8631811 w 8631811"/>
              <a:gd name="connsiteY87" fmla="*/ 0 h 5610058"/>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9020"/>
              <a:gd name="connsiteX1" fmla="*/ 510 w 8631811"/>
              <a:gd name="connsiteY1" fmla="*/ 0 h 5599020"/>
              <a:gd name="connsiteX2" fmla="*/ 510 w 8631811"/>
              <a:gd name="connsiteY2" fmla="*/ 5593952 h 5599020"/>
              <a:gd name="connsiteX3" fmla="*/ 4420379 w 8631811"/>
              <a:gd name="connsiteY3" fmla="*/ 5593409 h 5599020"/>
              <a:gd name="connsiteX4" fmla="*/ 4453498 w 8631811"/>
              <a:gd name="connsiteY4" fmla="*/ 5565111 h 5599020"/>
              <a:gd name="connsiteX5" fmla="*/ 4486270 w 8631811"/>
              <a:gd name="connsiteY5" fmla="*/ 5536556 h 5599020"/>
              <a:gd name="connsiteX6" fmla="*/ 4518701 w 8631811"/>
              <a:gd name="connsiteY6" fmla="*/ 5507747 h 5599020"/>
              <a:gd name="connsiteX7" fmla="*/ 4550797 w 8631811"/>
              <a:gd name="connsiteY7" fmla="*/ 5478687 h 5599020"/>
              <a:gd name="connsiteX8" fmla="*/ 4582564 w 8631811"/>
              <a:gd name="connsiteY8" fmla="*/ 5449380 h 5599020"/>
              <a:gd name="connsiteX9" fmla="*/ 4614010 w 8631811"/>
              <a:gd name="connsiteY9" fmla="*/ 5419830 h 5599020"/>
              <a:gd name="connsiteX10" fmla="*/ 4645139 w 8631811"/>
              <a:gd name="connsiteY10" fmla="*/ 5390040 h 5599020"/>
              <a:gd name="connsiteX11" fmla="*/ 4675959 w 8631811"/>
              <a:gd name="connsiteY11" fmla="*/ 5360014 h 5599020"/>
              <a:gd name="connsiteX12" fmla="*/ 4706476 w 8631811"/>
              <a:gd name="connsiteY12" fmla="*/ 5329755 h 5599020"/>
              <a:gd name="connsiteX13" fmla="*/ 4736695 w 8631811"/>
              <a:gd name="connsiteY13" fmla="*/ 5299266 h 5599020"/>
              <a:gd name="connsiteX14" fmla="*/ 4766625 w 8631811"/>
              <a:gd name="connsiteY14" fmla="*/ 5268551 h 5599020"/>
              <a:gd name="connsiteX15" fmla="*/ 4796270 w 8631811"/>
              <a:gd name="connsiteY15" fmla="*/ 5237614 h 5599020"/>
              <a:gd name="connsiteX16" fmla="*/ 4825637 w 8631811"/>
              <a:gd name="connsiteY16" fmla="*/ 5206458 h 5599020"/>
              <a:gd name="connsiteX17" fmla="*/ 4854733 w 8631811"/>
              <a:gd name="connsiteY17" fmla="*/ 5175087 h 5599020"/>
              <a:gd name="connsiteX18" fmla="*/ 4883564 w 8631811"/>
              <a:gd name="connsiteY18" fmla="*/ 5143504 h 5599020"/>
              <a:gd name="connsiteX19" fmla="*/ 4912136 w 8631811"/>
              <a:gd name="connsiteY19" fmla="*/ 5111713 h 5599020"/>
              <a:gd name="connsiteX20" fmla="*/ 4940455 w 8631811"/>
              <a:gd name="connsiteY20" fmla="*/ 5079717 h 5599020"/>
              <a:gd name="connsiteX21" fmla="*/ 4968528 w 8631811"/>
              <a:gd name="connsiteY21" fmla="*/ 5047519 h 5599020"/>
              <a:gd name="connsiteX22" fmla="*/ 4996362 w 8631811"/>
              <a:gd name="connsiteY22" fmla="*/ 5015124 h 5599020"/>
              <a:gd name="connsiteX23" fmla="*/ 5023962 w 8631811"/>
              <a:gd name="connsiteY23" fmla="*/ 4982535 h 5599020"/>
              <a:gd name="connsiteX24" fmla="*/ 5051334 w 8631811"/>
              <a:gd name="connsiteY24" fmla="*/ 4949755 h 5599020"/>
              <a:gd name="connsiteX25" fmla="*/ 5078486 w 8631811"/>
              <a:gd name="connsiteY25" fmla="*/ 4916787 h 5599020"/>
              <a:gd name="connsiteX26" fmla="*/ 5105424 w 8631811"/>
              <a:gd name="connsiteY26" fmla="*/ 4883636 h 5599020"/>
              <a:gd name="connsiteX27" fmla="*/ 5132154 w 8631811"/>
              <a:gd name="connsiteY27" fmla="*/ 4850305 h 5599020"/>
              <a:gd name="connsiteX28" fmla="*/ 5158681 w 8631811"/>
              <a:gd name="connsiteY28" fmla="*/ 4816797 h 5599020"/>
              <a:gd name="connsiteX29" fmla="*/ 5211157 w 8631811"/>
              <a:gd name="connsiteY29" fmla="*/ 4749265 h 5599020"/>
              <a:gd name="connsiteX30" fmla="*/ 5262901 w 8631811"/>
              <a:gd name="connsiteY30" fmla="*/ 4681068 h 5599020"/>
              <a:gd name="connsiteX31" fmla="*/ 5313965 w 8631811"/>
              <a:gd name="connsiteY31" fmla="*/ 4612234 h 5599020"/>
              <a:gd name="connsiteX32" fmla="*/ 5364399 w 8631811"/>
              <a:gd name="connsiteY32" fmla="*/ 4542793 h 5599020"/>
              <a:gd name="connsiteX33" fmla="*/ 5414255 w 8631811"/>
              <a:gd name="connsiteY33" fmla="*/ 4472771 h 5599020"/>
              <a:gd name="connsiteX34" fmla="*/ 5463582 w 8631811"/>
              <a:gd name="connsiteY34" fmla="*/ 4402196 h 5599020"/>
              <a:gd name="connsiteX35" fmla="*/ 5512432 w 8631811"/>
              <a:gd name="connsiteY35" fmla="*/ 4331098 h 5599020"/>
              <a:gd name="connsiteX36" fmla="*/ 5560854 w 8631811"/>
              <a:gd name="connsiteY36" fmla="*/ 4259503 h 5599020"/>
              <a:gd name="connsiteX37" fmla="*/ 5608901 w 8631811"/>
              <a:gd name="connsiteY37" fmla="*/ 4187441 h 5599020"/>
              <a:gd name="connsiteX38" fmla="*/ 5680377 w 8631811"/>
              <a:gd name="connsiteY38" fmla="*/ 4078531 h 5599020"/>
              <a:gd name="connsiteX39" fmla="*/ 5751291 w 8631811"/>
              <a:gd name="connsiteY39" fmla="*/ 3968727 h 5599020"/>
              <a:gd name="connsiteX40" fmla="*/ 5868700 w 8631811"/>
              <a:gd name="connsiteY40" fmla="*/ 3783989 h 5599020"/>
              <a:gd name="connsiteX41" fmla="*/ 6198426 w 8631811"/>
              <a:gd name="connsiteY41" fmla="*/ 3258640 h 5599020"/>
              <a:gd name="connsiteX42" fmla="*/ 6294647 w 8631811"/>
              <a:gd name="connsiteY42" fmla="*/ 3107321 h 5599020"/>
              <a:gd name="connsiteX43" fmla="*/ 6367867 w 8631811"/>
              <a:gd name="connsiteY43" fmla="*/ 2993735 h 5599020"/>
              <a:gd name="connsiteX44" fmla="*/ 6448414 w 8631811"/>
              <a:gd name="connsiteY44" fmla="*/ 2869788 h 5599020"/>
              <a:gd name="connsiteX45" fmla="*/ 6559384 w 8631811"/>
              <a:gd name="connsiteY45" fmla="*/ 2696807 h 5599020"/>
              <a:gd name="connsiteX46" fmla="*/ 6971450 w 8631811"/>
              <a:gd name="connsiteY46" fmla="*/ 2045274 h 5599020"/>
              <a:gd name="connsiteX47" fmla="*/ 7081972 w 8631811"/>
              <a:gd name="connsiteY47" fmla="*/ 1872743 h 5599020"/>
              <a:gd name="connsiteX48" fmla="*/ 7165496 w 8631811"/>
              <a:gd name="connsiteY48" fmla="*/ 1744202 h 5599020"/>
              <a:gd name="connsiteX49" fmla="*/ 7221568 w 8631811"/>
              <a:gd name="connsiteY49" fmla="*/ 1659017 h 5599020"/>
              <a:gd name="connsiteX50" fmla="*/ 7278006 w 8631811"/>
              <a:gd name="connsiteY50" fmla="*/ 1574303 h 5599020"/>
              <a:gd name="connsiteX51" fmla="*/ 7334860 w 8631811"/>
              <a:gd name="connsiteY51" fmla="*/ 1490113 h 5599020"/>
              <a:gd name="connsiteX52" fmla="*/ 7392174 w 8631811"/>
              <a:gd name="connsiteY52" fmla="*/ 1406503 h 5599020"/>
              <a:gd name="connsiteX53" fmla="*/ 7449998 w 8631811"/>
              <a:gd name="connsiteY53" fmla="*/ 1323526 h 5599020"/>
              <a:gd name="connsiteX54" fmla="*/ 7508378 w 8631811"/>
              <a:gd name="connsiteY54" fmla="*/ 1241237 h 5599020"/>
              <a:gd name="connsiteX55" fmla="*/ 7567361 w 8631811"/>
              <a:gd name="connsiteY55" fmla="*/ 1159689 h 5599020"/>
              <a:gd name="connsiteX56" fmla="*/ 7597094 w 8631811"/>
              <a:gd name="connsiteY56" fmla="*/ 1119210 h 5599020"/>
              <a:gd name="connsiteX57" fmla="*/ 7626996 w 8631811"/>
              <a:gd name="connsiteY57" fmla="*/ 1078937 h 5599020"/>
              <a:gd name="connsiteX58" fmla="*/ 7657072 w 8631811"/>
              <a:gd name="connsiteY58" fmla="*/ 1038876 h 5599020"/>
              <a:gd name="connsiteX59" fmla="*/ 7687328 w 8631811"/>
              <a:gd name="connsiteY59" fmla="*/ 999035 h 5599020"/>
              <a:gd name="connsiteX60" fmla="*/ 7717771 w 8631811"/>
              <a:gd name="connsiteY60" fmla="*/ 959419 h 5599020"/>
              <a:gd name="connsiteX61" fmla="*/ 7748407 w 8631811"/>
              <a:gd name="connsiteY61" fmla="*/ 920037 h 5599020"/>
              <a:gd name="connsiteX62" fmla="*/ 7779240 w 8631811"/>
              <a:gd name="connsiteY62" fmla="*/ 880894 h 5599020"/>
              <a:gd name="connsiteX63" fmla="*/ 7810278 w 8631811"/>
              <a:gd name="connsiteY63" fmla="*/ 841997 h 5599020"/>
              <a:gd name="connsiteX64" fmla="*/ 7841525 w 8631811"/>
              <a:gd name="connsiteY64" fmla="*/ 803354 h 5599020"/>
              <a:gd name="connsiteX65" fmla="*/ 7872989 w 8631811"/>
              <a:gd name="connsiteY65" fmla="*/ 764970 h 5599020"/>
              <a:gd name="connsiteX66" fmla="*/ 7904675 w 8631811"/>
              <a:gd name="connsiteY66" fmla="*/ 726853 h 5599020"/>
              <a:gd name="connsiteX67" fmla="*/ 7936588 w 8631811"/>
              <a:gd name="connsiteY67" fmla="*/ 689010 h 5599020"/>
              <a:gd name="connsiteX68" fmla="*/ 7968735 w 8631811"/>
              <a:gd name="connsiteY68" fmla="*/ 651447 h 5599020"/>
              <a:gd name="connsiteX69" fmla="*/ 8001122 w 8631811"/>
              <a:gd name="connsiteY69" fmla="*/ 614171 h 5599020"/>
              <a:gd name="connsiteX70" fmla="*/ 8033755 w 8631811"/>
              <a:gd name="connsiteY70" fmla="*/ 577189 h 5599020"/>
              <a:gd name="connsiteX71" fmla="*/ 8066638 w 8631811"/>
              <a:gd name="connsiteY71" fmla="*/ 540507 h 5599020"/>
              <a:gd name="connsiteX72" fmla="*/ 8099780 w 8631811"/>
              <a:gd name="connsiteY72" fmla="*/ 504132 h 5599020"/>
              <a:gd name="connsiteX73" fmla="*/ 8133184 w 8631811"/>
              <a:gd name="connsiteY73" fmla="*/ 468072 h 5599020"/>
              <a:gd name="connsiteX74" fmla="*/ 8166858 w 8631811"/>
              <a:gd name="connsiteY74" fmla="*/ 432332 h 5599020"/>
              <a:gd name="connsiteX75" fmla="*/ 8200807 w 8631811"/>
              <a:gd name="connsiteY75" fmla="*/ 396920 h 5599020"/>
              <a:gd name="connsiteX76" fmla="*/ 8235037 w 8631811"/>
              <a:gd name="connsiteY76" fmla="*/ 361843 h 5599020"/>
              <a:gd name="connsiteX77" fmla="*/ 8269554 w 8631811"/>
              <a:gd name="connsiteY77" fmla="*/ 327107 h 5599020"/>
              <a:gd name="connsiteX78" fmla="*/ 8304364 w 8631811"/>
              <a:gd name="connsiteY78" fmla="*/ 292718 h 5599020"/>
              <a:gd name="connsiteX79" fmla="*/ 8339473 w 8631811"/>
              <a:gd name="connsiteY79" fmla="*/ 258685 h 5599020"/>
              <a:gd name="connsiteX80" fmla="*/ 8374886 w 8631811"/>
              <a:gd name="connsiteY80" fmla="*/ 225013 h 5599020"/>
              <a:gd name="connsiteX81" fmla="*/ 8410611 w 8631811"/>
              <a:gd name="connsiteY81" fmla="*/ 191709 h 5599020"/>
              <a:gd name="connsiteX82" fmla="*/ 8446651 w 8631811"/>
              <a:gd name="connsiteY82" fmla="*/ 158780 h 5599020"/>
              <a:gd name="connsiteX83" fmla="*/ 8483015 w 8631811"/>
              <a:gd name="connsiteY83" fmla="*/ 126233 h 5599020"/>
              <a:gd name="connsiteX84" fmla="*/ 8519706 w 8631811"/>
              <a:gd name="connsiteY84" fmla="*/ 94075 h 5599020"/>
              <a:gd name="connsiteX85" fmla="*/ 8556732 w 8631811"/>
              <a:gd name="connsiteY85" fmla="*/ 62312 h 5599020"/>
              <a:gd name="connsiteX86" fmla="*/ 8594098 w 8631811"/>
              <a:gd name="connsiteY86" fmla="*/ 30951 h 5599020"/>
              <a:gd name="connsiteX87" fmla="*/ 8631811 w 8631811"/>
              <a:gd name="connsiteY87" fmla="*/ 0 h 5599020"/>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82192 w 8631811"/>
              <a:gd name="connsiteY3" fmla="*/ 5550657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55902"/>
              <a:gd name="connsiteX1" fmla="*/ 510 w 8631811"/>
              <a:gd name="connsiteY1" fmla="*/ 0 h 5655902"/>
              <a:gd name="connsiteX2" fmla="*/ 510 w 8631811"/>
              <a:gd name="connsiteY2" fmla="*/ 5593952 h 5655902"/>
              <a:gd name="connsiteX3" fmla="*/ 4362155 w 8631811"/>
              <a:gd name="connsiteY3" fmla="*/ 5654487 h 5655902"/>
              <a:gd name="connsiteX4" fmla="*/ 4453498 w 8631811"/>
              <a:gd name="connsiteY4" fmla="*/ 5565111 h 5655902"/>
              <a:gd name="connsiteX5" fmla="*/ 4486270 w 8631811"/>
              <a:gd name="connsiteY5" fmla="*/ 5536556 h 5655902"/>
              <a:gd name="connsiteX6" fmla="*/ 4518701 w 8631811"/>
              <a:gd name="connsiteY6" fmla="*/ 5507747 h 5655902"/>
              <a:gd name="connsiteX7" fmla="*/ 4550797 w 8631811"/>
              <a:gd name="connsiteY7" fmla="*/ 5478687 h 5655902"/>
              <a:gd name="connsiteX8" fmla="*/ 4582564 w 8631811"/>
              <a:gd name="connsiteY8" fmla="*/ 5449380 h 5655902"/>
              <a:gd name="connsiteX9" fmla="*/ 4614010 w 8631811"/>
              <a:gd name="connsiteY9" fmla="*/ 5419830 h 5655902"/>
              <a:gd name="connsiteX10" fmla="*/ 4645139 w 8631811"/>
              <a:gd name="connsiteY10" fmla="*/ 5390040 h 5655902"/>
              <a:gd name="connsiteX11" fmla="*/ 4675959 w 8631811"/>
              <a:gd name="connsiteY11" fmla="*/ 5360014 h 5655902"/>
              <a:gd name="connsiteX12" fmla="*/ 4706476 w 8631811"/>
              <a:gd name="connsiteY12" fmla="*/ 5329755 h 5655902"/>
              <a:gd name="connsiteX13" fmla="*/ 4736695 w 8631811"/>
              <a:gd name="connsiteY13" fmla="*/ 5299266 h 5655902"/>
              <a:gd name="connsiteX14" fmla="*/ 4766625 w 8631811"/>
              <a:gd name="connsiteY14" fmla="*/ 5268551 h 5655902"/>
              <a:gd name="connsiteX15" fmla="*/ 4796270 w 8631811"/>
              <a:gd name="connsiteY15" fmla="*/ 5237614 h 5655902"/>
              <a:gd name="connsiteX16" fmla="*/ 4825637 w 8631811"/>
              <a:gd name="connsiteY16" fmla="*/ 5206458 h 5655902"/>
              <a:gd name="connsiteX17" fmla="*/ 4854733 w 8631811"/>
              <a:gd name="connsiteY17" fmla="*/ 5175087 h 5655902"/>
              <a:gd name="connsiteX18" fmla="*/ 4883564 w 8631811"/>
              <a:gd name="connsiteY18" fmla="*/ 5143504 h 5655902"/>
              <a:gd name="connsiteX19" fmla="*/ 4912136 w 8631811"/>
              <a:gd name="connsiteY19" fmla="*/ 5111713 h 5655902"/>
              <a:gd name="connsiteX20" fmla="*/ 4940455 w 8631811"/>
              <a:gd name="connsiteY20" fmla="*/ 5079717 h 5655902"/>
              <a:gd name="connsiteX21" fmla="*/ 4968528 w 8631811"/>
              <a:gd name="connsiteY21" fmla="*/ 5047519 h 5655902"/>
              <a:gd name="connsiteX22" fmla="*/ 4996362 w 8631811"/>
              <a:gd name="connsiteY22" fmla="*/ 5015124 h 5655902"/>
              <a:gd name="connsiteX23" fmla="*/ 5023962 w 8631811"/>
              <a:gd name="connsiteY23" fmla="*/ 4982535 h 5655902"/>
              <a:gd name="connsiteX24" fmla="*/ 5051334 w 8631811"/>
              <a:gd name="connsiteY24" fmla="*/ 4949755 h 5655902"/>
              <a:gd name="connsiteX25" fmla="*/ 5078486 w 8631811"/>
              <a:gd name="connsiteY25" fmla="*/ 4916787 h 5655902"/>
              <a:gd name="connsiteX26" fmla="*/ 5105424 w 8631811"/>
              <a:gd name="connsiteY26" fmla="*/ 4883636 h 5655902"/>
              <a:gd name="connsiteX27" fmla="*/ 5132154 w 8631811"/>
              <a:gd name="connsiteY27" fmla="*/ 4850305 h 5655902"/>
              <a:gd name="connsiteX28" fmla="*/ 5158681 w 8631811"/>
              <a:gd name="connsiteY28" fmla="*/ 4816797 h 5655902"/>
              <a:gd name="connsiteX29" fmla="*/ 5211157 w 8631811"/>
              <a:gd name="connsiteY29" fmla="*/ 4749265 h 5655902"/>
              <a:gd name="connsiteX30" fmla="*/ 5262901 w 8631811"/>
              <a:gd name="connsiteY30" fmla="*/ 4681068 h 5655902"/>
              <a:gd name="connsiteX31" fmla="*/ 5313965 w 8631811"/>
              <a:gd name="connsiteY31" fmla="*/ 4612234 h 5655902"/>
              <a:gd name="connsiteX32" fmla="*/ 5364399 w 8631811"/>
              <a:gd name="connsiteY32" fmla="*/ 4542793 h 5655902"/>
              <a:gd name="connsiteX33" fmla="*/ 5414255 w 8631811"/>
              <a:gd name="connsiteY33" fmla="*/ 4472771 h 5655902"/>
              <a:gd name="connsiteX34" fmla="*/ 5463582 w 8631811"/>
              <a:gd name="connsiteY34" fmla="*/ 4402196 h 5655902"/>
              <a:gd name="connsiteX35" fmla="*/ 5512432 w 8631811"/>
              <a:gd name="connsiteY35" fmla="*/ 4331098 h 5655902"/>
              <a:gd name="connsiteX36" fmla="*/ 5560854 w 8631811"/>
              <a:gd name="connsiteY36" fmla="*/ 4259503 h 5655902"/>
              <a:gd name="connsiteX37" fmla="*/ 5608901 w 8631811"/>
              <a:gd name="connsiteY37" fmla="*/ 4187441 h 5655902"/>
              <a:gd name="connsiteX38" fmla="*/ 5680377 w 8631811"/>
              <a:gd name="connsiteY38" fmla="*/ 4078531 h 5655902"/>
              <a:gd name="connsiteX39" fmla="*/ 5751291 w 8631811"/>
              <a:gd name="connsiteY39" fmla="*/ 3968727 h 5655902"/>
              <a:gd name="connsiteX40" fmla="*/ 5868700 w 8631811"/>
              <a:gd name="connsiteY40" fmla="*/ 3783989 h 5655902"/>
              <a:gd name="connsiteX41" fmla="*/ 6198426 w 8631811"/>
              <a:gd name="connsiteY41" fmla="*/ 3258640 h 5655902"/>
              <a:gd name="connsiteX42" fmla="*/ 6294647 w 8631811"/>
              <a:gd name="connsiteY42" fmla="*/ 3107321 h 5655902"/>
              <a:gd name="connsiteX43" fmla="*/ 6367867 w 8631811"/>
              <a:gd name="connsiteY43" fmla="*/ 2993735 h 5655902"/>
              <a:gd name="connsiteX44" fmla="*/ 6448414 w 8631811"/>
              <a:gd name="connsiteY44" fmla="*/ 2869788 h 5655902"/>
              <a:gd name="connsiteX45" fmla="*/ 6559384 w 8631811"/>
              <a:gd name="connsiteY45" fmla="*/ 2696807 h 5655902"/>
              <a:gd name="connsiteX46" fmla="*/ 6971450 w 8631811"/>
              <a:gd name="connsiteY46" fmla="*/ 2045274 h 5655902"/>
              <a:gd name="connsiteX47" fmla="*/ 7081972 w 8631811"/>
              <a:gd name="connsiteY47" fmla="*/ 1872743 h 5655902"/>
              <a:gd name="connsiteX48" fmla="*/ 7165496 w 8631811"/>
              <a:gd name="connsiteY48" fmla="*/ 1744202 h 5655902"/>
              <a:gd name="connsiteX49" fmla="*/ 7221568 w 8631811"/>
              <a:gd name="connsiteY49" fmla="*/ 1659017 h 5655902"/>
              <a:gd name="connsiteX50" fmla="*/ 7278006 w 8631811"/>
              <a:gd name="connsiteY50" fmla="*/ 1574303 h 5655902"/>
              <a:gd name="connsiteX51" fmla="*/ 7334860 w 8631811"/>
              <a:gd name="connsiteY51" fmla="*/ 1490113 h 5655902"/>
              <a:gd name="connsiteX52" fmla="*/ 7392174 w 8631811"/>
              <a:gd name="connsiteY52" fmla="*/ 1406503 h 5655902"/>
              <a:gd name="connsiteX53" fmla="*/ 7449998 w 8631811"/>
              <a:gd name="connsiteY53" fmla="*/ 1323526 h 5655902"/>
              <a:gd name="connsiteX54" fmla="*/ 7508378 w 8631811"/>
              <a:gd name="connsiteY54" fmla="*/ 1241237 h 5655902"/>
              <a:gd name="connsiteX55" fmla="*/ 7567361 w 8631811"/>
              <a:gd name="connsiteY55" fmla="*/ 1159689 h 5655902"/>
              <a:gd name="connsiteX56" fmla="*/ 7597094 w 8631811"/>
              <a:gd name="connsiteY56" fmla="*/ 1119210 h 5655902"/>
              <a:gd name="connsiteX57" fmla="*/ 7626996 w 8631811"/>
              <a:gd name="connsiteY57" fmla="*/ 1078937 h 5655902"/>
              <a:gd name="connsiteX58" fmla="*/ 7657072 w 8631811"/>
              <a:gd name="connsiteY58" fmla="*/ 1038876 h 5655902"/>
              <a:gd name="connsiteX59" fmla="*/ 7687328 w 8631811"/>
              <a:gd name="connsiteY59" fmla="*/ 999035 h 5655902"/>
              <a:gd name="connsiteX60" fmla="*/ 7717771 w 8631811"/>
              <a:gd name="connsiteY60" fmla="*/ 959419 h 5655902"/>
              <a:gd name="connsiteX61" fmla="*/ 7748407 w 8631811"/>
              <a:gd name="connsiteY61" fmla="*/ 920037 h 5655902"/>
              <a:gd name="connsiteX62" fmla="*/ 7779240 w 8631811"/>
              <a:gd name="connsiteY62" fmla="*/ 880894 h 5655902"/>
              <a:gd name="connsiteX63" fmla="*/ 7810278 w 8631811"/>
              <a:gd name="connsiteY63" fmla="*/ 841997 h 5655902"/>
              <a:gd name="connsiteX64" fmla="*/ 7841525 w 8631811"/>
              <a:gd name="connsiteY64" fmla="*/ 803354 h 5655902"/>
              <a:gd name="connsiteX65" fmla="*/ 7872989 w 8631811"/>
              <a:gd name="connsiteY65" fmla="*/ 764970 h 5655902"/>
              <a:gd name="connsiteX66" fmla="*/ 7904675 w 8631811"/>
              <a:gd name="connsiteY66" fmla="*/ 726853 h 5655902"/>
              <a:gd name="connsiteX67" fmla="*/ 7936588 w 8631811"/>
              <a:gd name="connsiteY67" fmla="*/ 689010 h 5655902"/>
              <a:gd name="connsiteX68" fmla="*/ 7968735 w 8631811"/>
              <a:gd name="connsiteY68" fmla="*/ 651447 h 5655902"/>
              <a:gd name="connsiteX69" fmla="*/ 8001122 w 8631811"/>
              <a:gd name="connsiteY69" fmla="*/ 614171 h 5655902"/>
              <a:gd name="connsiteX70" fmla="*/ 8033755 w 8631811"/>
              <a:gd name="connsiteY70" fmla="*/ 577189 h 5655902"/>
              <a:gd name="connsiteX71" fmla="*/ 8066638 w 8631811"/>
              <a:gd name="connsiteY71" fmla="*/ 540507 h 5655902"/>
              <a:gd name="connsiteX72" fmla="*/ 8099780 w 8631811"/>
              <a:gd name="connsiteY72" fmla="*/ 504132 h 5655902"/>
              <a:gd name="connsiteX73" fmla="*/ 8133184 w 8631811"/>
              <a:gd name="connsiteY73" fmla="*/ 468072 h 5655902"/>
              <a:gd name="connsiteX74" fmla="*/ 8166858 w 8631811"/>
              <a:gd name="connsiteY74" fmla="*/ 432332 h 5655902"/>
              <a:gd name="connsiteX75" fmla="*/ 8200807 w 8631811"/>
              <a:gd name="connsiteY75" fmla="*/ 396920 h 5655902"/>
              <a:gd name="connsiteX76" fmla="*/ 8235037 w 8631811"/>
              <a:gd name="connsiteY76" fmla="*/ 361843 h 5655902"/>
              <a:gd name="connsiteX77" fmla="*/ 8269554 w 8631811"/>
              <a:gd name="connsiteY77" fmla="*/ 327107 h 5655902"/>
              <a:gd name="connsiteX78" fmla="*/ 8304364 w 8631811"/>
              <a:gd name="connsiteY78" fmla="*/ 292718 h 5655902"/>
              <a:gd name="connsiteX79" fmla="*/ 8339473 w 8631811"/>
              <a:gd name="connsiteY79" fmla="*/ 258685 h 5655902"/>
              <a:gd name="connsiteX80" fmla="*/ 8374886 w 8631811"/>
              <a:gd name="connsiteY80" fmla="*/ 225013 h 5655902"/>
              <a:gd name="connsiteX81" fmla="*/ 8410611 w 8631811"/>
              <a:gd name="connsiteY81" fmla="*/ 191709 h 5655902"/>
              <a:gd name="connsiteX82" fmla="*/ 8446651 w 8631811"/>
              <a:gd name="connsiteY82" fmla="*/ 158780 h 5655902"/>
              <a:gd name="connsiteX83" fmla="*/ 8483015 w 8631811"/>
              <a:gd name="connsiteY83" fmla="*/ 126233 h 5655902"/>
              <a:gd name="connsiteX84" fmla="*/ 8519706 w 8631811"/>
              <a:gd name="connsiteY84" fmla="*/ 94075 h 5655902"/>
              <a:gd name="connsiteX85" fmla="*/ 8556732 w 8631811"/>
              <a:gd name="connsiteY85" fmla="*/ 62312 h 5655902"/>
              <a:gd name="connsiteX86" fmla="*/ 8594098 w 8631811"/>
              <a:gd name="connsiteY86" fmla="*/ 30951 h 5655902"/>
              <a:gd name="connsiteX87" fmla="*/ 8631811 w 8631811"/>
              <a:gd name="connsiteY87" fmla="*/ 0 h 5655902"/>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8631811" h="5609155">
                <a:moveTo>
                  <a:pt x="8631811" y="0"/>
                </a:moveTo>
                <a:lnTo>
                  <a:pt x="510" y="0"/>
                </a:lnTo>
                <a:cubicBezTo>
                  <a:pt x="-1254" y="1862614"/>
                  <a:pt x="2274" y="3731338"/>
                  <a:pt x="510" y="5593952"/>
                </a:cubicBezTo>
                <a:cubicBezTo>
                  <a:pt x="2341" y="5593771"/>
                  <a:pt x="4397374" y="5618022"/>
                  <a:pt x="4415084" y="5605626"/>
                </a:cubicBezTo>
                <a:cubicBezTo>
                  <a:pt x="4394366" y="5618587"/>
                  <a:pt x="4458338" y="5576581"/>
                  <a:pt x="4453498" y="5565111"/>
                </a:cubicBezTo>
                <a:cubicBezTo>
                  <a:pt x="4458213" y="5577087"/>
                  <a:pt x="4475346" y="5546074"/>
                  <a:pt x="4486270" y="5536556"/>
                </a:cubicBezTo>
                <a:lnTo>
                  <a:pt x="4518701" y="5507747"/>
                </a:lnTo>
                <a:lnTo>
                  <a:pt x="4550797" y="5478687"/>
                </a:lnTo>
                <a:lnTo>
                  <a:pt x="4582564" y="5449380"/>
                </a:lnTo>
                <a:lnTo>
                  <a:pt x="4614010" y="5419830"/>
                </a:lnTo>
                <a:lnTo>
                  <a:pt x="4645139" y="5390040"/>
                </a:lnTo>
                <a:lnTo>
                  <a:pt x="4675959" y="5360014"/>
                </a:lnTo>
                <a:lnTo>
                  <a:pt x="4706476" y="5329755"/>
                </a:lnTo>
                <a:lnTo>
                  <a:pt x="4736695" y="5299266"/>
                </a:lnTo>
                <a:lnTo>
                  <a:pt x="4766625" y="5268551"/>
                </a:lnTo>
                <a:lnTo>
                  <a:pt x="4796270" y="5237614"/>
                </a:lnTo>
                <a:lnTo>
                  <a:pt x="4825637" y="5206458"/>
                </a:lnTo>
                <a:lnTo>
                  <a:pt x="4854733" y="5175087"/>
                </a:lnTo>
                <a:lnTo>
                  <a:pt x="4883564" y="5143504"/>
                </a:lnTo>
                <a:lnTo>
                  <a:pt x="4912136" y="5111713"/>
                </a:lnTo>
                <a:lnTo>
                  <a:pt x="4940455" y="5079717"/>
                </a:lnTo>
                <a:lnTo>
                  <a:pt x="4968528" y="5047519"/>
                </a:lnTo>
                <a:lnTo>
                  <a:pt x="4996362" y="5015124"/>
                </a:lnTo>
                <a:lnTo>
                  <a:pt x="5023962" y="4982535"/>
                </a:lnTo>
                <a:lnTo>
                  <a:pt x="5051334" y="4949755"/>
                </a:lnTo>
                <a:lnTo>
                  <a:pt x="5078486" y="4916787"/>
                </a:lnTo>
                <a:lnTo>
                  <a:pt x="5105424" y="4883636"/>
                </a:lnTo>
                <a:lnTo>
                  <a:pt x="5132154" y="4850305"/>
                </a:lnTo>
                <a:lnTo>
                  <a:pt x="5158681" y="4816797"/>
                </a:lnTo>
                <a:lnTo>
                  <a:pt x="5211157" y="4749265"/>
                </a:lnTo>
                <a:lnTo>
                  <a:pt x="5262901" y="4681068"/>
                </a:lnTo>
                <a:lnTo>
                  <a:pt x="5313965" y="4612234"/>
                </a:lnTo>
                <a:lnTo>
                  <a:pt x="5364399" y="4542793"/>
                </a:lnTo>
                <a:lnTo>
                  <a:pt x="5414255" y="4472771"/>
                </a:lnTo>
                <a:lnTo>
                  <a:pt x="5463582" y="4402196"/>
                </a:lnTo>
                <a:lnTo>
                  <a:pt x="5512432" y="4331098"/>
                </a:lnTo>
                <a:lnTo>
                  <a:pt x="5560854" y="4259503"/>
                </a:lnTo>
                <a:lnTo>
                  <a:pt x="5608901" y="4187441"/>
                </a:lnTo>
                <a:lnTo>
                  <a:pt x="5680377" y="4078531"/>
                </a:lnTo>
                <a:lnTo>
                  <a:pt x="5751291" y="3968727"/>
                </a:lnTo>
                <a:lnTo>
                  <a:pt x="5868700" y="3783989"/>
                </a:lnTo>
                <a:lnTo>
                  <a:pt x="6198426" y="3258640"/>
                </a:lnTo>
                <a:lnTo>
                  <a:pt x="6294647" y="3107321"/>
                </a:lnTo>
                <a:lnTo>
                  <a:pt x="6367867" y="2993735"/>
                </a:lnTo>
                <a:lnTo>
                  <a:pt x="6448414" y="2869788"/>
                </a:lnTo>
                <a:lnTo>
                  <a:pt x="6559384" y="2696807"/>
                </a:lnTo>
                <a:lnTo>
                  <a:pt x="6971450" y="2045274"/>
                </a:lnTo>
                <a:lnTo>
                  <a:pt x="7081972" y="1872743"/>
                </a:lnTo>
                <a:lnTo>
                  <a:pt x="7165496" y="1744202"/>
                </a:lnTo>
                <a:lnTo>
                  <a:pt x="7221568" y="1659017"/>
                </a:lnTo>
                <a:lnTo>
                  <a:pt x="7278006" y="1574303"/>
                </a:lnTo>
                <a:lnTo>
                  <a:pt x="7334860" y="1490113"/>
                </a:lnTo>
                <a:lnTo>
                  <a:pt x="7392174" y="1406503"/>
                </a:lnTo>
                <a:lnTo>
                  <a:pt x="7449998" y="1323526"/>
                </a:lnTo>
                <a:lnTo>
                  <a:pt x="7508378" y="1241237"/>
                </a:lnTo>
                <a:lnTo>
                  <a:pt x="7567361" y="1159689"/>
                </a:lnTo>
                <a:lnTo>
                  <a:pt x="7597094" y="1119210"/>
                </a:lnTo>
                <a:lnTo>
                  <a:pt x="7626996" y="1078937"/>
                </a:lnTo>
                <a:lnTo>
                  <a:pt x="7657072" y="1038876"/>
                </a:lnTo>
                <a:lnTo>
                  <a:pt x="7687328" y="999035"/>
                </a:lnTo>
                <a:lnTo>
                  <a:pt x="7717771" y="959419"/>
                </a:lnTo>
                <a:lnTo>
                  <a:pt x="7748407" y="920037"/>
                </a:lnTo>
                <a:lnTo>
                  <a:pt x="7779240" y="880894"/>
                </a:lnTo>
                <a:lnTo>
                  <a:pt x="7810278" y="841997"/>
                </a:lnTo>
                <a:lnTo>
                  <a:pt x="7841525" y="803354"/>
                </a:lnTo>
                <a:lnTo>
                  <a:pt x="7872989" y="764970"/>
                </a:lnTo>
                <a:lnTo>
                  <a:pt x="7904675" y="726853"/>
                </a:lnTo>
                <a:lnTo>
                  <a:pt x="7936588" y="689010"/>
                </a:lnTo>
                <a:lnTo>
                  <a:pt x="7968735" y="651447"/>
                </a:lnTo>
                <a:lnTo>
                  <a:pt x="8001122" y="614171"/>
                </a:lnTo>
                <a:lnTo>
                  <a:pt x="8033755" y="577189"/>
                </a:lnTo>
                <a:lnTo>
                  <a:pt x="8066638" y="540507"/>
                </a:lnTo>
                <a:lnTo>
                  <a:pt x="8099780" y="504132"/>
                </a:lnTo>
                <a:lnTo>
                  <a:pt x="8133184" y="468072"/>
                </a:lnTo>
                <a:lnTo>
                  <a:pt x="8166858" y="432332"/>
                </a:lnTo>
                <a:lnTo>
                  <a:pt x="8200807" y="396920"/>
                </a:lnTo>
                <a:lnTo>
                  <a:pt x="8235037" y="361843"/>
                </a:lnTo>
                <a:lnTo>
                  <a:pt x="8269554" y="327107"/>
                </a:lnTo>
                <a:lnTo>
                  <a:pt x="8304364" y="292718"/>
                </a:lnTo>
                <a:lnTo>
                  <a:pt x="8339473" y="258685"/>
                </a:lnTo>
                <a:lnTo>
                  <a:pt x="8374886" y="225013"/>
                </a:lnTo>
                <a:lnTo>
                  <a:pt x="8410611" y="191709"/>
                </a:lnTo>
                <a:lnTo>
                  <a:pt x="8446651" y="158780"/>
                </a:lnTo>
                <a:lnTo>
                  <a:pt x="8483015" y="126233"/>
                </a:lnTo>
                <a:lnTo>
                  <a:pt x="8519706" y="94075"/>
                </a:lnTo>
                <a:lnTo>
                  <a:pt x="8556732" y="62312"/>
                </a:lnTo>
                <a:lnTo>
                  <a:pt x="8594098" y="30951"/>
                </a:lnTo>
                <a:lnTo>
                  <a:pt x="8631811" y="0"/>
                </a:lnTo>
                <a:close/>
              </a:path>
            </a:pathLst>
          </a:custGeom>
          <a:solidFill>
            <a:schemeClr val="bg1"/>
          </a:solidFill>
        </p:spPr>
        <p:txBody>
          <a:bodyPr wrap="square" lIns="0" tIns="0" rIns="0" bIns="0" rtlCol="0"/>
          <a:lstStyle/>
          <a:p>
            <a:endParaRPr/>
          </a:p>
        </p:txBody>
      </p:sp>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C1E0F7"/>
                </a:solidFill>
                <a:latin typeface="Avenir Next LT Pro Demi" panose="020B0704020202020204" pitchFamily="34" charset="0"/>
              </a:rPr>
              <a:pPr algn="r"/>
              <a:t>‹#›</a:t>
            </a:fld>
            <a:endParaRPr lang="en-GB">
              <a:solidFill>
                <a:srgbClr val="C1E0F7"/>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4" name="Tijdelijke aanduiding voor inhoud 2">
            <a:extLst>
              <a:ext uri="{FF2B5EF4-FFF2-40B4-BE49-F238E27FC236}">
                <a16:creationId xmlns:a16="http://schemas.microsoft.com/office/drawing/2014/main" id="{8C418250-AB36-36FB-9270-9CB45A480B17}"/>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19" name="Titel 1">
            <a:extLst>
              <a:ext uri="{FF2B5EF4-FFF2-40B4-BE49-F238E27FC236}">
                <a16:creationId xmlns:a16="http://schemas.microsoft.com/office/drawing/2014/main" id="{0102B9D4-0563-7995-9EA1-0B93159F10C8}"/>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20" name="object 2">
            <a:extLst>
              <a:ext uri="{FF2B5EF4-FFF2-40B4-BE49-F238E27FC236}">
                <a16:creationId xmlns:a16="http://schemas.microsoft.com/office/drawing/2014/main" id="{8CBE8946-2013-EC5E-27B5-64858DA2C6AA}"/>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2" name="object 2">
            <a:extLst>
              <a:ext uri="{FF2B5EF4-FFF2-40B4-BE49-F238E27FC236}">
                <a16:creationId xmlns:a16="http://schemas.microsoft.com/office/drawing/2014/main" id="{3674D779-7676-DE47-8056-62354B48B58D}"/>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812470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ontentPage+Image">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0E57A8AC-BF8C-EC18-6661-813599C8D84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6273800" y="0"/>
            <a:ext cx="5948391" cy="6883390"/>
          </a:xfrm>
          <a:prstGeom prst="rect">
            <a:avLst/>
          </a:prstGeom>
          <a:noFill/>
          <a:extLst>
            <a:ext uri="{909E8E84-426E-40DD-AFC4-6F175D3DCCD1}">
              <a14:hiddenFill xmlns:a14="http://schemas.microsoft.com/office/drawing/2010/main">
                <a:solidFill>
                  <a:srgbClr val="FFFFFF"/>
                </a:solidFill>
              </a14:hiddenFill>
            </a:ext>
          </a:extLst>
        </p:spPr>
      </p:pic>
      <p:sp>
        <p:nvSpPr>
          <p:cNvPr id="21" name="object 2">
            <a:extLst>
              <a:ext uri="{FF2B5EF4-FFF2-40B4-BE49-F238E27FC236}">
                <a16:creationId xmlns:a16="http://schemas.microsoft.com/office/drawing/2014/main" id="{7FB5D4F0-26ED-CC75-D041-B96DBFB98F5E}"/>
              </a:ext>
            </a:extLst>
          </p:cNvPr>
          <p:cNvSpPr/>
          <p:nvPr userDrawn="1"/>
        </p:nvSpPr>
        <p:spPr>
          <a:xfrm>
            <a:off x="-722" y="-15"/>
            <a:ext cx="12222913" cy="6883405"/>
          </a:xfrm>
          <a:custGeom>
            <a:avLst/>
            <a:gdLst>
              <a:gd name="connsiteX0" fmla="*/ 8631301 w 8631301"/>
              <a:gd name="connsiteY0" fmla="*/ 0 h 6687210"/>
              <a:gd name="connsiteX1" fmla="*/ 0 w 8631301"/>
              <a:gd name="connsiteY1" fmla="*/ 0 h 6687210"/>
              <a:gd name="connsiteX2" fmla="*/ 0 w 8631301"/>
              <a:gd name="connsiteY2" fmla="*/ 5367969 h 6687210"/>
              <a:gd name="connsiteX3" fmla="*/ 1556981 w 8631301"/>
              <a:gd name="connsiteY3" fmla="*/ 6687210 h 6687210"/>
              <a:gd name="connsiteX4" fmla="*/ 1622552 w 8631301"/>
              <a:gd name="connsiteY4" fmla="*/ 6680790 h 6687210"/>
              <a:gd name="connsiteX5" fmla="*/ 1687395 w 8631301"/>
              <a:gd name="connsiteY5" fmla="*/ 6673902 h 6687210"/>
              <a:gd name="connsiteX6" fmla="*/ 1751517 w 8631301"/>
              <a:gd name="connsiteY6" fmla="*/ 6666549 h 6687210"/>
              <a:gd name="connsiteX7" fmla="*/ 1814923 w 8631301"/>
              <a:gd name="connsiteY7" fmla="*/ 6658735 h 6687210"/>
              <a:gd name="connsiteX8" fmla="*/ 1877621 w 8631301"/>
              <a:gd name="connsiteY8" fmla="*/ 6650463 h 6687210"/>
              <a:gd name="connsiteX9" fmla="*/ 1939616 w 8631301"/>
              <a:gd name="connsiteY9" fmla="*/ 6641737 h 6687210"/>
              <a:gd name="connsiteX10" fmla="*/ 2000915 w 8631301"/>
              <a:gd name="connsiteY10" fmla="*/ 6632561 h 6687210"/>
              <a:gd name="connsiteX11" fmla="*/ 2061524 w 8631301"/>
              <a:gd name="connsiteY11" fmla="*/ 6622937 h 6687210"/>
              <a:gd name="connsiteX12" fmla="*/ 2121449 w 8631301"/>
              <a:gd name="connsiteY12" fmla="*/ 6612869 h 6687210"/>
              <a:gd name="connsiteX13" fmla="*/ 2180698 w 8631301"/>
              <a:gd name="connsiteY13" fmla="*/ 6602362 h 6687210"/>
              <a:gd name="connsiteX14" fmla="*/ 2239276 w 8631301"/>
              <a:gd name="connsiteY14" fmla="*/ 6591417 h 6687210"/>
              <a:gd name="connsiteX15" fmla="*/ 2297189 w 8631301"/>
              <a:gd name="connsiteY15" fmla="*/ 6580040 h 6687210"/>
              <a:gd name="connsiteX16" fmla="*/ 2354444 w 8631301"/>
              <a:gd name="connsiteY16" fmla="*/ 6568233 h 6687210"/>
              <a:gd name="connsiteX17" fmla="*/ 2411048 w 8631301"/>
              <a:gd name="connsiteY17" fmla="*/ 6555999 h 6687210"/>
              <a:gd name="connsiteX18" fmla="*/ 2467006 w 8631301"/>
              <a:gd name="connsiteY18" fmla="*/ 6543344 h 6687210"/>
              <a:gd name="connsiteX19" fmla="*/ 2522325 w 8631301"/>
              <a:gd name="connsiteY19" fmla="*/ 6530269 h 6687210"/>
              <a:gd name="connsiteX20" fmla="*/ 2577011 w 8631301"/>
              <a:gd name="connsiteY20" fmla="*/ 6516778 h 6687210"/>
              <a:gd name="connsiteX21" fmla="*/ 2631071 w 8631301"/>
              <a:gd name="connsiteY21" fmla="*/ 6502876 h 6687210"/>
              <a:gd name="connsiteX22" fmla="*/ 2684511 w 8631301"/>
              <a:gd name="connsiteY22" fmla="*/ 6488565 h 6687210"/>
              <a:gd name="connsiteX23" fmla="*/ 2737336 w 8631301"/>
              <a:gd name="connsiteY23" fmla="*/ 6473849 h 6687210"/>
              <a:gd name="connsiteX24" fmla="*/ 2789555 w 8631301"/>
              <a:gd name="connsiteY24" fmla="*/ 6458731 h 6687210"/>
              <a:gd name="connsiteX25" fmla="*/ 2841173 w 8631301"/>
              <a:gd name="connsiteY25" fmla="*/ 6443216 h 6687210"/>
              <a:gd name="connsiteX26" fmla="*/ 2892195 w 8631301"/>
              <a:gd name="connsiteY26" fmla="*/ 6427305 h 6687210"/>
              <a:gd name="connsiteX27" fmla="*/ 2942630 w 8631301"/>
              <a:gd name="connsiteY27" fmla="*/ 6411004 h 6687210"/>
              <a:gd name="connsiteX28" fmla="*/ 2992482 w 8631301"/>
              <a:gd name="connsiteY28" fmla="*/ 6394316 h 6687210"/>
              <a:gd name="connsiteX29" fmla="*/ 3041759 w 8631301"/>
              <a:gd name="connsiteY29" fmla="*/ 6377243 h 6687210"/>
              <a:gd name="connsiteX30" fmla="*/ 3090466 w 8631301"/>
              <a:gd name="connsiteY30" fmla="*/ 6359791 h 6687210"/>
              <a:gd name="connsiteX31" fmla="*/ 3138610 w 8631301"/>
              <a:gd name="connsiteY31" fmla="*/ 6341961 h 6687210"/>
              <a:gd name="connsiteX32" fmla="*/ 3186198 w 8631301"/>
              <a:gd name="connsiteY32" fmla="*/ 6323757 h 6687210"/>
              <a:gd name="connsiteX33" fmla="*/ 3233235 w 8631301"/>
              <a:gd name="connsiteY33" fmla="*/ 6305184 h 6687210"/>
              <a:gd name="connsiteX34" fmla="*/ 3279728 w 8631301"/>
              <a:gd name="connsiteY34" fmla="*/ 6286245 h 6687210"/>
              <a:gd name="connsiteX35" fmla="*/ 3325684 w 8631301"/>
              <a:gd name="connsiteY35" fmla="*/ 6266942 h 6687210"/>
              <a:gd name="connsiteX36" fmla="*/ 3371108 w 8631301"/>
              <a:gd name="connsiteY36" fmla="*/ 6247281 h 6687210"/>
              <a:gd name="connsiteX37" fmla="*/ 3416007 w 8631301"/>
              <a:gd name="connsiteY37" fmla="*/ 6227263 h 6687210"/>
              <a:gd name="connsiteX38" fmla="*/ 3460387 w 8631301"/>
              <a:gd name="connsiteY38" fmla="*/ 6206893 h 6687210"/>
              <a:gd name="connsiteX39" fmla="*/ 3504255 w 8631301"/>
              <a:gd name="connsiteY39" fmla="*/ 6186174 h 6687210"/>
              <a:gd name="connsiteX40" fmla="*/ 3547617 w 8631301"/>
              <a:gd name="connsiteY40" fmla="*/ 6165110 h 6687210"/>
              <a:gd name="connsiteX41" fmla="*/ 3590480 w 8631301"/>
              <a:gd name="connsiteY41" fmla="*/ 6143704 h 6687210"/>
              <a:gd name="connsiteX42" fmla="*/ 3632849 w 8631301"/>
              <a:gd name="connsiteY42" fmla="*/ 6121960 h 6687210"/>
              <a:gd name="connsiteX43" fmla="*/ 3674731 w 8631301"/>
              <a:gd name="connsiteY43" fmla="*/ 6099881 h 6687210"/>
              <a:gd name="connsiteX44" fmla="*/ 3716133 w 8631301"/>
              <a:gd name="connsiteY44" fmla="*/ 6077471 h 6687210"/>
              <a:gd name="connsiteX45" fmla="*/ 3757060 w 8631301"/>
              <a:gd name="connsiteY45" fmla="*/ 6054733 h 6687210"/>
              <a:gd name="connsiteX46" fmla="*/ 3797519 w 8631301"/>
              <a:gd name="connsiteY46" fmla="*/ 6031671 h 6687210"/>
              <a:gd name="connsiteX47" fmla="*/ 3837517 w 8631301"/>
              <a:gd name="connsiteY47" fmla="*/ 6008288 h 6687210"/>
              <a:gd name="connsiteX48" fmla="*/ 3877059 w 8631301"/>
              <a:gd name="connsiteY48" fmla="*/ 5984588 h 6687210"/>
              <a:gd name="connsiteX49" fmla="*/ 3916152 w 8631301"/>
              <a:gd name="connsiteY49" fmla="*/ 5960574 h 6687210"/>
              <a:gd name="connsiteX50" fmla="*/ 3954803 w 8631301"/>
              <a:gd name="connsiteY50" fmla="*/ 5936250 h 6687210"/>
              <a:gd name="connsiteX51" fmla="*/ 3993018 w 8631301"/>
              <a:gd name="connsiteY51" fmla="*/ 5911619 h 6687210"/>
              <a:gd name="connsiteX52" fmla="*/ 4030802 w 8631301"/>
              <a:gd name="connsiteY52" fmla="*/ 5886685 h 6687210"/>
              <a:gd name="connsiteX53" fmla="*/ 4068163 w 8631301"/>
              <a:gd name="connsiteY53" fmla="*/ 5861452 h 6687210"/>
              <a:gd name="connsiteX54" fmla="*/ 4105107 w 8631301"/>
              <a:gd name="connsiteY54" fmla="*/ 5835922 h 6687210"/>
              <a:gd name="connsiteX55" fmla="*/ 4141640 w 8631301"/>
              <a:gd name="connsiteY55" fmla="*/ 5810100 h 6687210"/>
              <a:gd name="connsiteX56" fmla="*/ 4177768 w 8631301"/>
              <a:gd name="connsiteY56" fmla="*/ 5783988 h 6687210"/>
              <a:gd name="connsiteX57" fmla="*/ 4213498 w 8631301"/>
              <a:gd name="connsiteY57" fmla="*/ 5757591 h 6687210"/>
              <a:gd name="connsiteX58" fmla="*/ 4248836 w 8631301"/>
              <a:gd name="connsiteY58" fmla="*/ 5730912 h 6687210"/>
              <a:gd name="connsiteX59" fmla="*/ 4283788 w 8631301"/>
              <a:gd name="connsiteY59" fmla="*/ 5703955 h 6687210"/>
              <a:gd name="connsiteX60" fmla="*/ 4318361 w 8631301"/>
              <a:gd name="connsiteY60" fmla="*/ 5676722 h 6687210"/>
              <a:gd name="connsiteX61" fmla="*/ 4352561 w 8631301"/>
              <a:gd name="connsiteY61" fmla="*/ 5649218 h 6687210"/>
              <a:gd name="connsiteX62" fmla="*/ 4386395 w 8631301"/>
              <a:gd name="connsiteY62" fmla="*/ 5621446 h 6687210"/>
              <a:gd name="connsiteX63" fmla="*/ 4419869 w 8631301"/>
              <a:gd name="connsiteY63" fmla="*/ 5593409 h 6687210"/>
              <a:gd name="connsiteX64" fmla="*/ 4452988 w 8631301"/>
              <a:gd name="connsiteY64" fmla="*/ 5565111 h 6687210"/>
              <a:gd name="connsiteX65" fmla="*/ 4485760 w 8631301"/>
              <a:gd name="connsiteY65" fmla="*/ 5536556 h 6687210"/>
              <a:gd name="connsiteX66" fmla="*/ 4518191 w 8631301"/>
              <a:gd name="connsiteY66" fmla="*/ 5507747 h 6687210"/>
              <a:gd name="connsiteX67" fmla="*/ 4550287 w 8631301"/>
              <a:gd name="connsiteY67" fmla="*/ 5478687 h 6687210"/>
              <a:gd name="connsiteX68" fmla="*/ 4582054 w 8631301"/>
              <a:gd name="connsiteY68" fmla="*/ 5449380 h 6687210"/>
              <a:gd name="connsiteX69" fmla="*/ 4613500 w 8631301"/>
              <a:gd name="connsiteY69" fmla="*/ 5419830 h 6687210"/>
              <a:gd name="connsiteX70" fmla="*/ 4644629 w 8631301"/>
              <a:gd name="connsiteY70" fmla="*/ 5390040 h 6687210"/>
              <a:gd name="connsiteX71" fmla="*/ 4675449 w 8631301"/>
              <a:gd name="connsiteY71" fmla="*/ 5360014 h 6687210"/>
              <a:gd name="connsiteX72" fmla="*/ 4705966 w 8631301"/>
              <a:gd name="connsiteY72" fmla="*/ 5329755 h 6687210"/>
              <a:gd name="connsiteX73" fmla="*/ 4736185 w 8631301"/>
              <a:gd name="connsiteY73" fmla="*/ 5299266 h 6687210"/>
              <a:gd name="connsiteX74" fmla="*/ 4766115 w 8631301"/>
              <a:gd name="connsiteY74" fmla="*/ 5268551 h 6687210"/>
              <a:gd name="connsiteX75" fmla="*/ 4795760 w 8631301"/>
              <a:gd name="connsiteY75" fmla="*/ 5237614 h 6687210"/>
              <a:gd name="connsiteX76" fmla="*/ 4825127 w 8631301"/>
              <a:gd name="connsiteY76" fmla="*/ 5206458 h 6687210"/>
              <a:gd name="connsiteX77" fmla="*/ 4854223 w 8631301"/>
              <a:gd name="connsiteY77" fmla="*/ 5175087 h 6687210"/>
              <a:gd name="connsiteX78" fmla="*/ 4883054 w 8631301"/>
              <a:gd name="connsiteY78" fmla="*/ 5143504 h 6687210"/>
              <a:gd name="connsiteX79" fmla="*/ 4911626 w 8631301"/>
              <a:gd name="connsiteY79" fmla="*/ 5111713 h 6687210"/>
              <a:gd name="connsiteX80" fmla="*/ 4939945 w 8631301"/>
              <a:gd name="connsiteY80" fmla="*/ 5079717 h 6687210"/>
              <a:gd name="connsiteX81" fmla="*/ 4968018 w 8631301"/>
              <a:gd name="connsiteY81" fmla="*/ 5047519 h 6687210"/>
              <a:gd name="connsiteX82" fmla="*/ 4995852 w 8631301"/>
              <a:gd name="connsiteY82" fmla="*/ 5015124 h 6687210"/>
              <a:gd name="connsiteX83" fmla="*/ 5023452 w 8631301"/>
              <a:gd name="connsiteY83" fmla="*/ 4982535 h 6687210"/>
              <a:gd name="connsiteX84" fmla="*/ 5050824 w 8631301"/>
              <a:gd name="connsiteY84" fmla="*/ 4949755 h 6687210"/>
              <a:gd name="connsiteX85" fmla="*/ 5077976 w 8631301"/>
              <a:gd name="connsiteY85" fmla="*/ 4916787 h 6687210"/>
              <a:gd name="connsiteX86" fmla="*/ 5104914 w 8631301"/>
              <a:gd name="connsiteY86" fmla="*/ 4883636 h 6687210"/>
              <a:gd name="connsiteX87" fmla="*/ 5131644 w 8631301"/>
              <a:gd name="connsiteY87" fmla="*/ 4850305 h 6687210"/>
              <a:gd name="connsiteX88" fmla="*/ 5158171 w 8631301"/>
              <a:gd name="connsiteY88" fmla="*/ 4816797 h 6687210"/>
              <a:gd name="connsiteX89" fmla="*/ 5210647 w 8631301"/>
              <a:gd name="connsiteY89" fmla="*/ 4749265 h 6687210"/>
              <a:gd name="connsiteX90" fmla="*/ 5262391 w 8631301"/>
              <a:gd name="connsiteY90" fmla="*/ 4681068 h 6687210"/>
              <a:gd name="connsiteX91" fmla="*/ 5313455 w 8631301"/>
              <a:gd name="connsiteY91" fmla="*/ 4612234 h 6687210"/>
              <a:gd name="connsiteX92" fmla="*/ 5363889 w 8631301"/>
              <a:gd name="connsiteY92" fmla="*/ 4542793 h 6687210"/>
              <a:gd name="connsiteX93" fmla="*/ 5413745 w 8631301"/>
              <a:gd name="connsiteY93" fmla="*/ 4472771 h 6687210"/>
              <a:gd name="connsiteX94" fmla="*/ 5463072 w 8631301"/>
              <a:gd name="connsiteY94" fmla="*/ 4402196 h 6687210"/>
              <a:gd name="connsiteX95" fmla="*/ 5511922 w 8631301"/>
              <a:gd name="connsiteY95" fmla="*/ 4331098 h 6687210"/>
              <a:gd name="connsiteX96" fmla="*/ 5560344 w 8631301"/>
              <a:gd name="connsiteY96" fmla="*/ 4259503 h 6687210"/>
              <a:gd name="connsiteX97" fmla="*/ 5608391 w 8631301"/>
              <a:gd name="connsiteY97" fmla="*/ 4187441 h 6687210"/>
              <a:gd name="connsiteX98" fmla="*/ 5679867 w 8631301"/>
              <a:gd name="connsiteY98" fmla="*/ 4078531 h 6687210"/>
              <a:gd name="connsiteX99" fmla="*/ 5750781 w 8631301"/>
              <a:gd name="connsiteY99" fmla="*/ 3968727 h 6687210"/>
              <a:gd name="connsiteX100" fmla="*/ 5868190 w 8631301"/>
              <a:gd name="connsiteY100" fmla="*/ 3783989 h 6687210"/>
              <a:gd name="connsiteX101" fmla="*/ 6197916 w 8631301"/>
              <a:gd name="connsiteY101" fmla="*/ 3258640 h 6687210"/>
              <a:gd name="connsiteX102" fmla="*/ 6294137 w 8631301"/>
              <a:gd name="connsiteY102" fmla="*/ 3107321 h 6687210"/>
              <a:gd name="connsiteX103" fmla="*/ 6367357 w 8631301"/>
              <a:gd name="connsiteY103" fmla="*/ 2993735 h 6687210"/>
              <a:gd name="connsiteX104" fmla="*/ 6447904 w 8631301"/>
              <a:gd name="connsiteY104" fmla="*/ 2869788 h 6687210"/>
              <a:gd name="connsiteX105" fmla="*/ 6558874 w 8631301"/>
              <a:gd name="connsiteY105" fmla="*/ 2696807 h 6687210"/>
              <a:gd name="connsiteX106" fmla="*/ 6970940 w 8631301"/>
              <a:gd name="connsiteY106" fmla="*/ 2045274 h 6687210"/>
              <a:gd name="connsiteX107" fmla="*/ 7081462 w 8631301"/>
              <a:gd name="connsiteY107" fmla="*/ 1872743 h 6687210"/>
              <a:gd name="connsiteX108" fmla="*/ 7164986 w 8631301"/>
              <a:gd name="connsiteY108" fmla="*/ 1744202 h 6687210"/>
              <a:gd name="connsiteX109" fmla="*/ 7221058 w 8631301"/>
              <a:gd name="connsiteY109" fmla="*/ 1659017 h 6687210"/>
              <a:gd name="connsiteX110" fmla="*/ 7277496 w 8631301"/>
              <a:gd name="connsiteY110" fmla="*/ 1574303 h 6687210"/>
              <a:gd name="connsiteX111" fmla="*/ 7334350 w 8631301"/>
              <a:gd name="connsiteY111" fmla="*/ 1490113 h 6687210"/>
              <a:gd name="connsiteX112" fmla="*/ 7391664 w 8631301"/>
              <a:gd name="connsiteY112" fmla="*/ 1406503 h 6687210"/>
              <a:gd name="connsiteX113" fmla="*/ 7449488 w 8631301"/>
              <a:gd name="connsiteY113" fmla="*/ 1323526 h 6687210"/>
              <a:gd name="connsiteX114" fmla="*/ 7507868 w 8631301"/>
              <a:gd name="connsiteY114" fmla="*/ 1241237 h 6687210"/>
              <a:gd name="connsiteX115" fmla="*/ 7566851 w 8631301"/>
              <a:gd name="connsiteY115" fmla="*/ 1159689 h 6687210"/>
              <a:gd name="connsiteX116" fmla="*/ 7596584 w 8631301"/>
              <a:gd name="connsiteY116" fmla="*/ 1119210 h 6687210"/>
              <a:gd name="connsiteX117" fmla="*/ 7626486 w 8631301"/>
              <a:gd name="connsiteY117" fmla="*/ 1078937 h 6687210"/>
              <a:gd name="connsiteX118" fmla="*/ 7656562 w 8631301"/>
              <a:gd name="connsiteY118" fmla="*/ 1038876 h 6687210"/>
              <a:gd name="connsiteX119" fmla="*/ 7686818 w 8631301"/>
              <a:gd name="connsiteY119" fmla="*/ 999035 h 6687210"/>
              <a:gd name="connsiteX120" fmla="*/ 7717261 w 8631301"/>
              <a:gd name="connsiteY120" fmla="*/ 959419 h 6687210"/>
              <a:gd name="connsiteX121" fmla="*/ 7747897 w 8631301"/>
              <a:gd name="connsiteY121" fmla="*/ 920037 h 6687210"/>
              <a:gd name="connsiteX122" fmla="*/ 7778730 w 8631301"/>
              <a:gd name="connsiteY122" fmla="*/ 880894 h 6687210"/>
              <a:gd name="connsiteX123" fmla="*/ 7809768 w 8631301"/>
              <a:gd name="connsiteY123" fmla="*/ 841997 h 6687210"/>
              <a:gd name="connsiteX124" fmla="*/ 7841015 w 8631301"/>
              <a:gd name="connsiteY124" fmla="*/ 803354 h 6687210"/>
              <a:gd name="connsiteX125" fmla="*/ 7872479 w 8631301"/>
              <a:gd name="connsiteY125" fmla="*/ 764970 h 6687210"/>
              <a:gd name="connsiteX126" fmla="*/ 7904165 w 8631301"/>
              <a:gd name="connsiteY126" fmla="*/ 726853 h 6687210"/>
              <a:gd name="connsiteX127" fmla="*/ 7936078 w 8631301"/>
              <a:gd name="connsiteY127" fmla="*/ 689010 h 6687210"/>
              <a:gd name="connsiteX128" fmla="*/ 7968225 w 8631301"/>
              <a:gd name="connsiteY128" fmla="*/ 651447 h 6687210"/>
              <a:gd name="connsiteX129" fmla="*/ 8000612 w 8631301"/>
              <a:gd name="connsiteY129" fmla="*/ 614171 h 6687210"/>
              <a:gd name="connsiteX130" fmla="*/ 8033245 w 8631301"/>
              <a:gd name="connsiteY130" fmla="*/ 577189 h 6687210"/>
              <a:gd name="connsiteX131" fmla="*/ 8066128 w 8631301"/>
              <a:gd name="connsiteY131" fmla="*/ 540507 h 6687210"/>
              <a:gd name="connsiteX132" fmla="*/ 8099270 w 8631301"/>
              <a:gd name="connsiteY132" fmla="*/ 504132 h 6687210"/>
              <a:gd name="connsiteX133" fmla="*/ 8132674 w 8631301"/>
              <a:gd name="connsiteY133" fmla="*/ 468072 h 6687210"/>
              <a:gd name="connsiteX134" fmla="*/ 8166348 w 8631301"/>
              <a:gd name="connsiteY134" fmla="*/ 432332 h 6687210"/>
              <a:gd name="connsiteX135" fmla="*/ 8200297 w 8631301"/>
              <a:gd name="connsiteY135" fmla="*/ 396920 h 6687210"/>
              <a:gd name="connsiteX136" fmla="*/ 8234527 w 8631301"/>
              <a:gd name="connsiteY136" fmla="*/ 361843 h 6687210"/>
              <a:gd name="connsiteX137" fmla="*/ 8269044 w 8631301"/>
              <a:gd name="connsiteY137" fmla="*/ 327107 h 6687210"/>
              <a:gd name="connsiteX138" fmla="*/ 8303854 w 8631301"/>
              <a:gd name="connsiteY138" fmla="*/ 292718 h 6687210"/>
              <a:gd name="connsiteX139" fmla="*/ 8338963 w 8631301"/>
              <a:gd name="connsiteY139" fmla="*/ 258685 h 6687210"/>
              <a:gd name="connsiteX140" fmla="*/ 8374376 w 8631301"/>
              <a:gd name="connsiteY140" fmla="*/ 225013 h 6687210"/>
              <a:gd name="connsiteX141" fmla="*/ 8410101 w 8631301"/>
              <a:gd name="connsiteY141" fmla="*/ 191709 h 6687210"/>
              <a:gd name="connsiteX142" fmla="*/ 8446141 w 8631301"/>
              <a:gd name="connsiteY142" fmla="*/ 158780 h 6687210"/>
              <a:gd name="connsiteX143" fmla="*/ 8482505 w 8631301"/>
              <a:gd name="connsiteY143" fmla="*/ 126233 h 6687210"/>
              <a:gd name="connsiteX144" fmla="*/ 8519196 w 8631301"/>
              <a:gd name="connsiteY144" fmla="*/ 94075 h 6687210"/>
              <a:gd name="connsiteX145" fmla="*/ 8556222 w 8631301"/>
              <a:gd name="connsiteY145" fmla="*/ 62312 h 6687210"/>
              <a:gd name="connsiteX146" fmla="*/ 8593588 w 8631301"/>
              <a:gd name="connsiteY146" fmla="*/ 30951 h 6687210"/>
              <a:gd name="connsiteX147" fmla="*/ 8631301 w 8631301"/>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0790"/>
              <a:gd name="connsiteX1" fmla="*/ 5293 w 8636594"/>
              <a:gd name="connsiteY1" fmla="*/ 0 h 6680790"/>
              <a:gd name="connsiteX2" fmla="*/ 0 w 8636594"/>
              <a:gd name="connsiteY2" fmla="*/ 5587843 h 6680790"/>
              <a:gd name="connsiteX3" fmla="*/ 1594033 w 8636594"/>
              <a:gd name="connsiteY3" fmla="*/ 5600057 h 6680790"/>
              <a:gd name="connsiteX4" fmla="*/ 1627845 w 8636594"/>
              <a:gd name="connsiteY4" fmla="*/ 6680790 h 6680790"/>
              <a:gd name="connsiteX5" fmla="*/ 1692688 w 8636594"/>
              <a:gd name="connsiteY5" fmla="*/ 6673902 h 6680790"/>
              <a:gd name="connsiteX6" fmla="*/ 1756810 w 8636594"/>
              <a:gd name="connsiteY6" fmla="*/ 6666549 h 6680790"/>
              <a:gd name="connsiteX7" fmla="*/ 1820216 w 8636594"/>
              <a:gd name="connsiteY7" fmla="*/ 6658735 h 6680790"/>
              <a:gd name="connsiteX8" fmla="*/ 1882914 w 8636594"/>
              <a:gd name="connsiteY8" fmla="*/ 6650463 h 6680790"/>
              <a:gd name="connsiteX9" fmla="*/ 1944909 w 8636594"/>
              <a:gd name="connsiteY9" fmla="*/ 6641737 h 6680790"/>
              <a:gd name="connsiteX10" fmla="*/ 2006208 w 8636594"/>
              <a:gd name="connsiteY10" fmla="*/ 6632561 h 6680790"/>
              <a:gd name="connsiteX11" fmla="*/ 2066817 w 8636594"/>
              <a:gd name="connsiteY11" fmla="*/ 6622937 h 6680790"/>
              <a:gd name="connsiteX12" fmla="*/ 2126742 w 8636594"/>
              <a:gd name="connsiteY12" fmla="*/ 6612869 h 6680790"/>
              <a:gd name="connsiteX13" fmla="*/ 2185991 w 8636594"/>
              <a:gd name="connsiteY13" fmla="*/ 6602362 h 6680790"/>
              <a:gd name="connsiteX14" fmla="*/ 2244569 w 8636594"/>
              <a:gd name="connsiteY14" fmla="*/ 6591417 h 6680790"/>
              <a:gd name="connsiteX15" fmla="*/ 2302482 w 8636594"/>
              <a:gd name="connsiteY15" fmla="*/ 6580040 h 6680790"/>
              <a:gd name="connsiteX16" fmla="*/ 2359737 w 8636594"/>
              <a:gd name="connsiteY16" fmla="*/ 6568233 h 6680790"/>
              <a:gd name="connsiteX17" fmla="*/ 2416341 w 8636594"/>
              <a:gd name="connsiteY17" fmla="*/ 6555999 h 6680790"/>
              <a:gd name="connsiteX18" fmla="*/ 2472299 w 8636594"/>
              <a:gd name="connsiteY18" fmla="*/ 6543344 h 6680790"/>
              <a:gd name="connsiteX19" fmla="*/ 2527618 w 8636594"/>
              <a:gd name="connsiteY19" fmla="*/ 6530269 h 6680790"/>
              <a:gd name="connsiteX20" fmla="*/ 2582304 w 8636594"/>
              <a:gd name="connsiteY20" fmla="*/ 6516778 h 6680790"/>
              <a:gd name="connsiteX21" fmla="*/ 2636364 w 8636594"/>
              <a:gd name="connsiteY21" fmla="*/ 6502876 h 6680790"/>
              <a:gd name="connsiteX22" fmla="*/ 2689804 w 8636594"/>
              <a:gd name="connsiteY22" fmla="*/ 6488565 h 6680790"/>
              <a:gd name="connsiteX23" fmla="*/ 2742629 w 8636594"/>
              <a:gd name="connsiteY23" fmla="*/ 6473849 h 6680790"/>
              <a:gd name="connsiteX24" fmla="*/ 2794848 w 8636594"/>
              <a:gd name="connsiteY24" fmla="*/ 6458731 h 6680790"/>
              <a:gd name="connsiteX25" fmla="*/ 2846466 w 8636594"/>
              <a:gd name="connsiteY25" fmla="*/ 6443216 h 6680790"/>
              <a:gd name="connsiteX26" fmla="*/ 2897488 w 8636594"/>
              <a:gd name="connsiteY26" fmla="*/ 6427305 h 6680790"/>
              <a:gd name="connsiteX27" fmla="*/ 2947923 w 8636594"/>
              <a:gd name="connsiteY27" fmla="*/ 6411004 h 6680790"/>
              <a:gd name="connsiteX28" fmla="*/ 2997775 w 8636594"/>
              <a:gd name="connsiteY28" fmla="*/ 6394316 h 6680790"/>
              <a:gd name="connsiteX29" fmla="*/ 3047052 w 8636594"/>
              <a:gd name="connsiteY29" fmla="*/ 6377243 h 6680790"/>
              <a:gd name="connsiteX30" fmla="*/ 3095759 w 8636594"/>
              <a:gd name="connsiteY30" fmla="*/ 6359791 h 6680790"/>
              <a:gd name="connsiteX31" fmla="*/ 3143903 w 8636594"/>
              <a:gd name="connsiteY31" fmla="*/ 6341961 h 6680790"/>
              <a:gd name="connsiteX32" fmla="*/ 3191491 w 8636594"/>
              <a:gd name="connsiteY32" fmla="*/ 6323757 h 6680790"/>
              <a:gd name="connsiteX33" fmla="*/ 3238528 w 8636594"/>
              <a:gd name="connsiteY33" fmla="*/ 6305184 h 6680790"/>
              <a:gd name="connsiteX34" fmla="*/ 3285021 w 8636594"/>
              <a:gd name="connsiteY34" fmla="*/ 6286245 h 6680790"/>
              <a:gd name="connsiteX35" fmla="*/ 3330977 w 8636594"/>
              <a:gd name="connsiteY35" fmla="*/ 6266942 h 6680790"/>
              <a:gd name="connsiteX36" fmla="*/ 3376401 w 8636594"/>
              <a:gd name="connsiteY36" fmla="*/ 6247281 h 6680790"/>
              <a:gd name="connsiteX37" fmla="*/ 3421300 w 8636594"/>
              <a:gd name="connsiteY37" fmla="*/ 6227263 h 6680790"/>
              <a:gd name="connsiteX38" fmla="*/ 3465680 w 8636594"/>
              <a:gd name="connsiteY38" fmla="*/ 6206893 h 6680790"/>
              <a:gd name="connsiteX39" fmla="*/ 3509548 w 8636594"/>
              <a:gd name="connsiteY39" fmla="*/ 6186174 h 6680790"/>
              <a:gd name="connsiteX40" fmla="*/ 3552910 w 8636594"/>
              <a:gd name="connsiteY40" fmla="*/ 6165110 h 6680790"/>
              <a:gd name="connsiteX41" fmla="*/ 3595773 w 8636594"/>
              <a:gd name="connsiteY41" fmla="*/ 6143704 h 6680790"/>
              <a:gd name="connsiteX42" fmla="*/ 3638142 w 8636594"/>
              <a:gd name="connsiteY42" fmla="*/ 6121960 h 6680790"/>
              <a:gd name="connsiteX43" fmla="*/ 3680024 w 8636594"/>
              <a:gd name="connsiteY43" fmla="*/ 6099881 h 6680790"/>
              <a:gd name="connsiteX44" fmla="*/ 3721426 w 8636594"/>
              <a:gd name="connsiteY44" fmla="*/ 6077471 h 6680790"/>
              <a:gd name="connsiteX45" fmla="*/ 3762353 w 8636594"/>
              <a:gd name="connsiteY45" fmla="*/ 6054733 h 6680790"/>
              <a:gd name="connsiteX46" fmla="*/ 3802812 w 8636594"/>
              <a:gd name="connsiteY46" fmla="*/ 6031671 h 6680790"/>
              <a:gd name="connsiteX47" fmla="*/ 3842810 w 8636594"/>
              <a:gd name="connsiteY47" fmla="*/ 6008288 h 6680790"/>
              <a:gd name="connsiteX48" fmla="*/ 3882352 w 8636594"/>
              <a:gd name="connsiteY48" fmla="*/ 5984588 h 6680790"/>
              <a:gd name="connsiteX49" fmla="*/ 3921445 w 8636594"/>
              <a:gd name="connsiteY49" fmla="*/ 5960574 h 6680790"/>
              <a:gd name="connsiteX50" fmla="*/ 3960096 w 8636594"/>
              <a:gd name="connsiteY50" fmla="*/ 5936250 h 6680790"/>
              <a:gd name="connsiteX51" fmla="*/ 3998311 w 8636594"/>
              <a:gd name="connsiteY51" fmla="*/ 5911619 h 6680790"/>
              <a:gd name="connsiteX52" fmla="*/ 4036095 w 8636594"/>
              <a:gd name="connsiteY52" fmla="*/ 5886685 h 6680790"/>
              <a:gd name="connsiteX53" fmla="*/ 4073456 w 8636594"/>
              <a:gd name="connsiteY53" fmla="*/ 5861452 h 6680790"/>
              <a:gd name="connsiteX54" fmla="*/ 4110400 w 8636594"/>
              <a:gd name="connsiteY54" fmla="*/ 5835922 h 6680790"/>
              <a:gd name="connsiteX55" fmla="*/ 4146933 w 8636594"/>
              <a:gd name="connsiteY55" fmla="*/ 5810100 h 6680790"/>
              <a:gd name="connsiteX56" fmla="*/ 4183061 w 8636594"/>
              <a:gd name="connsiteY56" fmla="*/ 5783988 h 6680790"/>
              <a:gd name="connsiteX57" fmla="*/ 4218791 w 8636594"/>
              <a:gd name="connsiteY57" fmla="*/ 5757591 h 6680790"/>
              <a:gd name="connsiteX58" fmla="*/ 4254129 w 8636594"/>
              <a:gd name="connsiteY58" fmla="*/ 5730912 h 6680790"/>
              <a:gd name="connsiteX59" fmla="*/ 4289081 w 8636594"/>
              <a:gd name="connsiteY59" fmla="*/ 5703955 h 6680790"/>
              <a:gd name="connsiteX60" fmla="*/ 4323654 w 8636594"/>
              <a:gd name="connsiteY60" fmla="*/ 5676722 h 6680790"/>
              <a:gd name="connsiteX61" fmla="*/ 4357854 w 8636594"/>
              <a:gd name="connsiteY61" fmla="*/ 5649218 h 6680790"/>
              <a:gd name="connsiteX62" fmla="*/ 4391688 w 8636594"/>
              <a:gd name="connsiteY62" fmla="*/ 5621446 h 6680790"/>
              <a:gd name="connsiteX63" fmla="*/ 4425162 w 8636594"/>
              <a:gd name="connsiteY63" fmla="*/ 5593409 h 6680790"/>
              <a:gd name="connsiteX64" fmla="*/ 4458281 w 8636594"/>
              <a:gd name="connsiteY64" fmla="*/ 5565111 h 6680790"/>
              <a:gd name="connsiteX65" fmla="*/ 4491053 w 8636594"/>
              <a:gd name="connsiteY65" fmla="*/ 5536556 h 6680790"/>
              <a:gd name="connsiteX66" fmla="*/ 4523484 w 8636594"/>
              <a:gd name="connsiteY66" fmla="*/ 5507747 h 6680790"/>
              <a:gd name="connsiteX67" fmla="*/ 4555580 w 8636594"/>
              <a:gd name="connsiteY67" fmla="*/ 5478687 h 6680790"/>
              <a:gd name="connsiteX68" fmla="*/ 4587347 w 8636594"/>
              <a:gd name="connsiteY68" fmla="*/ 5449380 h 6680790"/>
              <a:gd name="connsiteX69" fmla="*/ 4618793 w 8636594"/>
              <a:gd name="connsiteY69" fmla="*/ 5419830 h 6680790"/>
              <a:gd name="connsiteX70" fmla="*/ 4649922 w 8636594"/>
              <a:gd name="connsiteY70" fmla="*/ 5390040 h 6680790"/>
              <a:gd name="connsiteX71" fmla="*/ 4680742 w 8636594"/>
              <a:gd name="connsiteY71" fmla="*/ 5360014 h 6680790"/>
              <a:gd name="connsiteX72" fmla="*/ 4711259 w 8636594"/>
              <a:gd name="connsiteY72" fmla="*/ 5329755 h 6680790"/>
              <a:gd name="connsiteX73" fmla="*/ 4741478 w 8636594"/>
              <a:gd name="connsiteY73" fmla="*/ 5299266 h 6680790"/>
              <a:gd name="connsiteX74" fmla="*/ 4771408 w 8636594"/>
              <a:gd name="connsiteY74" fmla="*/ 5268551 h 6680790"/>
              <a:gd name="connsiteX75" fmla="*/ 4801053 w 8636594"/>
              <a:gd name="connsiteY75" fmla="*/ 5237614 h 6680790"/>
              <a:gd name="connsiteX76" fmla="*/ 4830420 w 8636594"/>
              <a:gd name="connsiteY76" fmla="*/ 5206458 h 6680790"/>
              <a:gd name="connsiteX77" fmla="*/ 4859516 w 8636594"/>
              <a:gd name="connsiteY77" fmla="*/ 5175087 h 6680790"/>
              <a:gd name="connsiteX78" fmla="*/ 4888347 w 8636594"/>
              <a:gd name="connsiteY78" fmla="*/ 5143504 h 6680790"/>
              <a:gd name="connsiteX79" fmla="*/ 4916919 w 8636594"/>
              <a:gd name="connsiteY79" fmla="*/ 5111713 h 6680790"/>
              <a:gd name="connsiteX80" fmla="*/ 4945238 w 8636594"/>
              <a:gd name="connsiteY80" fmla="*/ 5079717 h 6680790"/>
              <a:gd name="connsiteX81" fmla="*/ 4973311 w 8636594"/>
              <a:gd name="connsiteY81" fmla="*/ 5047519 h 6680790"/>
              <a:gd name="connsiteX82" fmla="*/ 5001145 w 8636594"/>
              <a:gd name="connsiteY82" fmla="*/ 5015124 h 6680790"/>
              <a:gd name="connsiteX83" fmla="*/ 5028745 w 8636594"/>
              <a:gd name="connsiteY83" fmla="*/ 4982535 h 6680790"/>
              <a:gd name="connsiteX84" fmla="*/ 5056117 w 8636594"/>
              <a:gd name="connsiteY84" fmla="*/ 4949755 h 6680790"/>
              <a:gd name="connsiteX85" fmla="*/ 5083269 w 8636594"/>
              <a:gd name="connsiteY85" fmla="*/ 4916787 h 6680790"/>
              <a:gd name="connsiteX86" fmla="*/ 5110207 w 8636594"/>
              <a:gd name="connsiteY86" fmla="*/ 4883636 h 6680790"/>
              <a:gd name="connsiteX87" fmla="*/ 5136937 w 8636594"/>
              <a:gd name="connsiteY87" fmla="*/ 4850305 h 6680790"/>
              <a:gd name="connsiteX88" fmla="*/ 5163464 w 8636594"/>
              <a:gd name="connsiteY88" fmla="*/ 4816797 h 6680790"/>
              <a:gd name="connsiteX89" fmla="*/ 5215940 w 8636594"/>
              <a:gd name="connsiteY89" fmla="*/ 4749265 h 6680790"/>
              <a:gd name="connsiteX90" fmla="*/ 5267684 w 8636594"/>
              <a:gd name="connsiteY90" fmla="*/ 4681068 h 6680790"/>
              <a:gd name="connsiteX91" fmla="*/ 5318748 w 8636594"/>
              <a:gd name="connsiteY91" fmla="*/ 4612234 h 6680790"/>
              <a:gd name="connsiteX92" fmla="*/ 5369182 w 8636594"/>
              <a:gd name="connsiteY92" fmla="*/ 4542793 h 6680790"/>
              <a:gd name="connsiteX93" fmla="*/ 5419038 w 8636594"/>
              <a:gd name="connsiteY93" fmla="*/ 4472771 h 6680790"/>
              <a:gd name="connsiteX94" fmla="*/ 5468365 w 8636594"/>
              <a:gd name="connsiteY94" fmla="*/ 4402196 h 6680790"/>
              <a:gd name="connsiteX95" fmla="*/ 5517215 w 8636594"/>
              <a:gd name="connsiteY95" fmla="*/ 4331098 h 6680790"/>
              <a:gd name="connsiteX96" fmla="*/ 5565637 w 8636594"/>
              <a:gd name="connsiteY96" fmla="*/ 4259503 h 6680790"/>
              <a:gd name="connsiteX97" fmla="*/ 5613684 w 8636594"/>
              <a:gd name="connsiteY97" fmla="*/ 4187441 h 6680790"/>
              <a:gd name="connsiteX98" fmla="*/ 5685160 w 8636594"/>
              <a:gd name="connsiteY98" fmla="*/ 4078531 h 6680790"/>
              <a:gd name="connsiteX99" fmla="*/ 5756074 w 8636594"/>
              <a:gd name="connsiteY99" fmla="*/ 3968727 h 6680790"/>
              <a:gd name="connsiteX100" fmla="*/ 5873483 w 8636594"/>
              <a:gd name="connsiteY100" fmla="*/ 3783989 h 6680790"/>
              <a:gd name="connsiteX101" fmla="*/ 6203209 w 8636594"/>
              <a:gd name="connsiteY101" fmla="*/ 3258640 h 6680790"/>
              <a:gd name="connsiteX102" fmla="*/ 6299430 w 8636594"/>
              <a:gd name="connsiteY102" fmla="*/ 3107321 h 6680790"/>
              <a:gd name="connsiteX103" fmla="*/ 6372650 w 8636594"/>
              <a:gd name="connsiteY103" fmla="*/ 2993735 h 6680790"/>
              <a:gd name="connsiteX104" fmla="*/ 6453197 w 8636594"/>
              <a:gd name="connsiteY104" fmla="*/ 2869788 h 6680790"/>
              <a:gd name="connsiteX105" fmla="*/ 6564167 w 8636594"/>
              <a:gd name="connsiteY105" fmla="*/ 2696807 h 6680790"/>
              <a:gd name="connsiteX106" fmla="*/ 6976233 w 8636594"/>
              <a:gd name="connsiteY106" fmla="*/ 2045274 h 6680790"/>
              <a:gd name="connsiteX107" fmla="*/ 7086755 w 8636594"/>
              <a:gd name="connsiteY107" fmla="*/ 1872743 h 6680790"/>
              <a:gd name="connsiteX108" fmla="*/ 7170279 w 8636594"/>
              <a:gd name="connsiteY108" fmla="*/ 1744202 h 6680790"/>
              <a:gd name="connsiteX109" fmla="*/ 7226351 w 8636594"/>
              <a:gd name="connsiteY109" fmla="*/ 1659017 h 6680790"/>
              <a:gd name="connsiteX110" fmla="*/ 7282789 w 8636594"/>
              <a:gd name="connsiteY110" fmla="*/ 1574303 h 6680790"/>
              <a:gd name="connsiteX111" fmla="*/ 7339643 w 8636594"/>
              <a:gd name="connsiteY111" fmla="*/ 1490113 h 6680790"/>
              <a:gd name="connsiteX112" fmla="*/ 7396957 w 8636594"/>
              <a:gd name="connsiteY112" fmla="*/ 1406503 h 6680790"/>
              <a:gd name="connsiteX113" fmla="*/ 7454781 w 8636594"/>
              <a:gd name="connsiteY113" fmla="*/ 1323526 h 6680790"/>
              <a:gd name="connsiteX114" fmla="*/ 7513161 w 8636594"/>
              <a:gd name="connsiteY114" fmla="*/ 1241237 h 6680790"/>
              <a:gd name="connsiteX115" fmla="*/ 7572144 w 8636594"/>
              <a:gd name="connsiteY115" fmla="*/ 1159689 h 6680790"/>
              <a:gd name="connsiteX116" fmla="*/ 7601877 w 8636594"/>
              <a:gd name="connsiteY116" fmla="*/ 1119210 h 6680790"/>
              <a:gd name="connsiteX117" fmla="*/ 7631779 w 8636594"/>
              <a:gd name="connsiteY117" fmla="*/ 1078937 h 6680790"/>
              <a:gd name="connsiteX118" fmla="*/ 7661855 w 8636594"/>
              <a:gd name="connsiteY118" fmla="*/ 1038876 h 6680790"/>
              <a:gd name="connsiteX119" fmla="*/ 7692111 w 8636594"/>
              <a:gd name="connsiteY119" fmla="*/ 999035 h 6680790"/>
              <a:gd name="connsiteX120" fmla="*/ 7722554 w 8636594"/>
              <a:gd name="connsiteY120" fmla="*/ 959419 h 6680790"/>
              <a:gd name="connsiteX121" fmla="*/ 7753190 w 8636594"/>
              <a:gd name="connsiteY121" fmla="*/ 920037 h 6680790"/>
              <a:gd name="connsiteX122" fmla="*/ 7784023 w 8636594"/>
              <a:gd name="connsiteY122" fmla="*/ 880894 h 6680790"/>
              <a:gd name="connsiteX123" fmla="*/ 7815061 w 8636594"/>
              <a:gd name="connsiteY123" fmla="*/ 841997 h 6680790"/>
              <a:gd name="connsiteX124" fmla="*/ 7846308 w 8636594"/>
              <a:gd name="connsiteY124" fmla="*/ 803354 h 6680790"/>
              <a:gd name="connsiteX125" fmla="*/ 7877772 w 8636594"/>
              <a:gd name="connsiteY125" fmla="*/ 764970 h 6680790"/>
              <a:gd name="connsiteX126" fmla="*/ 7909458 w 8636594"/>
              <a:gd name="connsiteY126" fmla="*/ 726853 h 6680790"/>
              <a:gd name="connsiteX127" fmla="*/ 7941371 w 8636594"/>
              <a:gd name="connsiteY127" fmla="*/ 689010 h 6680790"/>
              <a:gd name="connsiteX128" fmla="*/ 7973518 w 8636594"/>
              <a:gd name="connsiteY128" fmla="*/ 651447 h 6680790"/>
              <a:gd name="connsiteX129" fmla="*/ 8005905 w 8636594"/>
              <a:gd name="connsiteY129" fmla="*/ 614171 h 6680790"/>
              <a:gd name="connsiteX130" fmla="*/ 8038538 w 8636594"/>
              <a:gd name="connsiteY130" fmla="*/ 577189 h 6680790"/>
              <a:gd name="connsiteX131" fmla="*/ 8071421 w 8636594"/>
              <a:gd name="connsiteY131" fmla="*/ 540507 h 6680790"/>
              <a:gd name="connsiteX132" fmla="*/ 8104563 w 8636594"/>
              <a:gd name="connsiteY132" fmla="*/ 504132 h 6680790"/>
              <a:gd name="connsiteX133" fmla="*/ 8137967 w 8636594"/>
              <a:gd name="connsiteY133" fmla="*/ 468072 h 6680790"/>
              <a:gd name="connsiteX134" fmla="*/ 8171641 w 8636594"/>
              <a:gd name="connsiteY134" fmla="*/ 432332 h 6680790"/>
              <a:gd name="connsiteX135" fmla="*/ 8205590 w 8636594"/>
              <a:gd name="connsiteY135" fmla="*/ 396920 h 6680790"/>
              <a:gd name="connsiteX136" fmla="*/ 8239820 w 8636594"/>
              <a:gd name="connsiteY136" fmla="*/ 361843 h 6680790"/>
              <a:gd name="connsiteX137" fmla="*/ 8274337 w 8636594"/>
              <a:gd name="connsiteY137" fmla="*/ 327107 h 6680790"/>
              <a:gd name="connsiteX138" fmla="*/ 8309147 w 8636594"/>
              <a:gd name="connsiteY138" fmla="*/ 292718 h 6680790"/>
              <a:gd name="connsiteX139" fmla="*/ 8344256 w 8636594"/>
              <a:gd name="connsiteY139" fmla="*/ 258685 h 6680790"/>
              <a:gd name="connsiteX140" fmla="*/ 8379669 w 8636594"/>
              <a:gd name="connsiteY140" fmla="*/ 225013 h 6680790"/>
              <a:gd name="connsiteX141" fmla="*/ 8415394 w 8636594"/>
              <a:gd name="connsiteY141" fmla="*/ 191709 h 6680790"/>
              <a:gd name="connsiteX142" fmla="*/ 8451434 w 8636594"/>
              <a:gd name="connsiteY142" fmla="*/ 158780 h 6680790"/>
              <a:gd name="connsiteX143" fmla="*/ 8487798 w 8636594"/>
              <a:gd name="connsiteY143" fmla="*/ 126233 h 6680790"/>
              <a:gd name="connsiteX144" fmla="*/ 8524489 w 8636594"/>
              <a:gd name="connsiteY144" fmla="*/ 94075 h 6680790"/>
              <a:gd name="connsiteX145" fmla="*/ 8561515 w 8636594"/>
              <a:gd name="connsiteY145" fmla="*/ 62312 h 6680790"/>
              <a:gd name="connsiteX146" fmla="*/ 8598881 w 8636594"/>
              <a:gd name="connsiteY146" fmla="*/ 30951 h 6680790"/>
              <a:gd name="connsiteX147" fmla="*/ 8636594 w 8636594"/>
              <a:gd name="connsiteY147" fmla="*/ 0 h 6680790"/>
              <a:gd name="connsiteX0" fmla="*/ 8636594 w 8636594"/>
              <a:gd name="connsiteY0" fmla="*/ 0 h 6673902"/>
              <a:gd name="connsiteX1" fmla="*/ 5293 w 8636594"/>
              <a:gd name="connsiteY1" fmla="*/ 0 h 6673902"/>
              <a:gd name="connsiteX2" fmla="*/ 0 w 8636594"/>
              <a:gd name="connsiteY2" fmla="*/ 5587843 h 6673902"/>
              <a:gd name="connsiteX3" fmla="*/ 1594033 w 8636594"/>
              <a:gd name="connsiteY3" fmla="*/ 5600057 h 6673902"/>
              <a:gd name="connsiteX4" fmla="*/ 1686068 w 8636594"/>
              <a:gd name="connsiteY4" fmla="*/ 5599745 h 6673902"/>
              <a:gd name="connsiteX5" fmla="*/ 1692688 w 8636594"/>
              <a:gd name="connsiteY5" fmla="*/ 6673902 h 6673902"/>
              <a:gd name="connsiteX6" fmla="*/ 1756810 w 8636594"/>
              <a:gd name="connsiteY6" fmla="*/ 6666549 h 6673902"/>
              <a:gd name="connsiteX7" fmla="*/ 1820216 w 8636594"/>
              <a:gd name="connsiteY7" fmla="*/ 6658735 h 6673902"/>
              <a:gd name="connsiteX8" fmla="*/ 1882914 w 8636594"/>
              <a:gd name="connsiteY8" fmla="*/ 6650463 h 6673902"/>
              <a:gd name="connsiteX9" fmla="*/ 1944909 w 8636594"/>
              <a:gd name="connsiteY9" fmla="*/ 6641737 h 6673902"/>
              <a:gd name="connsiteX10" fmla="*/ 2006208 w 8636594"/>
              <a:gd name="connsiteY10" fmla="*/ 6632561 h 6673902"/>
              <a:gd name="connsiteX11" fmla="*/ 2066817 w 8636594"/>
              <a:gd name="connsiteY11" fmla="*/ 6622937 h 6673902"/>
              <a:gd name="connsiteX12" fmla="*/ 2126742 w 8636594"/>
              <a:gd name="connsiteY12" fmla="*/ 6612869 h 6673902"/>
              <a:gd name="connsiteX13" fmla="*/ 2185991 w 8636594"/>
              <a:gd name="connsiteY13" fmla="*/ 6602362 h 6673902"/>
              <a:gd name="connsiteX14" fmla="*/ 2244569 w 8636594"/>
              <a:gd name="connsiteY14" fmla="*/ 6591417 h 6673902"/>
              <a:gd name="connsiteX15" fmla="*/ 2302482 w 8636594"/>
              <a:gd name="connsiteY15" fmla="*/ 6580040 h 6673902"/>
              <a:gd name="connsiteX16" fmla="*/ 2359737 w 8636594"/>
              <a:gd name="connsiteY16" fmla="*/ 6568233 h 6673902"/>
              <a:gd name="connsiteX17" fmla="*/ 2416341 w 8636594"/>
              <a:gd name="connsiteY17" fmla="*/ 6555999 h 6673902"/>
              <a:gd name="connsiteX18" fmla="*/ 2472299 w 8636594"/>
              <a:gd name="connsiteY18" fmla="*/ 6543344 h 6673902"/>
              <a:gd name="connsiteX19" fmla="*/ 2527618 w 8636594"/>
              <a:gd name="connsiteY19" fmla="*/ 6530269 h 6673902"/>
              <a:gd name="connsiteX20" fmla="*/ 2582304 w 8636594"/>
              <a:gd name="connsiteY20" fmla="*/ 6516778 h 6673902"/>
              <a:gd name="connsiteX21" fmla="*/ 2636364 w 8636594"/>
              <a:gd name="connsiteY21" fmla="*/ 6502876 h 6673902"/>
              <a:gd name="connsiteX22" fmla="*/ 2689804 w 8636594"/>
              <a:gd name="connsiteY22" fmla="*/ 6488565 h 6673902"/>
              <a:gd name="connsiteX23" fmla="*/ 2742629 w 8636594"/>
              <a:gd name="connsiteY23" fmla="*/ 6473849 h 6673902"/>
              <a:gd name="connsiteX24" fmla="*/ 2794848 w 8636594"/>
              <a:gd name="connsiteY24" fmla="*/ 6458731 h 6673902"/>
              <a:gd name="connsiteX25" fmla="*/ 2846466 w 8636594"/>
              <a:gd name="connsiteY25" fmla="*/ 6443216 h 6673902"/>
              <a:gd name="connsiteX26" fmla="*/ 2897488 w 8636594"/>
              <a:gd name="connsiteY26" fmla="*/ 6427305 h 6673902"/>
              <a:gd name="connsiteX27" fmla="*/ 2947923 w 8636594"/>
              <a:gd name="connsiteY27" fmla="*/ 6411004 h 6673902"/>
              <a:gd name="connsiteX28" fmla="*/ 2997775 w 8636594"/>
              <a:gd name="connsiteY28" fmla="*/ 6394316 h 6673902"/>
              <a:gd name="connsiteX29" fmla="*/ 3047052 w 8636594"/>
              <a:gd name="connsiteY29" fmla="*/ 6377243 h 6673902"/>
              <a:gd name="connsiteX30" fmla="*/ 3095759 w 8636594"/>
              <a:gd name="connsiteY30" fmla="*/ 6359791 h 6673902"/>
              <a:gd name="connsiteX31" fmla="*/ 3143903 w 8636594"/>
              <a:gd name="connsiteY31" fmla="*/ 6341961 h 6673902"/>
              <a:gd name="connsiteX32" fmla="*/ 3191491 w 8636594"/>
              <a:gd name="connsiteY32" fmla="*/ 6323757 h 6673902"/>
              <a:gd name="connsiteX33" fmla="*/ 3238528 w 8636594"/>
              <a:gd name="connsiteY33" fmla="*/ 6305184 h 6673902"/>
              <a:gd name="connsiteX34" fmla="*/ 3285021 w 8636594"/>
              <a:gd name="connsiteY34" fmla="*/ 6286245 h 6673902"/>
              <a:gd name="connsiteX35" fmla="*/ 3330977 w 8636594"/>
              <a:gd name="connsiteY35" fmla="*/ 6266942 h 6673902"/>
              <a:gd name="connsiteX36" fmla="*/ 3376401 w 8636594"/>
              <a:gd name="connsiteY36" fmla="*/ 6247281 h 6673902"/>
              <a:gd name="connsiteX37" fmla="*/ 3421300 w 8636594"/>
              <a:gd name="connsiteY37" fmla="*/ 6227263 h 6673902"/>
              <a:gd name="connsiteX38" fmla="*/ 3465680 w 8636594"/>
              <a:gd name="connsiteY38" fmla="*/ 6206893 h 6673902"/>
              <a:gd name="connsiteX39" fmla="*/ 3509548 w 8636594"/>
              <a:gd name="connsiteY39" fmla="*/ 6186174 h 6673902"/>
              <a:gd name="connsiteX40" fmla="*/ 3552910 w 8636594"/>
              <a:gd name="connsiteY40" fmla="*/ 6165110 h 6673902"/>
              <a:gd name="connsiteX41" fmla="*/ 3595773 w 8636594"/>
              <a:gd name="connsiteY41" fmla="*/ 6143704 h 6673902"/>
              <a:gd name="connsiteX42" fmla="*/ 3638142 w 8636594"/>
              <a:gd name="connsiteY42" fmla="*/ 6121960 h 6673902"/>
              <a:gd name="connsiteX43" fmla="*/ 3680024 w 8636594"/>
              <a:gd name="connsiteY43" fmla="*/ 6099881 h 6673902"/>
              <a:gd name="connsiteX44" fmla="*/ 3721426 w 8636594"/>
              <a:gd name="connsiteY44" fmla="*/ 6077471 h 6673902"/>
              <a:gd name="connsiteX45" fmla="*/ 3762353 w 8636594"/>
              <a:gd name="connsiteY45" fmla="*/ 6054733 h 6673902"/>
              <a:gd name="connsiteX46" fmla="*/ 3802812 w 8636594"/>
              <a:gd name="connsiteY46" fmla="*/ 6031671 h 6673902"/>
              <a:gd name="connsiteX47" fmla="*/ 3842810 w 8636594"/>
              <a:gd name="connsiteY47" fmla="*/ 6008288 h 6673902"/>
              <a:gd name="connsiteX48" fmla="*/ 3882352 w 8636594"/>
              <a:gd name="connsiteY48" fmla="*/ 5984588 h 6673902"/>
              <a:gd name="connsiteX49" fmla="*/ 3921445 w 8636594"/>
              <a:gd name="connsiteY49" fmla="*/ 5960574 h 6673902"/>
              <a:gd name="connsiteX50" fmla="*/ 3960096 w 8636594"/>
              <a:gd name="connsiteY50" fmla="*/ 5936250 h 6673902"/>
              <a:gd name="connsiteX51" fmla="*/ 3998311 w 8636594"/>
              <a:gd name="connsiteY51" fmla="*/ 5911619 h 6673902"/>
              <a:gd name="connsiteX52" fmla="*/ 4036095 w 8636594"/>
              <a:gd name="connsiteY52" fmla="*/ 5886685 h 6673902"/>
              <a:gd name="connsiteX53" fmla="*/ 4073456 w 8636594"/>
              <a:gd name="connsiteY53" fmla="*/ 5861452 h 6673902"/>
              <a:gd name="connsiteX54" fmla="*/ 4110400 w 8636594"/>
              <a:gd name="connsiteY54" fmla="*/ 5835922 h 6673902"/>
              <a:gd name="connsiteX55" fmla="*/ 4146933 w 8636594"/>
              <a:gd name="connsiteY55" fmla="*/ 5810100 h 6673902"/>
              <a:gd name="connsiteX56" fmla="*/ 4183061 w 8636594"/>
              <a:gd name="connsiteY56" fmla="*/ 5783988 h 6673902"/>
              <a:gd name="connsiteX57" fmla="*/ 4218791 w 8636594"/>
              <a:gd name="connsiteY57" fmla="*/ 5757591 h 6673902"/>
              <a:gd name="connsiteX58" fmla="*/ 4254129 w 8636594"/>
              <a:gd name="connsiteY58" fmla="*/ 5730912 h 6673902"/>
              <a:gd name="connsiteX59" fmla="*/ 4289081 w 8636594"/>
              <a:gd name="connsiteY59" fmla="*/ 5703955 h 6673902"/>
              <a:gd name="connsiteX60" fmla="*/ 4323654 w 8636594"/>
              <a:gd name="connsiteY60" fmla="*/ 5676722 h 6673902"/>
              <a:gd name="connsiteX61" fmla="*/ 4357854 w 8636594"/>
              <a:gd name="connsiteY61" fmla="*/ 5649218 h 6673902"/>
              <a:gd name="connsiteX62" fmla="*/ 4391688 w 8636594"/>
              <a:gd name="connsiteY62" fmla="*/ 5621446 h 6673902"/>
              <a:gd name="connsiteX63" fmla="*/ 4425162 w 8636594"/>
              <a:gd name="connsiteY63" fmla="*/ 5593409 h 6673902"/>
              <a:gd name="connsiteX64" fmla="*/ 4458281 w 8636594"/>
              <a:gd name="connsiteY64" fmla="*/ 5565111 h 6673902"/>
              <a:gd name="connsiteX65" fmla="*/ 4491053 w 8636594"/>
              <a:gd name="connsiteY65" fmla="*/ 5536556 h 6673902"/>
              <a:gd name="connsiteX66" fmla="*/ 4523484 w 8636594"/>
              <a:gd name="connsiteY66" fmla="*/ 5507747 h 6673902"/>
              <a:gd name="connsiteX67" fmla="*/ 4555580 w 8636594"/>
              <a:gd name="connsiteY67" fmla="*/ 5478687 h 6673902"/>
              <a:gd name="connsiteX68" fmla="*/ 4587347 w 8636594"/>
              <a:gd name="connsiteY68" fmla="*/ 5449380 h 6673902"/>
              <a:gd name="connsiteX69" fmla="*/ 4618793 w 8636594"/>
              <a:gd name="connsiteY69" fmla="*/ 5419830 h 6673902"/>
              <a:gd name="connsiteX70" fmla="*/ 4649922 w 8636594"/>
              <a:gd name="connsiteY70" fmla="*/ 5390040 h 6673902"/>
              <a:gd name="connsiteX71" fmla="*/ 4680742 w 8636594"/>
              <a:gd name="connsiteY71" fmla="*/ 5360014 h 6673902"/>
              <a:gd name="connsiteX72" fmla="*/ 4711259 w 8636594"/>
              <a:gd name="connsiteY72" fmla="*/ 5329755 h 6673902"/>
              <a:gd name="connsiteX73" fmla="*/ 4741478 w 8636594"/>
              <a:gd name="connsiteY73" fmla="*/ 5299266 h 6673902"/>
              <a:gd name="connsiteX74" fmla="*/ 4771408 w 8636594"/>
              <a:gd name="connsiteY74" fmla="*/ 5268551 h 6673902"/>
              <a:gd name="connsiteX75" fmla="*/ 4801053 w 8636594"/>
              <a:gd name="connsiteY75" fmla="*/ 5237614 h 6673902"/>
              <a:gd name="connsiteX76" fmla="*/ 4830420 w 8636594"/>
              <a:gd name="connsiteY76" fmla="*/ 5206458 h 6673902"/>
              <a:gd name="connsiteX77" fmla="*/ 4859516 w 8636594"/>
              <a:gd name="connsiteY77" fmla="*/ 5175087 h 6673902"/>
              <a:gd name="connsiteX78" fmla="*/ 4888347 w 8636594"/>
              <a:gd name="connsiteY78" fmla="*/ 5143504 h 6673902"/>
              <a:gd name="connsiteX79" fmla="*/ 4916919 w 8636594"/>
              <a:gd name="connsiteY79" fmla="*/ 5111713 h 6673902"/>
              <a:gd name="connsiteX80" fmla="*/ 4945238 w 8636594"/>
              <a:gd name="connsiteY80" fmla="*/ 5079717 h 6673902"/>
              <a:gd name="connsiteX81" fmla="*/ 4973311 w 8636594"/>
              <a:gd name="connsiteY81" fmla="*/ 5047519 h 6673902"/>
              <a:gd name="connsiteX82" fmla="*/ 5001145 w 8636594"/>
              <a:gd name="connsiteY82" fmla="*/ 5015124 h 6673902"/>
              <a:gd name="connsiteX83" fmla="*/ 5028745 w 8636594"/>
              <a:gd name="connsiteY83" fmla="*/ 4982535 h 6673902"/>
              <a:gd name="connsiteX84" fmla="*/ 5056117 w 8636594"/>
              <a:gd name="connsiteY84" fmla="*/ 4949755 h 6673902"/>
              <a:gd name="connsiteX85" fmla="*/ 5083269 w 8636594"/>
              <a:gd name="connsiteY85" fmla="*/ 4916787 h 6673902"/>
              <a:gd name="connsiteX86" fmla="*/ 5110207 w 8636594"/>
              <a:gd name="connsiteY86" fmla="*/ 4883636 h 6673902"/>
              <a:gd name="connsiteX87" fmla="*/ 5136937 w 8636594"/>
              <a:gd name="connsiteY87" fmla="*/ 4850305 h 6673902"/>
              <a:gd name="connsiteX88" fmla="*/ 5163464 w 8636594"/>
              <a:gd name="connsiteY88" fmla="*/ 4816797 h 6673902"/>
              <a:gd name="connsiteX89" fmla="*/ 5215940 w 8636594"/>
              <a:gd name="connsiteY89" fmla="*/ 4749265 h 6673902"/>
              <a:gd name="connsiteX90" fmla="*/ 5267684 w 8636594"/>
              <a:gd name="connsiteY90" fmla="*/ 4681068 h 6673902"/>
              <a:gd name="connsiteX91" fmla="*/ 5318748 w 8636594"/>
              <a:gd name="connsiteY91" fmla="*/ 4612234 h 6673902"/>
              <a:gd name="connsiteX92" fmla="*/ 5369182 w 8636594"/>
              <a:gd name="connsiteY92" fmla="*/ 4542793 h 6673902"/>
              <a:gd name="connsiteX93" fmla="*/ 5419038 w 8636594"/>
              <a:gd name="connsiteY93" fmla="*/ 4472771 h 6673902"/>
              <a:gd name="connsiteX94" fmla="*/ 5468365 w 8636594"/>
              <a:gd name="connsiteY94" fmla="*/ 4402196 h 6673902"/>
              <a:gd name="connsiteX95" fmla="*/ 5517215 w 8636594"/>
              <a:gd name="connsiteY95" fmla="*/ 4331098 h 6673902"/>
              <a:gd name="connsiteX96" fmla="*/ 5565637 w 8636594"/>
              <a:gd name="connsiteY96" fmla="*/ 4259503 h 6673902"/>
              <a:gd name="connsiteX97" fmla="*/ 5613684 w 8636594"/>
              <a:gd name="connsiteY97" fmla="*/ 4187441 h 6673902"/>
              <a:gd name="connsiteX98" fmla="*/ 5685160 w 8636594"/>
              <a:gd name="connsiteY98" fmla="*/ 4078531 h 6673902"/>
              <a:gd name="connsiteX99" fmla="*/ 5756074 w 8636594"/>
              <a:gd name="connsiteY99" fmla="*/ 3968727 h 6673902"/>
              <a:gd name="connsiteX100" fmla="*/ 5873483 w 8636594"/>
              <a:gd name="connsiteY100" fmla="*/ 3783989 h 6673902"/>
              <a:gd name="connsiteX101" fmla="*/ 6203209 w 8636594"/>
              <a:gd name="connsiteY101" fmla="*/ 3258640 h 6673902"/>
              <a:gd name="connsiteX102" fmla="*/ 6299430 w 8636594"/>
              <a:gd name="connsiteY102" fmla="*/ 3107321 h 6673902"/>
              <a:gd name="connsiteX103" fmla="*/ 6372650 w 8636594"/>
              <a:gd name="connsiteY103" fmla="*/ 2993735 h 6673902"/>
              <a:gd name="connsiteX104" fmla="*/ 6453197 w 8636594"/>
              <a:gd name="connsiteY104" fmla="*/ 2869788 h 6673902"/>
              <a:gd name="connsiteX105" fmla="*/ 6564167 w 8636594"/>
              <a:gd name="connsiteY105" fmla="*/ 2696807 h 6673902"/>
              <a:gd name="connsiteX106" fmla="*/ 6976233 w 8636594"/>
              <a:gd name="connsiteY106" fmla="*/ 2045274 h 6673902"/>
              <a:gd name="connsiteX107" fmla="*/ 7086755 w 8636594"/>
              <a:gd name="connsiteY107" fmla="*/ 1872743 h 6673902"/>
              <a:gd name="connsiteX108" fmla="*/ 7170279 w 8636594"/>
              <a:gd name="connsiteY108" fmla="*/ 1744202 h 6673902"/>
              <a:gd name="connsiteX109" fmla="*/ 7226351 w 8636594"/>
              <a:gd name="connsiteY109" fmla="*/ 1659017 h 6673902"/>
              <a:gd name="connsiteX110" fmla="*/ 7282789 w 8636594"/>
              <a:gd name="connsiteY110" fmla="*/ 1574303 h 6673902"/>
              <a:gd name="connsiteX111" fmla="*/ 7339643 w 8636594"/>
              <a:gd name="connsiteY111" fmla="*/ 1490113 h 6673902"/>
              <a:gd name="connsiteX112" fmla="*/ 7396957 w 8636594"/>
              <a:gd name="connsiteY112" fmla="*/ 1406503 h 6673902"/>
              <a:gd name="connsiteX113" fmla="*/ 7454781 w 8636594"/>
              <a:gd name="connsiteY113" fmla="*/ 1323526 h 6673902"/>
              <a:gd name="connsiteX114" fmla="*/ 7513161 w 8636594"/>
              <a:gd name="connsiteY114" fmla="*/ 1241237 h 6673902"/>
              <a:gd name="connsiteX115" fmla="*/ 7572144 w 8636594"/>
              <a:gd name="connsiteY115" fmla="*/ 1159689 h 6673902"/>
              <a:gd name="connsiteX116" fmla="*/ 7601877 w 8636594"/>
              <a:gd name="connsiteY116" fmla="*/ 1119210 h 6673902"/>
              <a:gd name="connsiteX117" fmla="*/ 7631779 w 8636594"/>
              <a:gd name="connsiteY117" fmla="*/ 1078937 h 6673902"/>
              <a:gd name="connsiteX118" fmla="*/ 7661855 w 8636594"/>
              <a:gd name="connsiteY118" fmla="*/ 1038876 h 6673902"/>
              <a:gd name="connsiteX119" fmla="*/ 7692111 w 8636594"/>
              <a:gd name="connsiteY119" fmla="*/ 999035 h 6673902"/>
              <a:gd name="connsiteX120" fmla="*/ 7722554 w 8636594"/>
              <a:gd name="connsiteY120" fmla="*/ 959419 h 6673902"/>
              <a:gd name="connsiteX121" fmla="*/ 7753190 w 8636594"/>
              <a:gd name="connsiteY121" fmla="*/ 920037 h 6673902"/>
              <a:gd name="connsiteX122" fmla="*/ 7784023 w 8636594"/>
              <a:gd name="connsiteY122" fmla="*/ 880894 h 6673902"/>
              <a:gd name="connsiteX123" fmla="*/ 7815061 w 8636594"/>
              <a:gd name="connsiteY123" fmla="*/ 841997 h 6673902"/>
              <a:gd name="connsiteX124" fmla="*/ 7846308 w 8636594"/>
              <a:gd name="connsiteY124" fmla="*/ 803354 h 6673902"/>
              <a:gd name="connsiteX125" fmla="*/ 7877772 w 8636594"/>
              <a:gd name="connsiteY125" fmla="*/ 764970 h 6673902"/>
              <a:gd name="connsiteX126" fmla="*/ 7909458 w 8636594"/>
              <a:gd name="connsiteY126" fmla="*/ 726853 h 6673902"/>
              <a:gd name="connsiteX127" fmla="*/ 7941371 w 8636594"/>
              <a:gd name="connsiteY127" fmla="*/ 689010 h 6673902"/>
              <a:gd name="connsiteX128" fmla="*/ 7973518 w 8636594"/>
              <a:gd name="connsiteY128" fmla="*/ 651447 h 6673902"/>
              <a:gd name="connsiteX129" fmla="*/ 8005905 w 8636594"/>
              <a:gd name="connsiteY129" fmla="*/ 614171 h 6673902"/>
              <a:gd name="connsiteX130" fmla="*/ 8038538 w 8636594"/>
              <a:gd name="connsiteY130" fmla="*/ 577189 h 6673902"/>
              <a:gd name="connsiteX131" fmla="*/ 8071421 w 8636594"/>
              <a:gd name="connsiteY131" fmla="*/ 540507 h 6673902"/>
              <a:gd name="connsiteX132" fmla="*/ 8104563 w 8636594"/>
              <a:gd name="connsiteY132" fmla="*/ 504132 h 6673902"/>
              <a:gd name="connsiteX133" fmla="*/ 8137967 w 8636594"/>
              <a:gd name="connsiteY133" fmla="*/ 468072 h 6673902"/>
              <a:gd name="connsiteX134" fmla="*/ 8171641 w 8636594"/>
              <a:gd name="connsiteY134" fmla="*/ 432332 h 6673902"/>
              <a:gd name="connsiteX135" fmla="*/ 8205590 w 8636594"/>
              <a:gd name="connsiteY135" fmla="*/ 396920 h 6673902"/>
              <a:gd name="connsiteX136" fmla="*/ 8239820 w 8636594"/>
              <a:gd name="connsiteY136" fmla="*/ 361843 h 6673902"/>
              <a:gd name="connsiteX137" fmla="*/ 8274337 w 8636594"/>
              <a:gd name="connsiteY137" fmla="*/ 327107 h 6673902"/>
              <a:gd name="connsiteX138" fmla="*/ 8309147 w 8636594"/>
              <a:gd name="connsiteY138" fmla="*/ 292718 h 6673902"/>
              <a:gd name="connsiteX139" fmla="*/ 8344256 w 8636594"/>
              <a:gd name="connsiteY139" fmla="*/ 258685 h 6673902"/>
              <a:gd name="connsiteX140" fmla="*/ 8379669 w 8636594"/>
              <a:gd name="connsiteY140" fmla="*/ 225013 h 6673902"/>
              <a:gd name="connsiteX141" fmla="*/ 8415394 w 8636594"/>
              <a:gd name="connsiteY141" fmla="*/ 191709 h 6673902"/>
              <a:gd name="connsiteX142" fmla="*/ 8451434 w 8636594"/>
              <a:gd name="connsiteY142" fmla="*/ 158780 h 6673902"/>
              <a:gd name="connsiteX143" fmla="*/ 8487798 w 8636594"/>
              <a:gd name="connsiteY143" fmla="*/ 126233 h 6673902"/>
              <a:gd name="connsiteX144" fmla="*/ 8524489 w 8636594"/>
              <a:gd name="connsiteY144" fmla="*/ 94075 h 6673902"/>
              <a:gd name="connsiteX145" fmla="*/ 8561515 w 8636594"/>
              <a:gd name="connsiteY145" fmla="*/ 62312 h 6673902"/>
              <a:gd name="connsiteX146" fmla="*/ 8598881 w 8636594"/>
              <a:gd name="connsiteY146" fmla="*/ 30951 h 6673902"/>
              <a:gd name="connsiteX147" fmla="*/ 8636594 w 8636594"/>
              <a:gd name="connsiteY147" fmla="*/ 0 h 6673902"/>
              <a:gd name="connsiteX0" fmla="*/ 8636594 w 8636594"/>
              <a:gd name="connsiteY0" fmla="*/ 0 h 6666549"/>
              <a:gd name="connsiteX1" fmla="*/ 5293 w 8636594"/>
              <a:gd name="connsiteY1" fmla="*/ 0 h 6666549"/>
              <a:gd name="connsiteX2" fmla="*/ 0 w 8636594"/>
              <a:gd name="connsiteY2" fmla="*/ 5587843 h 6666549"/>
              <a:gd name="connsiteX3" fmla="*/ 1594033 w 8636594"/>
              <a:gd name="connsiteY3" fmla="*/ 5600057 h 6666549"/>
              <a:gd name="connsiteX4" fmla="*/ 1686068 w 8636594"/>
              <a:gd name="connsiteY4" fmla="*/ 5599745 h 6666549"/>
              <a:gd name="connsiteX5" fmla="*/ 1883237 w 8636594"/>
              <a:gd name="connsiteY5" fmla="*/ 5855484 h 6666549"/>
              <a:gd name="connsiteX6" fmla="*/ 1756810 w 8636594"/>
              <a:gd name="connsiteY6" fmla="*/ 6666549 h 6666549"/>
              <a:gd name="connsiteX7" fmla="*/ 1820216 w 8636594"/>
              <a:gd name="connsiteY7" fmla="*/ 6658735 h 6666549"/>
              <a:gd name="connsiteX8" fmla="*/ 1882914 w 8636594"/>
              <a:gd name="connsiteY8" fmla="*/ 6650463 h 6666549"/>
              <a:gd name="connsiteX9" fmla="*/ 1944909 w 8636594"/>
              <a:gd name="connsiteY9" fmla="*/ 6641737 h 6666549"/>
              <a:gd name="connsiteX10" fmla="*/ 2006208 w 8636594"/>
              <a:gd name="connsiteY10" fmla="*/ 6632561 h 6666549"/>
              <a:gd name="connsiteX11" fmla="*/ 2066817 w 8636594"/>
              <a:gd name="connsiteY11" fmla="*/ 6622937 h 6666549"/>
              <a:gd name="connsiteX12" fmla="*/ 2126742 w 8636594"/>
              <a:gd name="connsiteY12" fmla="*/ 6612869 h 6666549"/>
              <a:gd name="connsiteX13" fmla="*/ 2185991 w 8636594"/>
              <a:gd name="connsiteY13" fmla="*/ 6602362 h 6666549"/>
              <a:gd name="connsiteX14" fmla="*/ 2244569 w 8636594"/>
              <a:gd name="connsiteY14" fmla="*/ 6591417 h 6666549"/>
              <a:gd name="connsiteX15" fmla="*/ 2302482 w 8636594"/>
              <a:gd name="connsiteY15" fmla="*/ 6580040 h 6666549"/>
              <a:gd name="connsiteX16" fmla="*/ 2359737 w 8636594"/>
              <a:gd name="connsiteY16" fmla="*/ 6568233 h 6666549"/>
              <a:gd name="connsiteX17" fmla="*/ 2416341 w 8636594"/>
              <a:gd name="connsiteY17" fmla="*/ 6555999 h 6666549"/>
              <a:gd name="connsiteX18" fmla="*/ 2472299 w 8636594"/>
              <a:gd name="connsiteY18" fmla="*/ 6543344 h 6666549"/>
              <a:gd name="connsiteX19" fmla="*/ 2527618 w 8636594"/>
              <a:gd name="connsiteY19" fmla="*/ 6530269 h 6666549"/>
              <a:gd name="connsiteX20" fmla="*/ 2582304 w 8636594"/>
              <a:gd name="connsiteY20" fmla="*/ 6516778 h 6666549"/>
              <a:gd name="connsiteX21" fmla="*/ 2636364 w 8636594"/>
              <a:gd name="connsiteY21" fmla="*/ 6502876 h 6666549"/>
              <a:gd name="connsiteX22" fmla="*/ 2689804 w 8636594"/>
              <a:gd name="connsiteY22" fmla="*/ 6488565 h 6666549"/>
              <a:gd name="connsiteX23" fmla="*/ 2742629 w 8636594"/>
              <a:gd name="connsiteY23" fmla="*/ 6473849 h 6666549"/>
              <a:gd name="connsiteX24" fmla="*/ 2794848 w 8636594"/>
              <a:gd name="connsiteY24" fmla="*/ 6458731 h 6666549"/>
              <a:gd name="connsiteX25" fmla="*/ 2846466 w 8636594"/>
              <a:gd name="connsiteY25" fmla="*/ 6443216 h 6666549"/>
              <a:gd name="connsiteX26" fmla="*/ 2897488 w 8636594"/>
              <a:gd name="connsiteY26" fmla="*/ 6427305 h 6666549"/>
              <a:gd name="connsiteX27" fmla="*/ 2947923 w 8636594"/>
              <a:gd name="connsiteY27" fmla="*/ 6411004 h 6666549"/>
              <a:gd name="connsiteX28" fmla="*/ 2997775 w 8636594"/>
              <a:gd name="connsiteY28" fmla="*/ 6394316 h 6666549"/>
              <a:gd name="connsiteX29" fmla="*/ 3047052 w 8636594"/>
              <a:gd name="connsiteY29" fmla="*/ 6377243 h 6666549"/>
              <a:gd name="connsiteX30" fmla="*/ 3095759 w 8636594"/>
              <a:gd name="connsiteY30" fmla="*/ 6359791 h 6666549"/>
              <a:gd name="connsiteX31" fmla="*/ 3143903 w 8636594"/>
              <a:gd name="connsiteY31" fmla="*/ 6341961 h 6666549"/>
              <a:gd name="connsiteX32" fmla="*/ 3191491 w 8636594"/>
              <a:gd name="connsiteY32" fmla="*/ 6323757 h 6666549"/>
              <a:gd name="connsiteX33" fmla="*/ 3238528 w 8636594"/>
              <a:gd name="connsiteY33" fmla="*/ 6305184 h 6666549"/>
              <a:gd name="connsiteX34" fmla="*/ 3285021 w 8636594"/>
              <a:gd name="connsiteY34" fmla="*/ 6286245 h 6666549"/>
              <a:gd name="connsiteX35" fmla="*/ 3330977 w 8636594"/>
              <a:gd name="connsiteY35" fmla="*/ 6266942 h 6666549"/>
              <a:gd name="connsiteX36" fmla="*/ 3376401 w 8636594"/>
              <a:gd name="connsiteY36" fmla="*/ 6247281 h 6666549"/>
              <a:gd name="connsiteX37" fmla="*/ 3421300 w 8636594"/>
              <a:gd name="connsiteY37" fmla="*/ 6227263 h 6666549"/>
              <a:gd name="connsiteX38" fmla="*/ 3465680 w 8636594"/>
              <a:gd name="connsiteY38" fmla="*/ 6206893 h 6666549"/>
              <a:gd name="connsiteX39" fmla="*/ 3509548 w 8636594"/>
              <a:gd name="connsiteY39" fmla="*/ 6186174 h 6666549"/>
              <a:gd name="connsiteX40" fmla="*/ 3552910 w 8636594"/>
              <a:gd name="connsiteY40" fmla="*/ 6165110 h 6666549"/>
              <a:gd name="connsiteX41" fmla="*/ 3595773 w 8636594"/>
              <a:gd name="connsiteY41" fmla="*/ 6143704 h 6666549"/>
              <a:gd name="connsiteX42" fmla="*/ 3638142 w 8636594"/>
              <a:gd name="connsiteY42" fmla="*/ 6121960 h 6666549"/>
              <a:gd name="connsiteX43" fmla="*/ 3680024 w 8636594"/>
              <a:gd name="connsiteY43" fmla="*/ 6099881 h 6666549"/>
              <a:gd name="connsiteX44" fmla="*/ 3721426 w 8636594"/>
              <a:gd name="connsiteY44" fmla="*/ 6077471 h 6666549"/>
              <a:gd name="connsiteX45" fmla="*/ 3762353 w 8636594"/>
              <a:gd name="connsiteY45" fmla="*/ 6054733 h 6666549"/>
              <a:gd name="connsiteX46" fmla="*/ 3802812 w 8636594"/>
              <a:gd name="connsiteY46" fmla="*/ 6031671 h 6666549"/>
              <a:gd name="connsiteX47" fmla="*/ 3842810 w 8636594"/>
              <a:gd name="connsiteY47" fmla="*/ 6008288 h 6666549"/>
              <a:gd name="connsiteX48" fmla="*/ 3882352 w 8636594"/>
              <a:gd name="connsiteY48" fmla="*/ 5984588 h 6666549"/>
              <a:gd name="connsiteX49" fmla="*/ 3921445 w 8636594"/>
              <a:gd name="connsiteY49" fmla="*/ 5960574 h 6666549"/>
              <a:gd name="connsiteX50" fmla="*/ 3960096 w 8636594"/>
              <a:gd name="connsiteY50" fmla="*/ 5936250 h 6666549"/>
              <a:gd name="connsiteX51" fmla="*/ 3998311 w 8636594"/>
              <a:gd name="connsiteY51" fmla="*/ 5911619 h 6666549"/>
              <a:gd name="connsiteX52" fmla="*/ 4036095 w 8636594"/>
              <a:gd name="connsiteY52" fmla="*/ 5886685 h 6666549"/>
              <a:gd name="connsiteX53" fmla="*/ 4073456 w 8636594"/>
              <a:gd name="connsiteY53" fmla="*/ 5861452 h 6666549"/>
              <a:gd name="connsiteX54" fmla="*/ 4110400 w 8636594"/>
              <a:gd name="connsiteY54" fmla="*/ 5835922 h 6666549"/>
              <a:gd name="connsiteX55" fmla="*/ 4146933 w 8636594"/>
              <a:gd name="connsiteY55" fmla="*/ 5810100 h 6666549"/>
              <a:gd name="connsiteX56" fmla="*/ 4183061 w 8636594"/>
              <a:gd name="connsiteY56" fmla="*/ 5783988 h 6666549"/>
              <a:gd name="connsiteX57" fmla="*/ 4218791 w 8636594"/>
              <a:gd name="connsiteY57" fmla="*/ 5757591 h 6666549"/>
              <a:gd name="connsiteX58" fmla="*/ 4254129 w 8636594"/>
              <a:gd name="connsiteY58" fmla="*/ 5730912 h 6666549"/>
              <a:gd name="connsiteX59" fmla="*/ 4289081 w 8636594"/>
              <a:gd name="connsiteY59" fmla="*/ 5703955 h 6666549"/>
              <a:gd name="connsiteX60" fmla="*/ 4323654 w 8636594"/>
              <a:gd name="connsiteY60" fmla="*/ 5676722 h 6666549"/>
              <a:gd name="connsiteX61" fmla="*/ 4357854 w 8636594"/>
              <a:gd name="connsiteY61" fmla="*/ 5649218 h 6666549"/>
              <a:gd name="connsiteX62" fmla="*/ 4391688 w 8636594"/>
              <a:gd name="connsiteY62" fmla="*/ 5621446 h 6666549"/>
              <a:gd name="connsiteX63" fmla="*/ 4425162 w 8636594"/>
              <a:gd name="connsiteY63" fmla="*/ 5593409 h 6666549"/>
              <a:gd name="connsiteX64" fmla="*/ 4458281 w 8636594"/>
              <a:gd name="connsiteY64" fmla="*/ 5565111 h 6666549"/>
              <a:gd name="connsiteX65" fmla="*/ 4491053 w 8636594"/>
              <a:gd name="connsiteY65" fmla="*/ 5536556 h 6666549"/>
              <a:gd name="connsiteX66" fmla="*/ 4523484 w 8636594"/>
              <a:gd name="connsiteY66" fmla="*/ 5507747 h 6666549"/>
              <a:gd name="connsiteX67" fmla="*/ 4555580 w 8636594"/>
              <a:gd name="connsiteY67" fmla="*/ 5478687 h 6666549"/>
              <a:gd name="connsiteX68" fmla="*/ 4587347 w 8636594"/>
              <a:gd name="connsiteY68" fmla="*/ 5449380 h 6666549"/>
              <a:gd name="connsiteX69" fmla="*/ 4618793 w 8636594"/>
              <a:gd name="connsiteY69" fmla="*/ 5419830 h 6666549"/>
              <a:gd name="connsiteX70" fmla="*/ 4649922 w 8636594"/>
              <a:gd name="connsiteY70" fmla="*/ 5390040 h 6666549"/>
              <a:gd name="connsiteX71" fmla="*/ 4680742 w 8636594"/>
              <a:gd name="connsiteY71" fmla="*/ 5360014 h 6666549"/>
              <a:gd name="connsiteX72" fmla="*/ 4711259 w 8636594"/>
              <a:gd name="connsiteY72" fmla="*/ 5329755 h 6666549"/>
              <a:gd name="connsiteX73" fmla="*/ 4741478 w 8636594"/>
              <a:gd name="connsiteY73" fmla="*/ 5299266 h 6666549"/>
              <a:gd name="connsiteX74" fmla="*/ 4771408 w 8636594"/>
              <a:gd name="connsiteY74" fmla="*/ 5268551 h 6666549"/>
              <a:gd name="connsiteX75" fmla="*/ 4801053 w 8636594"/>
              <a:gd name="connsiteY75" fmla="*/ 5237614 h 6666549"/>
              <a:gd name="connsiteX76" fmla="*/ 4830420 w 8636594"/>
              <a:gd name="connsiteY76" fmla="*/ 5206458 h 6666549"/>
              <a:gd name="connsiteX77" fmla="*/ 4859516 w 8636594"/>
              <a:gd name="connsiteY77" fmla="*/ 5175087 h 6666549"/>
              <a:gd name="connsiteX78" fmla="*/ 4888347 w 8636594"/>
              <a:gd name="connsiteY78" fmla="*/ 5143504 h 6666549"/>
              <a:gd name="connsiteX79" fmla="*/ 4916919 w 8636594"/>
              <a:gd name="connsiteY79" fmla="*/ 5111713 h 6666549"/>
              <a:gd name="connsiteX80" fmla="*/ 4945238 w 8636594"/>
              <a:gd name="connsiteY80" fmla="*/ 5079717 h 6666549"/>
              <a:gd name="connsiteX81" fmla="*/ 4973311 w 8636594"/>
              <a:gd name="connsiteY81" fmla="*/ 5047519 h 6666549"/>
              <a:gd name="connsiteX82" fmla="*/ 5001145 w 8636594"/>
              <a:gd name="connsiteY82" fmla="*/ 5015124 h 6666549"/>
              <a:gd name="connsiteX83" fmla="*/ 5028745 w 8636594"/>
              <a:gd name="connsiteY83" fmla="*/ 4982535 h 6666549"/>
              <a:gd name="connsiteX84" fmla="*/ 5056117 w 8636594"/>
              <a:gd name="connsiteY84" fmla="*/ 4949755 h 6666549"/>
              <a:gd name="connsiteX85" fmla="*/ 5083269 w 8636594"/>
              <a:gd name="connsiteY85" fmla="*/ 4916787 h 6666549"/>
              <a:gd name="connsiteX86" fmla="*/ 5110207 w 8636594"/>
              <a:gd name="connsiteY86" fmla="*/ 4883636 h 6666549"/>
              <a:gd name="connsiteX87" fmla="*/ 5136937 w 8636594"/>
              <a:gd name="connsiteY87" fmla="*/ 4850305 h 6666549"/>
              <a:gd name="connsiteX88" fmla="*/ 5163464 w 8636594"/>
              <a:gd name="connsiteY88" fmla="*/ 4816797 h 6666549"/>
              <a:gd name="connsiteX89" fmla="*/ 5215940 w 8636594"/>
              <a:gd name="connsiteY89" fmla="*/ 4749265 h 6666549"/>
              <a:gd name="connsiteX90" fmla="*/ 5267684 w 8636594"/>
              <a:gd name="connsiteY90" fmla="*/ 4681068 h 6666549"/>
              <a:gd name="connsiteX91" fmla="*/ 5318748 w 8636594"/>
              <a:gd name="connsiteY91" fmla="*/ 4612234 h 6666549"/>
              <a:gd name="connsiteX92" fmla="*/ 5369182 w 8636594"/>
              <a:gd name="connsiteY92" fmla="*/ 4542793 h 6666549"/>
              <a:gd name="connsiteX93" fmla="*/ 5419038 w 8636594"/>
              <a:gd name="connsiteY93" fmla="*/ 4472771 h 6666549"/>
              <a:gd name="connsiteX94" fmla="*/ 5468365 w 8636594"/>
              <a:gd name="connsiteY94" fmla="*/ 4402196 h 6666549"/>
              <a:gd name="connsiteX95" fmla="*/ 5517215 w 8636594"/>
              <a:gd name="connsiteY95" fmla="*/ 4331098 h 6666549"/>
              <a:gd name="connsiteX96" fmla="*/ 5565637 w 8636594"/>
              <a:gd name="connsiteY96" fmla="*/ 4259503 h 6666549"/>
              <a:gd name="connsiteX97" fmla="*/ 5613684 w 8636594"/>
              <a:gd name="connsiteY97" fmla="*/ 4187441 h 6666549"/>
              <a:gd name="connsiteX98" fmla="*/ 5685160 w 8636594"/>
              <a:gd name="connsiteY98" fmla="*/ 4078531 h 6666549"/>
              <a:gd name="connsiteX99" fmla="*/ 5756074 w 8636594"/>
              <a:gd name="connsiteY99" fmla="*/ 3968727 h 6666549"/>
              <a:gd name="connsiteX100" fmla="*/ 5873483 w 8636594"/>
              <a:gd name="connsiteY100" fmla="*/ 3783989 h 6666549"/>
              <a:gd name="connsiteX101" fmla="*/ 6203209 w 8636594"/>
              <a:gd name="connsiteY101" fmla="*/ 3258640 h 6666549"/>
              <a:gd name="connsiteX102" fmla="*/ 6299430 w 8636594"/>
              <a:gd name="connsiteY102" fmla="*/ 3107321 h 6666549"/>
              <a:gd name="connsiteX103" fmla="*/ 6372650 w 8636594"/>
              <a:gd name="connsiteY103" fmla="*/ 2993735 h 6666549"/>
              <a:gd name="connsiteX104" fmla="*/ 6453197 w 8636594"/>
              <a:gd name="connsiteY104" fmla="*/ 2869788 h 6666549"/>
              <a:gd name="connsiteX105" fmla="*/ 6564167 w 8636594"/>
              <a:gd name="connsiteY105" fmla="*/ 2696807 h 6666549"/>
              <a:gd name="connsiteX106" fmla="*/ 6976233 w 8636594"/>
              <a:gd name="connsiteY106" fmla="*/ 2045274 h 6666549"/>
              <a:gd name="connsiteX107" fmla="*/ 7086755 w 8636594"/>
              <a:gd name="connsiteY107" fmla="*/ 1872743 h 6666549"/>
              <a:gd name="connsiteX108" fmla="*/ 7170279 w 8636594"/>
              <a:gd name="connsiteY108" fmla="*/ 1744202 h 6666549"/>
              <a:gd name="connsiteX109" fmla="*/ 7226351 w 8636594"/>
              <a:gd name="connsiteY109" fmla="*/ 1659017 h 6666549"/>
              <a:gd name="connsiteX110" fmla="*/ 7282789 w 8636594"/>
              <a:gd name="connsiteY110" fmla="*/ 1574303 h 6666549"/>
              <a:gd name="connsiteX111" fmla="*/ 7339643 w 8636594"/>
              <a:gd name="connsiteY111" fmla="*/ 1490113 h 6666549"/>
              <a:gd name="connsiteX112" fmla="*/ 7396957 w 8636594"/>
              <a:gd name="connsiteY112" fmla="*/ 1406503 h 6666549"/>
              <a:gd name="connsiteX113" fmla="*/ 7454781 w 8636594"/>
              <a:gd name="connsiteY113" fmla="*/ 1323526 h 6666549"/>
              <a:gd name="connsiteX114" fmla="*/ 7513161 w 8636594"/>
              <a:gd name="connsiteY114" fmla="*/ 1241237 h 6666549"/>
              <a:gd name="connsiteX115" fmla="*/ 7572144 w 8636594"/>
              <a:gd name="connsiteY115" fmla="*/ 1159689 h 6666549"/>
              <a:gd name="connsiteX116" fmla="*/ 7601877 w 8636594"/>
              <a:gd name="connsiteY116" fmla="*/ 1119210 h 6666549"/>
              <a:gd name="connsiteX117" fmla="*/ 7631779 w 8636594"/>
              <a:gd name="connsiteY117" fmla="*/ 1078937 h 6666549"/>
              <a:gd name="connsiteX118" fmla="*/ 7661855 w 8636594"/>
              <a:gd name="connsiteY118" fmla="*/ 1038876 h 6666549"/>
              <a:gd name="connsiteX119" fmla="*/ 7692111 w 8636594"/>
              <a:gd name="connsiteY119" fmla="*/ 999035 h 6666549"/>
              <a:gd name="connsiteX120" fmla="*/ 7722554 w 8636594"/>
              <a:gd name="connsiteY120" fmla="*/ 959419 h 6666549"/>
              <a:gd name="connsiteX121" fmla="*/ 7753190 w 8636594"/>
              <a:gd name="connsiteY121" fmla="*/ 920037 h 6666549"/>
              <a:gd name="connsiteX122" fmla="*/ 7784023 w 8636594"/>
              <a:gd name="connsiteY122" fmla="*/ 880894 h 6666549"/>
              <a:gd name="connsiteX123" fmla="*/ 7815061 w 8636594"/>
              <a:gd name="connsiteY123" fmla="*/ 841997 h 6666549"/>
              <a:gd name="connsiteX124" fmla="*/ 7846308 w 8636594"/>
              <a:gd name="connsiteY124" fmla="*/ 803354 h 6666549"/>
              <a:gd name="connsiteX125" fmla="*/ 7877772 w 8636594"/>
              <a:gd name="connsiteY125" fmla="*/ 764970 h 6666549"/>
              <a:gd name="connsiteX126" fmla="*/ 7909458 w 8636594"/>
              <a:gd name="connsiteY126" fmla="*/ 726853 h 6666549"/>
              <a:gd name="connsiteX127" fmla="*/ 7941371 w 8636594"/>
              <a:gd name="connsiteY127" fmla="*/ 689010 h 6666549"/>
              <a:gd name="connsiteX128" fmla="*/ 7973518 w 8636594"/>
              <a:gd name="connsiteY128" fmla="*/ 651447 h 6666549"/>
              <a:gd name="connsiteX129" fmla="*/ 8005905 w 8636594"/>
              <a:gd name="connsiteY129" fmla="*/ 614171 h 6666549"/>
              <a:gd name="connsiteX130" fmla="*/ 8038538 w 8636594"/>
              <a:gd name="connsiteY130" fmla="*/ 577189 h 6666549"/>
              <a:gd name="connsiteX131" fmla="*/ 8071421 w 8636594"/>
              <a:gd name="connsiteY131" fmla="*/ 540507 h 6666549"/>
              <a:gd name="connsiteX132" fmla="*/ 8104563 w 8636594"/>
              <a:gd name="connsiteY132" fmla="*/ 504132 h 6666549"/>
              <a:gd name="connsiteX133" fmla="*/ 8137967 w 8636594"/>
              <a:gd name="connsiteY133" fmla="*/ 468072 h 6666549"/>
              <a:gd name="connsiteX134" fmla="*/ 8171641 w 8636594"/>
              <a:gd name="connsiteY134" fmla="*/ 432332 h 6666549"/>
              <a:gd name="connsiteX135" fmla="*/ 8205590 w 8636594"/>
              <a:gd name="connsiteY135" fmla="*/ 396920 h 6666549"/>
              <a:gd name="connsiteX136" fmla="*/ 8239820 w 8636594"/>
              <a:gd name="connsiteY136" fmla="*/ 361843 h 6666549"/>
              <a:gd name="connsiteX137" fmla="*/ 8274337 w 8636594"/>
              <a:gd name="connsiteY137" fmla="*/ 327107 h 6666549"/>
              <a:gd name="connsiteX138" fmla="*/ 8309147 w 8636594"/>
              <a:gd name="connsiteY138" fmla="*/ 292718 h 6666549"/>
              <a:gd name="connsiteX139" fmla="*/ 8344256 w 8636594"/>
              <a:gd name="connsiteY139" fmla="*/ 258685 h 6666549"/>
              <a:gd name="connsiteX140" fmla="*/ 8379669 w 8636594"/>
              <a:gd name="connsiteY140" fmla="*/ 225013 h 6666549"/>
              <a:gd name="connsiteX141" fmla="*/ 8415394 w 8636594"/>
              <a:gd name="connsiteY141" fmla="*/ 191709 h 6666549"/>
              <a:gd name="connsiteX142" fmla="*/ 8451434 w 8636594"/>
              <a:gd name="connsiteY142" fmla="*/ 158780 h 6666549"/>
              <a:gd name="connsiteX143" fmla="*/ 8487798 w 8636594"/>
              <a:gd name="connsiteY143" fmla="*/ 126233 h 6666549"/>
              <a:gd name="connsiteX144" fmla="*/ 8524489 w 8636594"/>
              <a:gd name="connsiteY144" fmla="*/ 94075 h 6666549"/>
              <a:gd name="connsiteX145" fmla="*/ 8561515 w 8636594"/>
              <a:gd name="connsiteY145" fmla="*/ 62312 h 6666549"/>
              <a:gd name="connsiteX146" fmla="*/ 8598881 w 8636594"/>
              <a:gd name="connsiteY146" fmla="*/ 30951 h 6666549"/>
              <a:gd name="connsiteX147" fmla="*/ 8636594 w 8636594"/>
              <a:gd name="connsiteY147" fmla="*/ 0 h 6666549"/>
              <a:gd name="connsiteX0" fmla="*/ 8636594 w 8636594"/>
              <a:gd name="connsiteY0" fmla="*/ 0 h 6658735"/>
              <a:gd name="connsiteX1" fmla="*/ 5293 w 8636594"/>
              <a:gd name="connsiteY1" fmla="*/ 0 h 6658735"/>
              <a:gd name="connsiteX2" fmla="*/ 0 w 8636594"/>
              <a:gd name="connsiteY2" fmla="*/ 5587843 h 6658735"/>
              <a:gd name="connsiteX3" fmla="*/ 1594033 w 8636594"/>
              <a:gd name="connsiteY3" fmla="*/ 5600057 h 6658735"/>
              <a:gd name="connsiteX4" fmla="*/ 1686068 w 8636594"/>
              <a:gd name="connsiteY4" fmla="*/ 5599745 h 6658735"/>
              <a:gd name="connsiteX5" fmla="*/ 1883237 w 8636594"/>
              <a:gd name="connsiteY5" fmla="*/ 5855484 h 6658735"/>
              <a:gd name="connsiteX6" fmla="*/ 2084977 w 8636594"/>
              <a:gd name="connsiteY6" fmla="*/ 5695440 h 6658735"/>
              <a:gd name="connsiteX7" fmla="*/ 1820216 w 8636594"/>
              <a:gd name="connsiteY7" fmla="*/ 6658735 h 6658735"/>
              <a:gd name="connsiteX8" fmla="*/ 1882914 w 8636594"/>
              <a:gd name="connsiteY8" fmla="*/ 6650463 h 6658735"/>
              <a:gd name="connsiteX9" fmla="*/ 1944909 w 8636594"/>
              <a:gd name="connsiteY9" fmla="*/ 6641737 h 6658735"/>
              <a:gd name="connsiteX10" fmla="*/ 2006208 w 8636594"/>
              <a:gd name="connsiteY10" fmla="*/ 6632561 h 6658735"/>
              <a:gd name="connsiteX11" fmla="*/ 2066817 w 8636594"/>
              <a:gd name="connsiteY11" fmla="*/ 6622937 h 6658735"/>
              <a:gd name="connsiteX12" fmla="*/ 2126742 w 8636594"/>
              <a:gd name="connsiteY12" fmla="*/ 6612869 h 6658735"/>
              <a:gd name="connsiteX13" fmla="*/ 2185991 w 8636594"/>
              <a:gd name="connsiteY13" fmla="*/ 6602362 h 6658735"/>
              <a:gd name="connsiteX14" fmla="*/ 2244569 w 8636594"/>
              <a:gd name="connsiteY14" fmla="*/ 6591417 h 6658735"/>
              <a:gd name="connsiteX15" fmla="*/ 2302482 w 8636594"/>
              <a:gd name="connsiteY15" fmla="*/ 6580040 h 6658735"/>
              <a:gd name="connsiteX16" fmla="*/ 2359737 w 8636594"/>
              <a:gd name="connsiteY16" fmla="*/ 6568233 h 6658735"/>
              <a:gd name="connsiteX17" fmla="*/ 2416341 w 8636594"/>
              <a:gd name="connsiteY17" fmla="*/ 6555999 h 6658735"/>
              <a:gd name="connsiteX18" fmla="*/ 2472299 w 8636594"/>
              <a:gd name="connsiteY18" fmla="*/ 6543344 h 6658735"/>
              <a:gd name="connsiteX19" fmla="*/ 2527618 w 8636594"/>
              <a:gd name="connsiteY19" fmla="*/ 6530269 h 6658735"/>
              <a:gd name="connsiteX20" fmla="*/ 2582304 w 8636594"/>
              <a:gd name="connsiteY20" fmla="*/ 6516778 h 6658735"/>
              <a:gd name="connsiteX21" fmla="*/ 2636364 w 8636594"/>
              <a:gd name="connsiteY21" fmla="*/ 6502876 h 6658735"/>
              <a:gd name="connsiteX22" fmla="*/ 2689804 w 8636594"/>
              <a:gd name="connsiteY22" fmla="*/ 6488565 h 6658735"/>
              <a:gd name="connsiteX23" fmla="*/ 2742629 w 8636594"/>
              <a:gd name="connsiteY23" fmla="*/ 6473849 h 6658735"/>
              <a:gd name="connsiteX24" fmla="*/ 2794848 w 8636594"/>
              <a:gd name="connsiteY24" fmla="*/ 6458731 h 6658735"/>
              <a:gd name="connsiteX25" fmla="*/ 2846466 w 8636594"/>
              <a:gd name="connsiteY25" fmla="*/ 6443216 h 6658735"/>
              <a:gd name="connsiteX26" fmla="*/ 2897488 w 8636594"/>
              <a:gd name="connsiteY26" fmla="*/ 6427305 h 6658735"/>
              <a:gd name="connsiteX27" fmla="*/ 2947923 w 8636594"/>
              <a:gd name="connsiteY27" fmla="*/ 6411004 h 6658735"/>
              <a:gd name="connsiteX28" fmla="*/ 2997775 w 8636594"/>
              <a:gd name="connsiteY28" fmla="*/ 6394316 h 6658735"/>
              <a:gd name="connsiteX29" fmla="*/ 3047052 w 8636594"/>
              <a:gd name="connsiteY29" fmla="*/ 6377243 h 6658735"/>
              <a:gd name="connsiteX30" fmla="*/ 3095759 w 8636594"/>
              <a:gd name="connsiteY30" fmla="*/ 6359791 h 6658735"/>
              <a:gd name="connsiteX31" fmla="*/ 3143903 w 8636594"/>
              <a:gd name="connsiteY31" fmla="*/ 6341961 h 6658735"/>
              <a:gd name="connsiteX32" fmla="*/ 3191491 w 8636594"/>
              <a:gd name="connsiteY32" fmla="*/ 6323757 h 6658735"/>
              <a:gd name="connsiteX33" fmla="*/ 3238528 w 8636594"/>
              <a:gd name="connsiteY33" fmla="*/ 6305184 h 6658735"/>
              <a:gd name="connsiteX34" fmla="*/ 3285021 w 8636594"/>
              <a:gd name="connsiteY34" fmla="*/ 6286245 h 6658735"/>
              <a:gd name="connsiteX35" fmla="*/ 3330977 w 8636594"/>
              <a:gd name="connsiteY35" fmla="*/ 6266942 h 6658735"/>
              <a:gd name="connsiteX36" fmla="*/ 3376401 w 8636594"/>
              <a:gd name="connsiteY36" fmla="*/ 6247281 h 6658735"/>
              <a:gd name="connsiteX37" fmla="*/ 3421300 w 8636594"/>
              <a:gd name="connsiteY37" fmla="*/ 6227263 h 6658735"/>
              <a:gd name="connsiteX38" fmla="*/ 3465680 w 8636594"/>
              <a:gd name="connsiteY38" fmla="*/ 6206893 h 6658735"/>
              <a:gd name="connsiteX39" fmla="*/ 3509548 w 8636594"/>
              <a:gd name="connsiteY39" fmla="*/ 6186174 h 6658735"/>
              <a:gd name="connsiteX40" fmla="*/ 3552910 w 8636594"/>
              <a:gd name="connsiteY40" fmla="*/ 6165110 h 6658735"/>
              <a:gd name="connsiteX41" fmla="*/ 3595773 w 8636594"/>
              <a:gd name="connsiteY41" fmla="*/ 6143704 h 6658735"/>
              <a:gd name="connsiteX42" fmla="*/ 3638142 w 8636594"/>
              <a:gd name="connsiteY42" fmla="*/ 6121960 h 6658735"/>
              <a:gd name="connsiteX43" fmla="*/ 3680024 w 8636594"/>
              <a:gd name="connsiteY43" fmla="*/ 6099881 h 6658735"/>
              <a:gd name="connsiteX44" fmla="*/ 3721426 w 8636594"/>
              <a:gd name="connsiteY44" fmla="*/ 6077471 h 6658735"/>
              <a:gd name="connsiteX45" fmla="*/ 3762353 w 8636594"/>
              <a:gd name="connsiteY45" fmla="*/ 6054733 h 6658735"/>
              <a:gd name="connsiteX46" fmla="*/ 3802812 w 8636594"/>
              <a:gd name="connsiteY46" fmla="*/ 6031671 h 6658735"/>
              <a:gd name="connsiteX47" fmla="*/ 3842810 w 8636594"/>
              <a:gd name="connsiteY47" fmla="*/ 6008288 h 6658735"/>
              <a:gd name="connsiteX48" fmla="*/ 3882352 w 8636594"/>
              <a:gd name="connsiteY48" fmla="*/ 5984588 h 6658735"/>
              <a:gd name="connsiteX49" fmla="*/ 3921445 w 8636594"/>
              <a:gd name="connsiteY49" fmla="*/ 5960574 h 6658735"/>
              <a:gd name="connsiteX50" fmla="*/ 3960096 w 8636594"/>
              <a:gd name="connsiteY50" fmla="*/ 5936250 h 6658735"/>
              <a:gd name="connsiteX51" fmla="*/ 3998311 w 8636594"/>
              <a:gd name="connsiteY51" fmla="*/ 5911619 h 6658735"/>
              <a:gd name="connsiteX52" fmla="*/ 4036095 w 8636594"/>
              <a:gd name="connsiteY52" fmla="*/ 5886685 h 6658735"/>
              <a:gd name="connsiteX53" fmla="*/ 4073456 w 8636594"/>
              <a:gd name="connsiteY53" fmla="*/ 5861452 h 6658735"/>
              <a:gd name="connsiteX54" fmla="*/ 4110400 w 8636594"/>
              <a:gd name="connsiteY54" fmla="*/ 5835922 h 6658735"/>
              <a:gd name="connsiteX55" fmla="*/ 4146933 w 8636594"/>
              <a:gd name="connsiteY55" fmla="*/ 5810100 h 6658735"/>
              <a:gd name="connsiteX56" fmla="*/ 4183061 w 8636594"/>
              <a:gd name="connsiteY56" fmla="*/ 5783988 h 6658735"/>
              <a:gd name="connsiteX57" fmla="*/ 4218791 w 8636594"/>
              <a:gd name="connsiteY57" fmla="*/ 5757591 h 6658735"/>
              <a:gd name="connsiteX58" fmla="*/ 4254129 w 8636594"/>
              <a:gd name="connsiteY58" fmla="*/ 5730912 h 6658735"/>
              <a:gd name="connsiteX59" fmla="*/ 4289081 w 8636594"/>
              <a:gd name="connsiteY59" fmla="*/ 5703955 h 6658735"/>
              <a:gd name="connsiteX60" fmla="*/ 4323654 w 8636594"/>
              <a:gd name="connsiteY60" fmla="*/ 5676722 h 6658735"/>
              <a:gd name="connsiteX61" fmla="*/ 4357854 w 8636594"/>
              <a:gd name="connsiteY61" fmla="*/ 5649218 h 6658735"/>
              <a:gd name="connsiteX62" fmla="*/ 4391688 w 8636594"/>
              <a:gd name="connsiteY62" fmla="*/ 5621446 h 6658735"/>
              <a:gd name="connsiteX63" fmla="*/ 4425162 w 8636594"/>
              <a:gd name="connsiteY63" fmla="*/ 5593409 h 6658735"/>
              <a:gd name="connsiteX64" fmla="*/ 4458281 w 8636594"/>
              <a:gd name="connsiteY64" fmla="*/ 5565111 h 6658735"/>
              <a:gd name="connsiteX65" fmla="*/ 4491053 w 8636594"/>
              <a:gd name="connsiteY65" fmla="*/ 5536556 h 6658735"/>
              <a:gd name="connsiteX66" fmla="*/ 4523484 w 8636594"/>
              <a:gd name="connsiteY66" fmla="*/ 5507747 h 6658735"/>
              <a:gd name="connsiteX67" fmla="*/ 4555580 w 8636594"/>
              <a:gd name="connsiteY67" fmla="*/ 5478687 h 6658735"/>
              <a:gd name="connsiteX68" fmla="*/ 4587347 w 8636594"/>
              <a:gd name="connsiteY68" fmla="*/ 5449380 h 6658735"/>
              <a:gd name="connsiteX69" fmla="*/ 4618793 w 8636594"/>
              <a:gd name="connsiteY69" fmla="*/ 5419830 h 6658735"/>
              <a:gd name="connsiteX70" fmla="*/ 4649922 w 8636594"/>
              <a:gd name="connsiteY70" fmla="*/ 5390040 h 6658735"/>
              <a:gd name="connsiteX71" fmla="*/ 4680742 w 8636594"/>
              <a:gd name="connsiteY71" fmla="*/ 5360014 h 6658735"/>
              <a:gd name="connsiteX72" fmla="*/ 4711259 w 8636594"/>
              <a:gd name="connsiteY72" fmla="*/ 5329755 h 6658735"/>
              <a:gd name="connsiteX73" fmla="*/ 4741478 w 8636594"/>
              <a:gd name="connsiteY73" fmla="*/ 5299266 h 6658735"/>
              <a:gd name="connsiteX74" fmla="*/ 4771408 w 8636594"/>
              <a:gd name="connsiteY74" fmla="*/ 5268551 h 6658735"/>
              <a:gd name="connsiteX75" fmla="*/ 4801053 w 8636594"/>
              <a:gd name="connsiteY75" fmla="*/ 5237614 h 6658735"/>
              <a:gd name="connsiteX76" fmla="*/ 4830420 w 8636594"/>
              <a:gd name="connsiteY76" fmla="*/ 5206458 h 6658735"/>
              <a:gd name="connsiteX77" fmla="*/ 4859516 w 8636594"/>
              <a:gd name="connsiteY77" fmla="*/ 5175087 h 6658735"/>
              <a:gd name="connsiteX78" fmla="*/ 4888347 w 8636594"/>
              <a:gd name="connsiteY78" fmla="*/ 5143504 h 6658735"/>
              <a:gd name="connsiteX79" fmla="*/ 4916919 w 8636594"/>
              <a:gd name="connsiteY79" fmla="*/ 5111713 h 6658735"/>
              <a:gd name="connsiteX80" fmla="*/ 4945238 w 8636594"/>
              <a:gd name="connsiteY80" fmla="*/ 5079717 h 6658735"/>
              <a:gd name="connsiteX81" fmla="*/ 4973311 w 8636594"/>
              <a:gd name="connsiteY81" fmla="*/ 5047519 h 6658735"/>
              <a:gd name="connsiteX82" fmla="*/ 5001145 w 8636594"/>
              <a:gd name="connsiteY82" fmla="*/ 5015124 h 6658735"/>
              <a:gd name="connsiteX83" fmla="*/ 5028745 w 8636594"/>
              <a:gd name="connsiteY83" fmla="*/ 4982535 h 6658735"/>
              <a:gd name="connsiteX84" fmla="*/ 5056117 w 8636594"/>
              <a:gd name="connsiteY84" fmla="*/ 4949755 h 6658735"/>
              <a:gd name="connsiteX85" fmla="*/ 5083269 w 8636594"/>
              <a:gd name="connsiteY85" fmla="*/ 4916787 h 6658735"/>
              <a:gd name="connsiteX86" fmla="*/ 5110207 w 8636594"/>
              <a:gd name="connsiteY86" fmla="*/ 4883636 h 6658735"/>
              <a:gd name="connsiteX87" fmla="*/ 5136937 w 8636594"/>
              <a:gd name="connsiteY87" fmla="*/ 4850305 h 6658735"/>
              <a:gd name="connsiteX88" fmla="*/ 5163464 w 8636594"/>
              <a:gd name="connsiteY88" fmla="*/ 4816797 h 6658735"/>
              <a:gd name="connsiteX89" fmla="*/ 5215940 w 8636594"/>
              <a:gd name="connsiteY89" fmla="*/ 4749265 h 6658735"/>
              <a:gd name="connsiteX90" fmla="*/ 5267684 w 8636594"/>
              <a:gd name="connsiteY90" fmla="*/ 4681068 h 6658735"/>
              <a:gd name="connsiteX91" fmla="*/ 5318748 w 8636594"/>
              <a:gd name="connsiteY91" fmla="*/ 4612234 h 6658735"/>
              <a:gd name="connsiteX92" fmla="*/ 5369182 w 8636594"/>
              <a:gd name="connsiteY92" fmla="*/ 4542793 h 6658735"/>
              <a:gd name="connsiteX93" fmla="*/ 5419038 w 8636594"/>
              <a:gd name="connsiteY93" fmla="*/ 4472771 h 6658735"/>
              <a:gd name="connsiteX94" fmla="*/ 5468365 w 8636594"/>
              <a:gd name="connsiteY94" fmla="*/ 4402196 h 6658735"/>
              <a:gd name="connsiteX95" fmla="*/ 5517215 w 8636594"/>
              <a:gd name="connsiteY95" fmla="*/ 4331098 h 6658735"/>
              <a:gd name="connsiteX96" fmla="*/ 5565637 w 8636594"/>
              <a:gd name="connsiteY96" fmla="*/ 4259503 h 6658735"/>
              <a:gd name="connsiteX97" fmla="*/ 5613684 w 8636594"/>
              <a:gd name="connsiteY97" fmla="*/ 4187441 h 6658735"/>
              <a:gd name="connsiteX98" fmla="*/ 5685160 w 8636594"/>
              <a:gd name="connsiteY98" fmla="*/ 4078531 h 6658735"/>
              <a:gd name="connsiteX99" fmla="*/ 5756074 w 8636594"/>
              <a:gd name="connsiteY99" fmla="*/ 3968727 h 6658735"/>
              <a:gd name="connsiteX100" fmla="*/ 5873483 w 8636594"/>
              <a:gd name="connsiteY100" fmla="*/ 3783989 h 6658735"/>
              <a:gd name="connsiteX101" fmla="*/ 6203209 w 8636594"/>
              <a:gd name="connsiteY101" fmla="*/ 3258640 h 6658735"/>
              <a:gd name="connsiteX102" fmla="*/ 6299430 w 8636594"/>
              <a:gd name="connsiteY102" fmla="*/ 3107321 h 6658735"/>
              <a:gd name="connsiteX103" fmla="*/ 6372650 w 8636594"/>
              <a:gd name="connsiteY103" fmla="*/ 2993735 h 6658735"/>
              <a:gd name="connsiteX104" fmla="*/ 6453197 w 8636594"/>
              <a:gd name="connsiteY104" fmla="*/ 2869788 h 6658735"/>
              <a:gd name="connsiteX105" fmla="*/ 6564167 w 8636594"/>
              <a:gd name="connsiteY105" fmla="*/ 2696807 h 6658735"/>
              <a:gd name="connsiteX106" fmla="*/ 6976233 w 8636594"/>
              <a:gd name="connsiteY106" fmla="*/ 2045274 h 6658735"/>
              <a:gd name="connsiteX107" fmla="*/ 7086755 w 8636594"/>
              <a:gd name="connsiteY107" fmla="*/ 1872743 h 6658735"/>
              <a:gd name="connsiteX108" fmla="*/ 7170279 w 8636594"/>
              <a:gd name="connsiteY108" fmla="*/ 1744202 h 6658735"/>
              <a:gd name="connsiteX109" fmla="*/ 7226351 w 8636594"/>
              <a:gd name="connsiteY109" fmla="*/ 1659017 h 6658735"/>
              <a:gd name="connsiteX110" fmla="*/ 7282789 w 8636594"/>
              <a:gd name="connsiteY110" fmla="*/ 1574303 h 6658735"/>
              <a:gd name="connsiteX111" fmla="*/ 7339643 w 8636594"/>
              <a:gd name="connsiteY111" fmla="*/ 1490113 h 6658735"/>
              <a:gd name="connsiteX112" fmla="*/ 7396957 w 8636594"/>
              <a:gd name="connsiteY112" fmla="*/ 1406503 h 6658735"/>
              <a:gd name="connsiteX113" fmla="*/ 7454781 w 8636594"/>
              <a:gd name="connsiteY113" fmla="*/ 1323526 h 6658735"/>
              <a:gd name="connsiteX114" fmla="*/ 7513161 w 8636594"/>
              <a:gd name="connsiteY114" fmla="*/ 1241237 h 6658735"/>
              <a:gd name="connsiteX115" fmla="*/ 7572144 w 8636594"/>
              <a:gd name="connsiteY115" fmla="*/ 1159689 h 6658735"/>
              <a:gd name="connsiteX116" fmla="*/ 7601877 w 8636594"/>
              <a:gd name="connsiteY116" fmla="*/ 1119210 h 6658735"/>
              <a:gd name="connsiteX117" fmla="*/ 7631779 w 8636594"/>
              <a:gd name="connsiteY117" fmla="*/ 1078937 h 6658735"/>
              <a:gd name="connsiteX118" fmla="*/ 7661855 w 8636594"/>
              <a:gd name="connsiteY118" fmla="*/ 1038876 h 6658735"/>
              <a:gd name="connsiteX119" fmla="*/ 7692111 w 8636594"/>
              <a:gd name="connsiteY119" fmla="*/ 999035 h 6658735"/>
              <a:gd name="connsiteX120" fmla="*/ 7722554 w 8636594"/>
              <a:gd name="connsiteY120" fmla="*/ 959419 h 6658735"/>
              <a:gd name="connsiteX121" fmla="*/ 7753190 w 8636594"/>
              <a:gd name="connsiteY121" fmla="*/ 920037 h 6658735"/>
              <a:gd name="connsiteX122" fmla="*/ 7784023 w 8636594"/>
              <a:gd name="connsiteY122" fmla="*/ 880894 h 6658735"/>
              <a:gd name="connsiteX123" fmla="*/ 7815061 w 8636594"/>
              <a:gd name="connsiteY123" fmla="*/ 841997 h 6658735"/>
              <a:gd name="connsiteX124" fmla="*/ 7846308 w 8636594"/>
              <a:gd name="connsiteY124" fmla="*/ 803354 h 6658735"/>
              <a:gd name="connsiteX125" fmla="*/ 7877772 w 8636594"/>
              <a:gd name="connsiteY125" fmla="*/ 764970 h 6658735"/>
              <a:gd name="connsiteX126" fmla="*/ 7909458 w 8636594"/>
              <a:gd name="connsiteY126" fmla="*/ 726853 h 6658735"/>
              <a:gd name="connsiteX127" fmla="*/ 7941371 w 8636594"/>
              <a:gd name="connsiteY127" fmla="*/ 689010 h 6658735"/>
              <a:gd name="connsiteX128" fmla="*/ 7973518 w 8636594"/>
              <a:gd name="connsiteY128" fmla="*/ 651447 h 6658735"/>
              <a:gd name="connsiteX129" fmla="*/ 8005905 w 8636594"/>
              <a:gd name="connsiteY129" fmla="*/ 614171 h 6658735"/>
              <a:gd name="connsiteX130" fmla="*/ 8038538 w 8636594"/>
              <a:gd name="connsiteY130" fmla="*/ 577189 h 6658735"/>
              <a:gd name="connsiteX131" fmla="*/ 8071421 w 8636594"/>
              <a:gd name="connsiteY131" fmla="*/ 540507 h 6658735"/>
              <a:gd name="connsiteX132" fmla="*/ 8104563 w 8636594"/>
              <a:gd name="connsiteY132" fmla="*/ 504132 h 6658735"/>
              <a:gd name="connsiteX133" fmla="*/ 8137967 w 8636594"/>
              <a:gd name="connsiteY133" fmla="*/ 468072 h 6658735"/>
              <a:gd name="connsiteX134" fmla="*/ 8171641 w 8636594"/>
              <a:gd name="connsiteY134" fmla="*/ 432332 h 6658735"/>
              <a:gd name="connsiteX135" fmla="*/ 8205590 w 8636594"/>
              <a:gd name="connsiteY135" fmla="*/ 396920 h 6658735"/>
              <a:gd name="connsiteX136" fmla="*/ 8239820 w 8636594"/>
              <a:gd name="connsiteY136" fmla="*/ 361843 h 6658735"/>
              <a:gd name="connsiteX137" fmla="*/ 8274337 w 8636594"/>
              <a:gd name="connsiteY137" fmla="*/ 327107 h 6658735"/>
              <a:gd name="connsiteX138" fmla="*/ 8309147 w 8636594"/>
              <a:gd name="connsiteY138" fmla="*/ 292718 h 6658735"/>
              <a:gd name="connsiteX139" fmla="*/ 8344256 w 8636594"/>
              <a:gd name="connsiteY139" fmla="*/ 258685 h 6658735"/>
              <a:gd name="connsiteX140" fmla="*/ 8379669 w 8636594"/>
              <a:gd name="connsiteY140" fmla="*/ 225013 h 6658735"/>
              <a:gd name="connsiteX141" fmla="*/ 8415394 w 8636594"/>
              <a:gd name="connsiteY141" fmla="*/ 191709 h 6658735"/>
              <a:gd name="connsiteX142" fmla="*/ 8451434 w 8636594"/>
              <a:gd name="connsiteY142" fmla="*/ 158780 h 6658735"/>
              <a:gd name="connsiteX143" fmla="*/ 8487798 w 8636594"/>
              <a:gd name="connsiteY143" fmla="*/ 126233 h 6658735"/>
              <a:gd name="connsiteX144" fmla="*/ 8524489 w 8636594"/>
              <a:gd name="connsiteY144" fmla="*/ 94075 h 6658735"/>
              <a:gd name="connsiteX145" fmla="*/ 8561515 w 8636594"/>
              <a:gd name="connsiteY145" fmla="*/ 62312 h 6658735"/>
              <a:gd name="connsiteX146" fmla="*/ 8598881 w 8636594"/>
              <a:gd name="connsiteY146" fmla="*/ 30951 h 6658735"/>
              <a:gd name="connsiteX147" fmla="*/ 8636594 w 8636594"/>
              <a:gd name="connsiteY147" fmla="*/ 0 h 6658735"/>
              <a:gd name="connsiteX0" fmla="*/ 8636594 w 8636594"/>
              <a:gd name="connsiteY0" fmla="*/ 0 h 6650463"/>
              <a:gd name="connsiteX1" fmla="*/ 5293 w 8636594"/>
              <a:gd name="connsiteY1" fmla="*/ 0 h 6650463"/>
              <a:gd name="connsiteX2" fmla="*/ 0 w 8636594"/>
              <a:gd name="connsiteY2" fmla="*/ 5587843 h 6650463"/>
              <a:gd name="connsiteX3" fmla="*/ 1594033 w 8636594"/>
              <a:gd name="connsiteY3" fmla="*/ 5600057 h 6650463"/>
              <a:gd name="connsiteX4" fmla="*/ 1686068 w 8636594"/>
              <a:gd name="connsiteY4" fmla="*/ 5599745 h 6650463"/>
              <a:gd name="connsiteX5" fmla="*/ 1883237 w 8636594"/>
              <a:gd name="connsiteY5" fmla="*/ 5855484 h 6650463"/>
              <a:gd name="connsiteX6" fmla="*/ 2084977 w 8636594"/>
              <a:gd name="connsiteY6" fmla="*/ 5695440 h 6650463"/>
              <a:gd name="connsiteX7" fmla="*/ 2222486 w 8636594"/>
              <a:gd name="connsiteY7" fmla="*/ 5687627 h 6650463"/>
              <a:gd name="connsiteX8" fmla="*/ 1882914 w 8636594"/>
              <a:gd name="connsiteY8" fmla="*/ 6650463 h 6650463"/>
              <a:gd name="connsiteX9" fmla="*/ 1944909 w 8636594"/>
              <a:gd name="connsiteY9" fmla="*/ 6641737 h 6650463"/>
              <a:gd name="connsiteX10" fmla="*/ 2006208 w 8636594"/>
              <a:gd name="connsiteY10" fmla="*/ 6632561 h 6650463"/>
              <a:gd name="connsiteX11" fmla="*/ 2066817 w 8636594"/>
              <a:gd name="connsiteY11" fmla="*/ 6622937 h 6650463"/>
              <a:gd name="connsiteX12" fmla="*/ 2126742 w 8636594"/>
              <a:gd name="connsiteY12" fmla="*/ 6612869 h 6650463"/>
              <a:gd name="connsiteX13" fmla="*/ 2185991 w 8636594"/>
              <a:gd name="connsiteY13" fmla="*/ 6602362 h 6650463"/>
              <a:gd name="connsiteX14" fmla="*/ 2244569 w 8636594"/>
              <a:gd name="connsiteY14" fmla="*/ 6591417 h 6650463"/>
              <a:gd name="connsiteX15" fmla="*/ 2302482 w 8636594"/>
              <a:gd name="connsiteY15" fmla="*/ 6580040 h 6650463"/>
              <a:gd name="connsiteX16" fmla="*/ 2359737 w 8636594"/>
              <a:gd name="connsiteY16" fmla="*/ 6568233 h 6650463"/>
              <a:gd name="connsiteX17" fmla="*/ 2416341 w 8636594"/>
              <a:gd name="connsiteY17" fmla="*/ 6555999 h 6650463"/>
              <a:gd name="connsiteX18" fmla="*/ 2472299 w 8636594"/>
              <a:gd name="connsiteY18" fmla="*/ 6543344 h 6650463"/>
              <a:gd name="connsiteX19" fmla="*/ 2527618 w 8636594"/>
              <a:gd name="connsiteY19" fmla="*/ 6530269 h 6650463"/>
              <a:gd name="connsiteX20" fmla="*/ 2582304 w 8636594"/>
              <a:gd name="connsiteY20" fmla="*/ 6516778 h 6650463"/>
              <a:gd name="connsiteX21" fmla="*/ 2636364 w 8636594"/>
              <a:gd name="connsiteY21" fmla="*/ 6502876 h 6650463"/>
              <a:gd name="connsiteX22" fmla="*/ 2689804 w 8636594"/>
              <a:gd name="connsiteY22" fmla="*/ 6488565 h 6650463"/>
              <a:gd name="connsiteX23" fmla="*/ 2742629 w 8636594"/>
              <a:gd name="connsiteY23" fmla="*/ 6473849 h 6650463"/>
              <a:gd name="connsiteX24" fmla="*/ 2794848 w 8636594"/>
              <a:gd name="connsiteY24" fmla="*/ 6458731 h 6650463"/>
              <a:gd name="connsiteX25" fmla="*/ 2846466 w 8636594"/>
              <a:gd name="connsiteY25" fmla="*/ 6443216 h 6650463"/>
              <a:gd name="connsiteX26" fmla="*/ 2897488 w 8636594"/>
              <a:gd name="connsiteY26" fmla="*/ 6427305 h 6650463"/>
              <a:gd name="connsiteX27" fmla="*/ 2947923 w 8636594"/>
              <a:gd name="connsiteY27" fmla="*/ 6411004 h 6650463"/>
              <a:gd name="connsiteX28" fmla="*/ 2997775 w 8636594"/>
              <a:gd name="connsiteY28" fmla="*/ 6394316 h 6650463"/>
              <a:gd name="connsiteX29" fmla="*/ 3047052 w 8636594"/>
              <a:gd name="connsiteY29" fmla="*/ 6377243 h 6650463"/>
              <a:gd name="connsiteX30" fmla="*/ 3095759 w 8636594"/>
              <a:gd name="connsiteY30" fmla="*/ 6359791 h 6650463"/>
              <a:gd name="connsiteX31" fmla="*/ 3143903 w 8636594"/>
              <a:gd name="connsiteY31" fmla="*/ 6341961 h 6650463"/>
              <a:gd name="connsiteX32" fmla="*/ 3191491 w 8636594"/>
              <a:gd name="connsiteY32" fmla="*/ 6323757 h 6650463"/>
              <a:gd name="connsiteX33" fmla="*/ 3238528 w 8636594"/>
              <a:gd name="connsiteY33" fmla="*/ 6305184 h 6650463"/>
              <a:gd name="connsiteX34" fmla="*/ 3285021 w 8636594"/>
              <a:gd name="connsiteY34" fmla="*/ 6286245 h 6650463"/>
              <a:gd name="connsiteX35" fmla="*/ 3330977 w 8636594"/>
              <a:gd name="connsiteY35" fmla="*/ 6266942 h 6650463"/>
              <a:gd name="connsiteX36" fmla="*/ 3376401 w 8636594"/>
              <a:gd name="connsiteY36" fmla="*/ 6247281 h 6650463"/>
              <a:gd name="connsiteX37" fmla="*/ 3421300 w 8636594"/>
              <a:gd name="connsiteY37" fmla="*/ 6227263 h 6650463"/>
              <a:gd name="connsiteX38" fmla="*/ 3465680 w 8636594"/>
              <a:gd name="connsiteY38" fmla="*/ 6206893 h 6650463"/>
              <a:gd name="connsiteX39" fmla="*/ 3509548 w 8636594"/>
              <a:gd name="connsiteY39" fmla="*/ 6186174 h 6650463"/>
              <a:gd name="connsiteX40" fmla="*/ 3552910 w 8636594"/>
              <a:gd name="connsiteY40" fmla="*/ 6165110 h 6650463"/>
              <a:gd name="connsiteX41" fmla="*/ 3595773 w 8636594"/>
              <a:gd name="connsiteY41" fmla="*/ 6143704 h 6650463"/>
              <a:gd name="connsiteX42" fmla="*/ 3638142 w 8636594"/>
              <a:gd name="connsiteY42" fmla="*/ 6121960 h 6650463"/>
              <a:gd name="connsiteX43" fmla="*/ 3680024 w 8636594"/>
              <a:gd name="connsiteY43" fmla="*/ 6099881 h 6650463"/>
              <a:gd name="connsiteX44" fmla="*/ 3721426 w 8636594"/>
              <a:gd name="connsiteY44" fmla="*/ 6077471 h 6650463"/>
              <a:gd name="connsiteX45" fmla="*/ 3762353 w 8636594"/>
              <a:gd name="connsiteY45" fmla="*/ 6054733 h 6650463"/>
              <a:gd name="connsiteX46" fmla="*/ 3802812 w 8636594"/>
              <a:gd name="connsiteY46" fmla="*/ 6031671 h 6650463"/>
              <a:gd name="connsiteX47" fmla="*/ 3842810 w 8636594"/>
              <a:gd name="connsiteY47" fmla="*/ 6008288 h 6650463"/>
              <a:gd name="connsiteX48" fmla="*/ 3882352 w 8636594"/>
              <a:gd name="connsiteY48" fmla="*/ 5984588 h 6650463"/>
              <a:gd name="connsiteX49" fmla="*/ 3921445 w 8636594"/>
              <a:gd name="connsiteY49" fmla="*/ 5960574 h 6650463"/>
              <a:gd name="connsiteX50" fmla="*/ 3960096 w 8636594"/>
              <a:gd name="connsiteY50" fmla="*/ 5936250 h 6650463"/>
              <a:gd name="connsiteX51" fmla="*/ 3998311 w 8636594"/>
              <a:gd name="connsiteY51" fmla="*/ 5911619 h 6650463"/>
              <a:gd name="connsiteX52" fmla="*/ 4036095 w 8636594"/>
              <a:gd name="connsiteY52" fmla="*/ 5886685 h 6650463"/>
              <a:gd name="connsiteX53" fmla="*/ 4073456 w 8636594"/>
              <a:gd name="connsiteY53" fmla="*/ 5861452 h 6650463"/>
              <a:gd name="connsiteX54" fmla="*/ 4110400 w 8636594"/>
              <a:gd name="connsiteY54" fmla="*/ 5835922 h 6650463"/>
              <a:gd name="connsiteX55" fmla="*/ 4146933 w 8636594"/>
              <a:gd name="connsiteY55" fmla="*/ 5810100 h 6650463"/>
              <a:gd name="connsiteX56" fmla="*/ 4183061 w 8636594"/>
              <a:gd name="connsiteY56" fmla="*/ 5783988 h 6650463"/>
              <a:gd name="connsiteX57" fmla="*/ 4218791 w 8636594"/>
              <a:gd name="connsiteY57" fmla="*/ 5757591 h 6650463"/>
              <a:gd name="connsiteX58" fmla="*/ 4254129 w 8636594"/>
              <a:gd name="connsiteY58" fmla="*/ 5730912 h 6650463"/>
              <a:gd name="connsiteX59" fmla="*/ 4289081 w 8636594"/>
              <a:gd name="connsiteY59" fmla="*/ 5703955 h 6650463"/>
              <a:gd name="connsiteX60" fmla="*/ 4323654 w 8636594"/>
              <a:gd name="connsiteY60" fmla="*/ 5676722 h 6650463"/>
              <a:gd name="connsiteX61" fmla="*/ 4357854 w 8636594"/>
              <a:gd name="connsiteY61" fmla="*/ 5649218 h 6650463"/>
              <a:gd name="connsiteX62" fmla="*/ 4391688 w 8636594"/>
              <a:gd name="connsiteY62" fmla="*/ 5621446 h 6650463"/>
              <a:gd name="connsiteX63" fmla="*/ 4425162 w 8636594"/>
              <a:gd name="connsiteY63" fmla="*/ 5593409 h 6650463"/>
              <a:gd name="connsiteX64" fmla="*/ 4458281 w 8636594"/>
              <a:gd name="connsiteY64" fmla="*/ 5565111 h 6650463"/>
              <a:gd name="connsiteX65" fmla="*/ 4491053 w 8636594"/>
              <a:gd name="connsiteY65" fmla="*/ 5536556 h 6650463"/>
              <a:gd name="connsiteX66" fmla="*/ 4523484 w 8636594"/>
              <a:gd name="connsiteY66" fmla="*/ 5507747 h 6650463"/>
              <a:gd name="connsiteX67" fmla="*/ 4555580 w 8636594"/>
              <a:gd name="connsiteY67" fmla="*/ 5478687 h 6650463"/>
              <a:gd name="connsiteX68" fmla="*/ 4587347 w 8636594"/>
              <a:gd name="connsiteY68" fmla="*/ 5449380 h 6650463"/>
              <a:gd name="connsiteX69" fmla="*/ 4618793 w 8636594"/>
              <a:gd name="connsiteY69" fmla="*/ 5419830 h 6650463"/>
              <a:gd name="connsiteX70" fmla="*/ 4649922 w 8636594"/>
              <a:gd name="connsiteY70" fmla="*/ 5390040 h 6650463"/>
              <a:gd name="connsiteX71" fmla="*/ 4680742 w 8636594"/>
              <a:gd name="connsiteY71" fmla="*/ 5360014 h 6650463"/>
              <a:gd name="connsiteX72" fmla="*/ 4711259 w 8636594"/>
              <a:gd name="connsiteY72" fmla="*/ 5329755 h 6650463"/>
              <a:gd name="connsiteX73" fmla="*/ 4741478 w 8636594"/>
              <a:gd name="connsiteY73" fmla="*/ 5299266 h 6650463"/>
              <a:gd name="connsiteX74" fmla="*/ 4771408 w 8636594"/>
              <a:gd name="connsiteY74" fmla="*/ 5268551 h 6650463"/>
              <a:gd name="connsiteX75" fmla="*/ 4801053 w 8636594"/>
              <a:gd name="connsiteY75" fmla="*/ 5237614 h 6650463"/>
              <a:gd name="connsiteX76" fmla="*/ 4830420 w 8636594"/>
              <a:gd name="connsiteY76" fmla="*/ 5206458 h 6650463"/>
              <a:gd name="connsiteX77" fmla="*/ 4859516 w 8636594"/>
              <a:gd name="connsiteY77" fmla="*/ 5175087 h 6650463"/>
              <a:gd name="connsiteX78" fmla="*/ 4888347 w 8636594"/>
              <a:gd name="connsiteY78" fmla="*/ 5143504 h 6650463"/>
              <a:gd name="connsiteX79" fmla="*/ 4916919 w 8636594"/>
              <a:gd name="connsiteY79" fmla="*/ 5111713 h 6650463"/>
              <a:gd name="connsiteX80" fmla="*/ 4945238 w 8636594"/>
              <a:gd name="connsiteY80" fmla="*/ 5079717 h 6650463"/>
              <a:gd name="connsiteX81" fmla="*/ 4973311 w 8636594"/>
              <a:gd name="connsiteY81" fmla="*/ 5047519 h 6650463"/>
              <a:gd name="connsiteX82" fmla="*/ 5001145 w 8636594"/>
              <a:gd name="connsiteY82" fmla="*/ 5015124 h 6650463"/>
              <a:gd name="connsiteX83" fmla="*/ 5028745 w 8636594"/>
              <a:gd name="connsiteY83" fmla="*/ 4982535 h 6650463"/>
              <a:gd name="connsiteX84" fmla="*/ 5056117 w 8636594"/>
              <a:gd name="connsiteY84" fmla="*/ 4949755 h 6650463"/>
              <a:gd name="connsiteX85" fmla="*/ 5083269 w 8636594"/>
              <a:gd name="connsiteY85" fmla="*/ 4916787 h 6650463"/>
              <a:gd name="connsiteX86" fmla="*/ 5110207 w 8636594"/>
              <a:gd name="connsiteY86" fmla="*/ 4883636 h 6650463"/>
              <a:gd name="connsiteX87" fmla="*/ 5136937 w 8636594"/>
              <a:gd name="connsiteY87" fmla="*/ 4850305 h 6650463"/>
              <a:gd name="connsiteX88" fmla="*/ 5163464 w 8636594"/>
              <a:gd name="connsiteY88" fmla="*/ 4816797 h 6650463"/>
              <a:gd name="connsiteX89" fmla="*/ 5215940 w 8636594"/>
              <a:gd name="connsiteY89" fmla="*/ 4749265 h 6650463"/>
              <a:gd name="connsiteX90" fmla="*/ 5267684 w 8636594"/>
              <a:gd name="connsiteY90" fmla="*/ 4681068 h 6650463"/>
              <a:gd name="connsiteX91" fmla="*/ 5318748 w 8636594"/>
              <a:gd name="connsiteY91" fmla="*/ 4612234 h 6650463"/>
              <a:gd name="connsiteX92" fmla="*/ 5369182 w 8636594"/>
              <a:gd name="connsiteY92" fmla="*/ 4542793 h 6650463"/>
              <a:gd name="connsiteX93" fmla="*/ 5419038 w 8636594"/>
              <a:gd name="connsiteY93" fmla="*/ 4472771 h 6650463"/>
              <a:gd name="connsiteX94" fmla="*/ 5468365 w 8636594"/>
              <a:gd name="connsiteY94" fmla="*/ 4402196 h 6650463"/>
              <a:gd name="connsiteX95" fmla="*/ 5517215 w 8636594"/>
              <a:gd name="connsiteY95" fmla="*/ 4331098 h 6650463"/>
              <a:gd name="connsiteX96" fmla="*/ 5565637 w 8636594"/>
              <a:gd name="connsiteY96" fmla="*/ 4259503 h 6650463"/>
              <a:gd name="connsiteX97" fmla="*/ 5613684 w 8636594"/>
              <a:gd name="connsiteY97" fmla="*/ 4187441 h 6650463"/>
              <a:gd name="connsiteX98" fmla="*/ 5685160 w 8636594"/>
              <a:gd name="connsiteY98" fmla="*/ 4078531 h 6650463"/>
              <a:gd name="connsiteX99" fmla="*/ 5756074 w 8636594"/>
              <a:gd name="connsiteY99" fmla="*/ 3968727 h 6650463"/>
              <a:gd name="connsiteX100" fmla="*/ 5873483 w 8636594"/>
              <a:gd name="connsiteY100" fmla="*/ 3783989 h 6650463"/>
              <a:gd name="connsiteX101" fmla="*/ 6203209 w 8636594"/>
              <a:gd name="connsiteY101" fmla="*/ 3258640 h 6650463"/>
              <a:gd name="connsiteX102" fmla="*/ 6299430 w 8636594"/>
              <a:gd name="connsiteY102" fmla="*/ 3107321 h 6650463"/>
              <a:gd name="connsiteX103" fmla="*/ 6372650 w 8636594"/>
              <a:gd name="connsiteY103" fmla="*/ 2993735 h 6650463"/>
              <a:gd name="connsiteX104" fmla="*/ 6453197 w 8636594"/>
              <a:gd name="connsiteY104" fmla="*/ 2869788 h 6650463"/>
              <a:gd name="connsiteX105" fmla="*/ 6564167 w 8636594"/>
              <a:gd name="connsiteY105" fmla="*/ 2696807 h 6650463"/>
              <a:gd name="connsiteX106" fmla="*/ 6976233 w 8636594"/>
              <a:gd name="connsiteY106" fmla="*/ 2045274 h 6650463"/>
              <a:gd name="connsiteX107" fmla="*/ 7086755 w 8636594"/>
              <a:gd name="connsiteY107" fmla="*/ 1872743 h 6650463"/>
              <a:gd name="connsiteX108" fmla="*/ 7170279 w 8636594"/>
              <a:gd name="connsiteY108" fmla="*/ 1744202 h 6650463"/>
              <a:gd name="connsiteX109" fmla="*/ 7226351 w 8636594"/>
              <a:gd name="connsiteY109" fmla="*/ 1659017 h 6650463"/>
              <a:gd name="connsiteX110" fmla="*/ 7282789 w 8636594"/>
              <a:gd name="connsiteY110" fmla="*/ 1574303 h 6650463"/>
              <a:gd name="connsiteX111" fmla="*/ 7339643 w 8636594"/>
              <a:gd name="connsiteY111" fmla="*/ 1490113 h 6650463"/>
              <a:gd name="connsiteX112" fmla="*/ 7396957 w 8636594"/>
              <a:gd name="connsiteY112" fmla="*/ 1406503 h 6650463"/>
              <a:gd name="connsiteX113" fmla="*/ 7454781 w 8636594"/>
              <a:gd name="connsiteY113" fmla="*/ 1323526 h 6650463"/>
              <a:gd name="connsiteX114" fmla="*/ 7513161 w 8636594"/>
              <a:gd name="connsiteY114" fmla="*/ 1241237 h 6650463"/>
              <a:gd name="connsiteX115" fmla="*/ 7572144 w 8636594"/>
              <a:gd name="connsiteY115" fmla="*/ 1159689 h 6650463"/>
              <a:gd name="connsiteX116" fmla="*/ 7601877 w 8636594"/>
              <a:gd name="connsiteY116" fmla="*/ 1119210 h 6650463"/>
              <a:gd name="connsiteX117" fmla="*/ 7631779 w 8636594"/>
              <a:gd name="connsiteY117" fmla="*/ 1078937 h 6650463"/>
              <a:gd name="connsiteX118" fmla="*/ 7661855 w 8636594"/>
              <a:gd name="connsiteY118" fmla="*/ 1038876 h 6650463"/>
              <a:gd name="connsiteX119" fmla="*/ 7692111 w 8636594"/>
              <a:gd name="connsiteY119" fmla="*/ 999035 h 6650463"/>
              <a:gd name="connsiteX120" fmla="*/ 7722554 w 8636594"/>
              <a:gd name="connsiteY120" fmla="*/ 959419 h 6650463"/>
              <a:gd name="connsiteX121" fmla="*/ 7753190 w 8636594"/>
              <a:gd name="connsiteY121" fmla="*/ 920037 h 6650463"/>
              <a:gd name="connsiteX122" fmla="*/ 7784023 w 8636594"/>
              <a:gd name="connsiteY122" fmla="*/ 880894 h 6650463"/>
              <a:gd name="connsiteX123" fmla="*/ 7815061 w 8636594"/>
              <a:gd name="connsiteY123" fmla="*/ 841997 h 6650463"/>
              <a:gd name="connsiteX124" fmla="*/ 7846308 w 8636594"/>
              <a:gd name="connsiteY124" fmla="*/ 803354 h 6650463"/>
              <a:gd name="connsiteX125" fmla="*/ 7877772 w 8636594"/>
              <a:gd name="connsiteY125" fmla="*/ 764970 h 6650463"/>
              <a:gd name="connsiteX126" fmla="*/ 7909458 w 8636594"/>
              <a:gd name="connsiteY126" fmla="*/ 726853 h 6650463"/>
              <a:gd name="connsiteX127" fmla="*/ 7941371 w 8636594"/>
              <a:gd name="connsiteY127" fmla="*/ 689010 h 6650463"/>
              <a:gd name="connsiteX128" fmla="*/ 7973518 w 8636594"/>
              <a:gd name="connsiteY128" fmla="*/ 651447 h 6650463"/>
              <a:gd name="connsiteX129" fmla="*/ 8005905 w 8636594"/>
              <a:gd name="connsiteY129" fmla="*/ 614171 h 6650463"/>
              <a:gd name="connsiteX130" fmla="*/ 8038538 w 8636594"/>
              <a:gd name="connsiteY130" fmla="*/ 577189 h 6650463"/>
              <a:gd name="connsiteX131" fmla="*/ 8071421 w 8636594"/>
              <a:gd name="connsiteY131" fmla="*/ 540507 h 6650463"/>
              <a:gd name="connsiteX132" fmla="*/ 8104563 w 8636594"/>
              <a:gd name="connsiteY132" fmla="*/ 504132 h 6650463"/>
              <a:gd name="connsiteX133" fmla="*/ 8137967 w 8636594"/>
              <a:gd name="connsiteY133" fmla="*/ 468072 h 6650463"/>
              <a:gd name="connsiteX134" fmla="*/ 8171641 w 8636594"/>
              <a:gd name="connsiteY134" fmla="*/ 432332 h 6650463"/>
              <a:gd name="connsiteX135" fmla="*/ 8205590 w 8636594"/>
              <a:gd name="connsiteY135" fmla="*/ 396920 h 6650463"/>
              <a:gd name="connsiteX136" fmla="*/ 8239820 w 8636594"/>
              <a:gd name="connsiteY136" fmla="*/ 361843 h 6650463"/>
              <a:gd name="connsiteX137" fmla="*/ 8274337 w 8636594"/>
              <a:gd name="connsiteY137" fmla="*/ 327107 h 6650463"/>
              <a:gd name="connsiteX138" fmla="*/ 8309147 w 8636594"/>
              <a:gd name="connsiteY138" fmla="*/ 292718 h 6650463"/>
              <a:gd name="connsiteX139" fmla="*/ 8344256 w 8636594"/>
              <a:gd name="connsiteY139" fmla="*/ 258685 h 6650463"/>
              <a:gd name="connsiteX140" fmla="*/ 8379669 w 8636594"/>
              <a:gd name="connsiteY140" fmla="*/ 225013 h 6650463"/>
              <a:gd name="connsiteX141" fmla="*/ 8415394 w 8636594"/>
              <a:gd name="connsiteY141" fmla="*/ 191709 h 6650463"/>
              <a:gd name="connsiteX142" fmla="*/ 8451434 w 8636594"/>
              <a:gd name="connsiteY142" fmla="*/ 158780 h 6650463"/>
              <a:gd name="connsiteX143" fmla="*/ 8487798 w 8636594"/>
              <a:gd name="connsiteY143" fmla="*/ 126233 h 6650463"/>
              <a:gd name="connsiteX144" fmla="*/ 8524489 w 8636594"/>
              <a:gd name="connsiteY144" fmla="*/ 94075 h 6650463"/>
              <a:gd name="connsiteX145" fmla="*/ 8561515 w 8636594"/>
              <a:gd name="connsiteY145" fmla="*/ 62312 h 6650463"/>
              <a:gd name="connsiteX146" fmla="*/ 8598881 w 8636594"/>
              <a:gd name="connsiteY146" fmla="*/ 30951 h 6650463"/>
              <a:gd name="connsiteX147" fmla="*/ 8636594 w 8636594"/>
              <a:gd name="connsiteY147" fmla="*/ 0 h 6650463"/>
              <a:gd name="connsiteX0" fmla="*/ 8636594 w 8636594"/>
              <a:gd name="connsiteY0" fmla="*/ 0 h 6641737"/>
              <a:gd name="connsiteX1" fmla="*/ 5293 w 8636594"/>
              <a:gd name="connsiteY1" fmla="*/ 0 h 6641737"/>
              <a:gd name="connsiteX2" fmla="*/ 0 w 8636594"/>
              <a:gd name="connsiteY2" fmla="*/ 5587843 h 6641737"/>
              <a:gd name="connsiteX3" fmla="*/ 1594033 w 8636594"/>
              <a:gd name="connsiteY3" fmla="*/ 5600057 h 6641737"/>
              <a:gd name="connsiteX4" fmla="*/ 1686068 w 8636594"/>
              <a:gd name="connsiteY4" fmla="*/ 5599745 h 6641737"/>
              <a:gd name="connsiteX5" fmla="*/ 1883237 w 8636594"/>
              <a:gd name="connsiteY5" fmla="*/ 5855484 h 6641737"/>
              <a:gd name="connsiteX6" fmla="*/ 2084977 w 8636594"/>
              <a:gd name="connsiteY6" fmla="*/ 5695440 h 6641737"/>
              <a:gd name="connsiteX7" fmla="*/ 2222486 w 8636594"/>
              <a:gd name="connsiteY7" fmla="*/ 5687627 h 6641737"/>
              <a:gd name="connsiteX8" fmla="*/ 2412216 w 8636594"/>
              <a:gd name="connsiteY8" fmla="*/ 5587741 h 6641737"/>
              <a:gd name="connsiteX9" fmla="*/ 1944909 w 8636594"/>
              <a:gd name="connsiteY9" fmla="*/ 6641737 h 6641737"/>
              <a:gd name="connsiteX10" fmla="*/ 2006208 w 8636594"/>
              <a:gd name="connsiteY10" fmla="*/ 6632561 h 6641737"/>
              <a:gd name="connsiteX11" fmla="*/ 2066817 w 8636594"/>
              <a:gd name="connsiteY11" fmla="*/ 6622937 h 6641737"/>
              <a:gd name="connsiteX12" fmla="*/ 2126742 w 8636594"/>
              <a:gd name="connsiteY12" fmla="*/ 6612869 h 6641737"/>
              <a:gd name="connsiteX13" fmla="*/ 2185991 w 8636594"/>
              <a:gd name="connsiteY13" fmla="*/ 6602362 h 6641737"/>
              <a:gd name="connsiteX14" fmla="*/ 2244569 w 8636594"/>
              <a:gd name="connsiteY14" fmla="*/ 6591417 h 6641737"/>
              <a:gd name="connsiteX15" fmla="*/ 2302482 w 8636594"/>
              <a:gd name="connsiteY15" fmla="*/ 6580040 h 6641737"/>
              <a:gd name="connsiteX16" fmla="*/ 2359737 w 8636594"/>
              <a:gd name="connsiteY16" fmla="*/ 6568233 h 6641737"/>
              <a:gd name="connsiteX17" fmla="*/ 2416341 w 8636594"/>
              <a:gd name="connsiteY17" fmla="*/ 6555999 h 6641737"/>
              <a:gd name="connsiteX18" fmla="*/ 2472299 w 8636594"/>
              <a:gd name="connsiteY18" fmla="*/ 6543344 h 6641737"/>
              <a:gd name="connsiteX19" fmla="*/ 2527618 w 8636594"/>
              <a:gd name="connsiteY19" fmla="*/ 6530269 h 6641737"/>
              <a:gd name="connsiteX20" fmla="*/ 2582304 w 8636594"/>
              <a:gd name="connsiteY20" fmla="*/ 6516778 h 6641737"/>
              <a:gd name="connsiteX21" fmla="*/ 2636364 w 8636594"/>
              <a:gd name="connsiteY21" fmla="*/ 6502876 h 6641737"/>
              <a:gd name="connsiteX22" fmla="*/ 2689804 w 8636594"/>
              <a:gd name="connsiteY22" fmla="*/ 6488565 h 6641737"/>
              <a:gd name="connsiteX23" fmla="*/ 2742629 w 8636594"/>
              <a:gd name="connsiteY23" fmla="*/ 6473849 h 6641737"/>
              <a:gd name="connsiteX24" fmla="*/ 2794848 w 8636594"/>
              <a:gd name="connsiteY24" fmla="*/ 6458731 h 6641737"/>
              <a:gd name="connsiteX25" fmla="*/ 2846466 w 8636594"/>
              <a:gd name="connsiteY25" fmla="*/ 6443216 h 6641737"/>
              <a:gd name="connsiteX26" fmla="*/ 2897488 w 8636594"/>
              <a:gd name="connsiteY26" fmla="*/ 6427305 h 6641737"/>
              <a:gd name="connsiteX27" fmla="*/ 2947923 w 8636594"/>
              <a:gd name="connsiteY27" fmla="*/ 6411004 h 6641737"/>
              <a:gd name="connsiteX28" fmla="*/ 2997775 w 8636594"/>
              <a:gd name="connsiteY28" fmla="*/ 6394316 h 6641737"/>
              <a:gd name="connsiteX29" fmla="*/ 3047052 w 8636594"/>
              <a:gd name="connsiteY29" fmla="*/ 6377243 h 6641737"/>
              <a:gd name="connsiteX30" fmla="*/ 3095759 w 8636594"/>
              <a:gd name="connsiteY30" fmla="*/ 6359791 h 6641737"/>
              <a:gd name="connsiteX31" fmla="*/ 3143903 w 8636594"/>
              <a:gd name="connsiteY31" fmla="*/ 6341961 h 6641737"/>
              <a:gd name="connsiteX32" fmla="*/ 3191491 w 8636594"/>
              <a:gd name="connsiteY32" fmla="*/ 6323757 h 6641737"/>
              <a:gd name="connsiteX33" fmla="*/ 3238528 w 8636594"/>
              <a:gd name="connsiteY33" fmla="*/ 6305184 h 6641737"/>
              <a:gd name="connsiteX34" fmla="*/ 3285021 w 8636594"/>
              <a:gd name="connsiteY34" fmla="*/ 6286245 h 6641737"/>
              <a:gd name="connsiteX35" fmla="*/ 3330977 w 8636594"/>
              <a:gd name="connsiteY35" fmla="*/ 6266942 h 6641737"/>
              <a:gd name="connsiteX36" fmla="*/ 3376401 w 8636594"/>
              <a:gd name="connsiteY36" fmla="*/ 6247281 h 6641737"/>
              <a:gd name="connsiteX37" fmla="*/ 3421300 w 8636594"/>
              <a:gd name="connsiteY37" fmla="*/ 6227263 h 6641737"/>
              <a:gd name="connsiteX38" fmla="*/ 3465680 w 8636594"/>
              <a:gd name="connsiteY38" fmla="*/ 6206893 h 6641737"/>
              <a:gd name="connsiteX39" fmla="*/ 3509548 w 8636594"/>
              <a:gd name="connsiteY39" fmla="*/ 6186174 h 6641737"/>
              <a:gd name="connsiteX40" fmla="*/ 3552910 w 8636594"/>
              <a:gd name="connsiteY40" fmla="*/ 6165110 h 6641737"/>
              <a:gd name="connsiteX41" fmla="*/ 3595773 w 8636594"/>
              <a:gd name="connsiteY41" fmla="*/ 6143704 h 6641737"/>
              <a:gd name="connsiteX42" fmla="*/ 3638142 w 8636594"/>
              <a:gd name="connsiteY42" fmla="*/ 6121960 h 6641737"/>
              <a:gd name="connsiteX43" fmla="*/ 3680024 w 8636594"/>
              <a:gd name="connsiteY43" fmla="*/ 6099881 h 6641737"/>
              <a:gd name="connsiteX44" fmla="*/ 3721426 w 8636594"/>
              <a:gd name="connsiteY44" fmla="*/ 6077471 h 6641737"/>
              <a:gd name="connsiteX45" fmla="*/ 3762353 w 8636594"/>
              <a:gd name="connsiteY45" fmla="*/ 6054733 h 6641737"/>
              <a:gd name="connsiteX46" fmla="*/ 3802812 w 8636594"/>
              <a:gd name="connsiteY46" fmla="*/ 6031671 h 6641737"/>
              <a:gd name="connsiteX47" fmla="*/ 3842810 w 8636594"/>
              <a:gd name="connsiteY47" fmla="*/ 6008288 h 6641737"/>
              <a:gd name="connsiteX48" fmla="*/ 3882352 w 8636594"/>
              <a:gd name="connsiteY48" fmla="*/ 5984588 h 6641737"/>
              <a:gd name="connsiteX49" fmla="*/ 3921445 w 8636594"/>
              <a:gd name="connsiteY49" fmla="*/ 5960574 h 6641737"/>
              <a:gd name="connsiteX50" fmla="*/ 3960096 w 8636594"/>
              <a:gd name="connsiteY50" fmla="*/ 5936250 h 6641737"/>
              <a:gd name="connsiteX51" fmla="*/ 3998311 w 8636594"/>
              <a:gd name="connsiteY51" fmla="*/ 5911619 h 6641737"/>
              <a:gd name="connsiteX52" fmla="*/ 4036095 w 8636594"/>
              <a:gd name="connsiteY52" fmla="*/ 5886685 h 6641737"/>
              <a:gd name="connsiteX53" fmla="*/ 4073456 w 8636594"/>
              <a:gd name="connsiteY53" fmla="*/ 5861452 h 6641737"/>
              <a:gd name="connsiteX54" fmla="*/ 4110400 w 8636594"/>
              <a:gd name="connsiteY54" fmla="*/ 5835922 h 6641737"/>
              <a:gd name="connsiteX55" fmla="*/ 4146933 w 8636594"/>
              <a:gd name="connsiteY55" fmla="*/ 5810100 h 6641737"/>
              <a:gd name="connsiteX56" fmla="*/ 4183061 w 8636594"/>
              <a:gd name="connsiteY56" fmla="*/ 5783988 h 6641737"/>
              <a:gd name="connsiteX57" fmla="*/ 4218791 w 8636594"/>
              <a:gd name="connsiteY57" fmla="*/ 5757591 h 6641737"/>
              <a:gd name="connsiteX58" fmla="*/ 4254129 w 8636594"/>
              <a:gd name="connsiteY58" fmla="*/ 5730912 h 6641737"/>
              <a:gd name="connsiteX59" fmla="*/ 4289081 w 8636594"/>
              <a:gd name="connsiteY59" fmla="*/ 5703955 h 6641737"/>
              <a:gd name="connsiteX60" fmla="*/ 4323654 w 8636594"/>
              <a:gd name="connsiteY60" fmla="*/ 5676722 h 6641737"/>
              <a:gd name="connsiteX61" fmla="*/ 4357854 w 8636594"/>
              <a:gd name="connsiteY61" fmla="*/ 5649218 h 6641737"/>
              <a:gd name="connsiteX62" fmla="*/ 4391688 w 8636594"/>
              <a:gd name="connsiteY62" fmla="*/ 5621446 h 6641737"/>
              <a:gd name="connsiteX63" fmla="*/ 4425162 w 8636594"/>
              <a:gd name="connsiteY63" fmla="*/ 5593409 h 6641737"/>
              <a:gd name="connsiteX64" fmla="*/ 4458281 w 8636594"/>
              <a:gd name="connsiteY64" fmla="*/ 5565111 h 6641737"/>
              <a:gd name="connsiteX65" fmla="*/ 4491053 w 8636594"/>
              <a:gd name="connsiteY65" fmla="*/ 5536556 h 6641737"/>
              <a:gd name="connsiteX66" fmla="*/ 4523484 w 8636594"/>
              <a:gd name="connsiteY66" fmla="*/ 5507747 h 6641737"/>
              <a:gd name="connsiteX67" fmla="*/ 4555580 w 8636594"/>
              <a:gd name="connsiteY67" fmla="*/ 5478687 h 6641737"/>
              <a:gd name="connsiteX68" fmla="*/ 4587347 w 8636594"/>
              <a:gd name="connsiteY68" fmla="*/ 5449380 h 6641737"/>
              <a:gd name="connsiteX69" fmla="*/ 4618793 w 8636594"/>
              <a:gd name="connsiteY69" fmla="*/ 5419830 h 6641737"/>
              <a:gd name="connsiteX70" fmla="*/ 4649922 w 8636594"/>
              <a:gd name="connsiteY70" fmla="*/ 5390040 h 6641737"/>
              <a:gd name="connsiteX71" fmla="*/ 4680742 w 8636594"/>
              <a:gd name="connsiteY71" fmla="*/ 5360014 h 6641737"/>
              <a:gd name="connsiteX72" fmla="*/ 4711259 w 8636594"/>
              <a:gd name="connsiteY72" fmla="*/ 5329755 h 6641737"/>
              <a:gd name="connsiteX73" fmla="*/ 4741478 w 8636594"/>
              <a:gd name="connsiteY73" fmla="*/ 5299266 h 6641737"/>
              <a:gd name="connsiteX74" fmla="*/ 4771408 w 8636594"/>
              <a:gd name="connsiteY74" fmla="*/ 5268551 h 6641737"/>
              <a:gd name="connsiteX75" fmla="*/ 4801053 w 8636594"/>
              <a:gd name="connsiteY75" fmla="*/ 5237614 h 6641737"/>
              <a:gd name="connsiteX76" fmla="*/ 4830420 w 8636594"/>
              <a:gd name="connsiteY76" fmla="*/ 5206458 h 6641737"/>
              <a:gd name="connsiteX77" fmla="*/ 4859516 w 8636594"/>
              <a:gd name="connsiteY77" fmla="*/ 5175087 h 6641737"/>
              <a:gd name="connsiteX78" fmla="*/ 4888347 w 8636594"/>
              <a:gd name="connsiteY78" fmla="*/ 5143504 h 6641737"/>
              <a:gd name="connsiteX79" fmla="*/ 4916919 w 8636594"/>
              <a:gd name="connsiteY79" fmla="*/ 5111713 h 6641737"/>
              <a:gd name="connsiteX80" fmla="*/ 4945238 w 8636594"/>
              <a:gd name="connsiteY80" fmla="*/ 5079717 h 6641737"/>
              <a:gd name="connsiteX81" fmla="*/ 4973311 w 8636594"/>
              <a:gd name="connsiteY81" fmla="*/ 5047519 h 6641737"/>
              <a:gd name="connsiteX82" fmla="*/ 5001145 w 8636594"/>
              <a:gd name="connsiteY82" fmla="*/ 5015124 h 6641737"/>
              <a:gd name="connsiteX83" fmla="*/ 5028745 w 8636594"/>
              <a:gd name="connsiteY83" fmla="*/ 4982535 h 6641737"/>
              <a:gd name="connsiteX84" fmla="*/ 5056117 w 8636594"/>
              <a:gd name="connsiteY84" fmla="*/ 4949755 h 6641737"/>
              <a:gd name="connsiteX85" fmla="*/ 5083269 w 8636594"/>
              <a:gd name="connsiteY85" fmla="*/ 4916787 h 6641737"/>
              <a:gd name="connsiteX86" fmla="*/ 5110207 w 8636594"/>
              <a:gd name="connsiteY86" fmla="*/ 4883636 h 6641737"/>
              <a:gd name="connsiteX87" fmla="*/ 5136937 w 8636594"/>
              <a:gd name="connsiteY87" fmla="*/ 4850305 h 6641737"/>
              <a:gd name="connsiteX88" fmla="*/ 5163464 w 8636594"/>
              <a:gd name="connsiteY88" fmla="*/ 4816797 h 6641737"/>
              <a:gd name="connsiteX89" fmla="*/ 5215940 w 8636594"/>
              <a:gd name="connsiteY89" fmla="*/ 4749265 h 6641737"/>
              <a:gd name="connsiteX90" fmla="*/ 5267684 w 8636594"/>
              <a:gd name="connsiteY90" fmla="*/ 4681068 h 6641737"/>
              <a:gd name="connsiteX91" fmla="*/ 5318748 w 8636594"/>
              <a:gd name="connsiteY91" fmla="*/ 4612234 h 6641737"/>
              <a:gd name="connsiteX92" fmla="*/ 5369182 w 8636594"/>
              <a:gd name="connsiteY92" fmla="*/ 4542793 h 6641737"/>
              <a:gd name="connsiteX93" fmla="*/ 5419038 w 8636594"/>
              <a:gd name="connsiteY93" fmla="*/ 4472771 h 6641737"/>
              <a:gd name="connsiteX94" fmla="*/ 5468365 w 8636594"/>
              <a:gd name="connsiteY94" fmla="*/ 4402196 h 6641737"/>
              <a:gd name="connsiteX95" fmla="*/ 5517215 w 8636594"/>
              <a:gd name="connsiteY95" fmla="*/ 4331098 h 6641737"/>
              <a:gd name="connsiteX96" fmla="*/ 5565637 w 8636594"/>
              <a:gd name="connsiteY96" fmla="*/ 4259503 h 6641737"/>
              <a:gd name="connsiteX97" fmla="*/ 5613684 w 8636594"/>
              <a:gd name="connsiteY97" fmla="*/ 4187441 h 6641737"/>
              <a:gd name="connsiteX98" fmla="*/ 5685160 w 8636594"/>
              <a:gd name="connsiteY98" fmla="*/ 4078531 h 6641737"/>
              <a:gd name="connsiteX99" fmla="*/ 5756074 w 8636594"/>
              <a:gd name="connsiteY99" fmla="*/ 3968727 h 6641737"/>
              <a:gd name="connsiteX100" fmla="*/ 5873483 w 8636594"/>
              <a:gd name="connsiteY100" fmla="*/ 3783989 h 6641737"/>
              <a:gd name="connsiteX101" fmla="*/ 6203209 w 8636594"/>
              <a:gd name="connsiteY101" fmla="*/ 3258640 h 6641737"/>
              <a:gd name="connsiteX102" fmla="*/ 6299430 w 8636594"/>
              <a:gd name="connsiteY102" fmla="*/ 3107321 h 6641737"/>
              <a:gd name="connsiteX103" fmla="*/ 6372650 w 8636594"/>
              <a:gd name="connsiteY103" fmla="*/ 2993735 h 6641737"/>
              <a:gd name="connsiteX104" fmla="*/ 6453197 w 8636594"/>
              <a:gd name="connsiteY104" fmla="*/ 2869788 h 6641737"/>
              <a:gd name="connsiteX105" fmla="*/ 6564167 w 8636594"/>
              <a:gd name="connsiteY105" fmla="*/ 2696807 h 6641737"/>
              <a:gd name="connsiteX106" fmla="*/ 6976233 w 8636594"/>
              <a:gd name="connsiteY106" fmla="*/ 2045274 h 6641737"/>
              <a:gd name="connsiteX107" fmla="*/ 7086755 w 8636594"/>
              <a:gd name="connsiteY107" fmla="*/ 1872743 h 6641737"/>
              <a:gd name="connsiteX108" fmla="*/ 7170279 w 8636594"/>
              <a:gd name="connsiteY108" fmla="*/ 1744202 h 6641737"/>
              <a:gd name="connsiteX109" fmla="*/ 7226351 w 8636594"/>
              <a:gd name="connsiteY109" fmla="*/ 1659017 h 6641737"/>
              <a:gd name="connsiteX110" fmla="*/ 7282789 w 8636594"/>
              <a:gd name="connsiteY110" fmla="*/ 1574303 h 6641737"/>
              <a:gd name="connsiteX111" fmla="*/ 7339643 w 8636594"/>
              <a:gd name="connsiteY111" fmla="*/ 1490113 h 6641737"/>
              <a:gd name="connsiteX112" fmla="*/ 7396957 w 8636594"/>
              <a:gd name="connsiteY112" fmla="*/ 1406503 h 6641737"/>
              <a:gd name="connsiteX113" fmla="*/ 7454781 w 8636594"/>
              <a:gd name="connsiteY113" fmla="*/ 1323526 h 6641737"/>
              <a:gd name="connsiteX114" fmla="*/ 7513161 w 8636594"/>
              <a:gd name="connsiteY114" fmla="*/ 1241237 h 6641737"/>
              <a:gd name="connsiteX115" fmla="*/ 7572144 w 8636594"/>
              <a:gd name="connsiteY115" fmla="*/ 1159689 h 6641737"/>
              <a:gd name="connsiteX116" fmla="*/ 7601877 w 8636594"/>
              <a:gd name="connsiteY116" fmla="*/ 1119210 h 6641737"/>
              <a:gd name="connsiteX117" fmla="*/ 7631779 w 8636594"/>
              <a:gd name="connsiteY117" fmla="*/ 1078937 h 6641737"/>
              <a:gd name="connsiteX118" fmla="*/ 7661855 w 8636594"/>
              <a:gd name="connsiteY118" fmla="*/ 1038876 h 6641737"/>
              <a:gd name="connsiteX119" fmla="*/ 7692111 w 8636594"/>
              <a:gd name="connsiteY119" fmla="*/ 999035 h 6641737"/>
              <a:gd name="connsiteX120" fmla="*/ 7722554 w 8636594"/>
              <a:gd name="connsiteY120" fmla="*/ 959419 h 6641737"/>
              <a:gd name="connsiteX121" fmla="*/ 7753190 w 8636594"/>
              <a:gd name="connsiteY121" fmla="*/ 920037 h 6641737"/>
              <a:gd name="connsiteX122" fmla="*/ 7784023 w 8636594"/>
              <a:gd name="connsiteY122" fmla="*/ 880894 h 6641737"/>
              <a:gd name="connsiteX123" fmla="*/ 7815061 w 8636594"/>
              <a:gd name="connsiteY123" fmla="*/ 841997 h 6641737"/>
              <a:gd name="connsiteX124" fmla="*/ 7846308 w 8636594"/>
              <a:gd name="connsiteY124" fmla="*/ 803354 h 6641737"/>
              <a:gd name="connsiteX125" fmla="*/ 7877772 w 8636594"/>
              <a:gd name="connsiteY125" fmla="*/ 764970 h 6641737"/>
              <a:gd name="connsiteX126" fmla="*/ 7909458 w 8636594"/>
              <a:gd name="connsiteY126" fmla="*/ 726853 h 6641737"/>
              <a:gd name="connsiteX127" fmla="*/ 7941371 w 8636594"/>
              <a:gd name="connsiteY127" fmla="*/ 689010 h 6641737"/>
              <a:gd name="connsiteX128" fmla="*/ 7973518 w 8636594"/>
              <a:gd name="connsiteY128" fmla="*/ 651447 h 6641737"/>
              <a:gd name="connsiteX129" fmla="*/ 8005905 w 8636594"/>
              <a:gd name="connsiteY129" fmla="*/ 614171 h 6641737"/>
              <a:gd name="connsiteX130" fmla="*/ 8038538 w 8636594"/>
              <a:gd name="connsiteY130" fmla="*/ 577189 h 6641737"/>
              <a:gd name="connsiteX131" fmla="*/ 8071421 w 8636594"/>
              <a:gd name="connsiteY131" fmla="*/ 540507 h 6641737"/>
              <a:gd name="connsiteX132" fmla="*/ 8104563 w 8636594"/>
              <a:gd name="connsiteY132" fmla="*/ 504132 h 6641737"/>
              <a:gd name="connsiteX133" fmla="*/ 8137967 w 8636594"/>
              <a:gd name="connsiteY133" fmla="*/ 468072 h 6641737"/>
              <a:gd name="connsiteX134" fmla="*/ 8171641 w 8636594"/>
              <a:gd name="connsiteY134" fmla="*/ 432332 h 6641737"/>
              <a:gd name="connsiteX135" fmla="*/ 8205590 w 8636594"/>
              <a:gd name="connsiteY135" fmla="*/ 396920 h 6641737"/>
              <a:gd name="connsiteX136" fmla="*/ 8239820 w 8636594"/>
              <a:gd name="connsiteY136" fmla="*/ 361843 h 6641737"/>
              <a:gd name="connsiteX137" fmla="*/ 8274337 w 8636594"/>
              <a:gd name="connsiteY137" fmla="*/ 327107 h 6641737"/>
              <a:gd name="connsiteX138" fmla="*/ 8309147 w 8636594"/>
              <a:gd name="connsiteY138" fmla="*/ 292718 h 6641737"/>
              <a:gd name="connsiteX139" fmla="*/ 8344256 w 8636594"/>
              <a:gd name="connsiteY139" fmla="*/ 258685 h 6641737"/>
              <a:gd name="connsiteX140" fmla="*/ 8379669 w 8636594"/>
              <a:gd name="connsiteY140" fmla="*/ 225013 h 6641737"/>
              <a:gd name="connsiteX141" fmla="*/ 8415394 w 8636594"/>
              <a:gd name="connsiteY141" fmla="*/ 191709 h 6641737"/>
              <a:gd name="connsiteX142" fmla="*/ 8451434 w 8636594"/>
              <a:gd name="connsiteY142" fmla="*/ 158780 h 6641737"/>
              <a:gd name="connsiteX143" fmla="*/ 8487798 w 8636594"/>
              <a:gd name="connsiteY143" fmla="*/ 126233 h 6641737"/>
              <a:gd name="connsiteX144" fmla="*/ 8524489 w 8636594"/>
              <a:gd name="connsiteY144" fmla="*/ 94075 h 6641737"/>
              <a:gd name="connsiteX145" fmla="*/ 8561515 w 8636594"/>
              <a:gd name="connsiteY145" fmla="*/ 62312 h 6641737"/>
              <a:gd name="connsiteX146" fmla="*/ 8598881 w 8636594"/>
              <a:gd name="connsiteY146" fmla="*/ 30951 h 6641737"/>
              <a:gd name="connsiteX147" fmla="*/ 8636594 w 8636594"/>
              <a:gd name="connsiteY147" fmla="*/ 0 h 6641737"/>
              <a:gd name="connsiteX0" fmla="*/ 8636594 w 8636594"/>
              <a:gd name="connsiteY0" fmla="*/ 0 h 6632561"/>
              <a:gd name="connsiteX1" fmla="*/ 5293 w 8636594"/>
              <a:gd name="connsiteY1" fmla="*/ 0 h 6632561"/>
              <a:gd name="connsiteX2" fmla="*/ 0 w 8636594"/>
              <a:gd name="connsiteY2" fmla="*/ 5587843 h 6632561"/>
              <a:gd name="connsiteX3" fmla="*/ 1594033 w 8636594"/>
              <a:gd name="connsiteY3" fmla="*/ 5600057 h 6632561"/>
              <a:gd name="connsiteX4" fmla="*/ 1686068 w 8636594"/>
              <a:gd name="connsiteY4" fmla="*/ 5599745 h 6632561"/>
              <a:gd name="connsiteX5" fmla="*/ 1883237 w 8636594"/>
              <a:gd name="connsiteY5" fmla="*/ 5855484 h 6632561"/>
              <a:gd name="connsiteX6" fmla="*/ 2084977 w 8636594"/>
              <a:gd name="connsiteY6" fmla="*/ 5695440 h 6632561"/>
              <a:gd name="connsiteX7" fmla="*/ 2222486 w 8636594"/>
              <a:gd name="connsiteY7" fmla="*/ 5687627 h 6632561"/>
              <a:gd name="connsiteX8" fmla="*/ 2412216 w 8636594"/>
              <a:gd name="connsiteY8" fmla="*/ 5587741 h 6632561"/>
              <a:gd name="connsiteX9" fmla="*/ 2490090 w 8636594"/>
              <a:gd name="connsiteY9" fmla="*/ 5591230 h 6632561"/>
              <a:gd name="connsiteX10" fmla="*/ 2006208 w 8636594"/>
              <a:gd name="connsiteY10" fmla="*/ 6632561 h 6632561"/>
              <a:gd name="connsiteX11" fmla="*/ 2066817 w 8636594"/>
              <a:gd name="connsiteY11" fmla="*/ 6622937 h 6632561"/>
              <a:gd name="connsiteX12" fmla="*/ 2126742 w 8636594"/>
              <a:gd name="connsiteY12" fmla="*/ 6612869 h 6632561"/>
              <a:gd name="connsiteX13" fmla="*/ 2185991 w 8636594"/>
              <a:gd name="connsiteY13" fmla="*/ 6602362 h 6632561"/>
              <a:gd name="connsiteX14" fmla="*/ 2244569 w 8636594"/>
              <a:gd name="connsiteY14" fmla="*/ 6591417 h 6632561"/>
              <a:gd name="connsiteX15" fmla="*/ 2302482 w 8636594"/>
              <a:gd name="connsiteY15" fmla="*/ 6580040 h 6632561"/>
              <a:gd name="connsiteX16" fmla="*/ 2359737 w 8636594"/>
              <a:gd name="connsiteY16" fmla="*/ 6568233 h 6632561"/>
              <a:gd name="connsiteX17" fmla="*/ 2416341 w 8636594"/>
              <a:gd name="connsiteY17" fmla="*/ 6555999 h 6632561"/>
              <a:gd name="connsiteX18" fmla="*/ 2472299 w 8636594"/>
              <a:gd name="connsiteY18" fmla="*/ 6543344 h 6632561"/>
              <a:gd name="connsiteX19" fmla="*/ 2527618 w 8636594"/>
              <a:gd name="connsiteY19" fmla="*/ 6530269 h 6632561"/>
              <a:gd name="connsiteX20" fmla="*/ 2582304 w 8636594"/>
              <a:gd name="connsiteY20" fmla="*/ 6516778 h 6632561"/>
              <a:gd name="connsiteX21" fmla="*/ 2636364 w 8636594"/>
              <a:gd name="connsiteY21" fmla="*/ 6502876 h 6632561"/>
              <a:gd name="connsiteX22" fmla="*/ 2689804 w 8636594"/>
              <a:gd name="connsiteY22" fmla="*/ 6488565 h 6632561"/>
              <a:gd name="connsiteX23" fmla="*/ 2742629 w 8636594"/>
              <a:gd name="connsiteY23" fmla="*/ 6473849 h 6632561"/>
              <a:gd name="connsiteX24" fmla="*/ 2794848 w 8636594"/>
              <a:gd name="connsiteY24" fmla="*/ 6458731 h 6632561"/>
              <a:gd name="connsiteX25" fmla="*/ 2846466 w 8636594"/>
              <a:gd name="connsiteY25" fmla="*/ 6443216 h 6632561"/>
              <a:gd name="connsiteX26" fmla="*/ 2897488 w 8636594"/>
              <a:gd name="connsiteY26" fmla="*/ 6427305 h 6632561"/>
              <a:gd name="connsiteX27" fmla="*/ 2947923 w 8636594"/>
              <a:gd name="connsiteY27" fmla="*/ 6411004 h 6632561"/>
              <a:gd name="connsiteX28" fmla="*/ 2997775 w 8636594"/>
              <a:gd name="connsiteY28" fmla="*/ 6394316 h 6632561"/>
              <a:gd name="connsiteX29" fmla="*/ 3047052 w 8636594"/>
              <a:gd name="connsiteY29" fmla="*/ 6377243 h 6632561"/>
              <a:gd name="connsiteX30" fmla="*/ 3095759 w 8636594"/>
              <a:gd name="connsiteY30" fmla="*/ 6359791 h 6632561"/>
              <a:gd name="connsiteX31" fmla="*/ 3143903 w 8636594"/>
              <a:gd name="connsiteY31" fmla="*/ 6341961 h 6632561"/>
              <a:gd name="connsiteX32" fmla="*/ 3191491 w 8636594"/>
              <a:gd name="connsiteY32" fmla="*/ 6323757 h 6632561"/>
              <a:gd name="connsiteX33" fmla="*/ 3238528 w 8636594"/>
              <a:gd name="connsiteY33" fmla="*/ 6305184 h 6632561"/>
              <a:gd name="connsiteX34" fmla="*/ 3285021 w 8636594"/>
              <a:gd name="connsiteY34" fmla="*/ 6286245 h 6632561"/>
              <a:gd name="connsiteX35" fmla="*/ 3330977 w 8636594"/>
              <a:gd name="connsiteY35" fmla="*/ 6266942 h 6632561"/>
              <a:gd name="connsiteX36" fmla="*/ 3376401 w 8636594"/>
              <a:gd name="connsiteY36" fmla="*/ 6247281 h 6632561"/>
              <a:gd name="connsiteX37" fmla="*/ 3421300 w 8636594"/>
              <a:gd name="connsiteY37" fmla="*/ 6227263 h 6632561"/>
              <a:gd name="connsiteX38" fmla="*/ 3465680 w 8636594"/>
              <a:gd name="connsiteY38" fmla="*/ 6206893 h 6632561"/>
              <a:gd name="connsiteX39" fmla="*/ 3509548 w 8636594"/>
              <a:gd name="connsiteY39" fmla="*/ 6186174 h 6632561"/>
              <a:gd name="connsiteX40" fmla="*/ 3552910 w 8636594"/>
              <a:gd name="connsiteY40" fmla="*/ 6165110 h 6632561"/>
              <a:gd name="connsiteX41" fmla="*/ 3595773 w 8636594"/>
              <a:gd name="connsiteY41" fmla="*/ 6143704 h 6632561"/>
              <a:gd name="connsiteX42" fmla="*/ 3638142 w 8636594"/>
              <a:gd name="connsiteY42" fmla="*/ 6121960 h 6632561"/>
              <a:gd name="connsiteX43" fmla="*/ 3680024 w 8636594"/>
              <a:gd name="connsiteY43" fmla="*/ 6099881 h 6632561"/>
              <a:gd name="connsiteX44" fmla="*/ 3721426 w 8636594"/>
              <a:gd name="connsiteY44" fmla="*/ 6077471 h 6632561"/>
              <a:gd name="connsiteX45" fmla="*/ 3762353 w 8636594"/>
              <a:gd name="connsiteY45" fmla="*/ 6054733 h 6632561"/>
              <a:gd name="connsiteX46" fmla="*/ 3802812 w 8636594"/>
              <a:gd name="connsiteY46" fmla="*/ 6031671 h 6632561"/>
              <a:gd name="connsiteX47" fmla="*/ 3842810 w 8636594"/>
              <a:gd name="connsiteY47" fmla="*/ 6008288 h 6632561"/>
              <a:gd name="connsiteX48" fmla="*/ 3882352 w 8636594"/>
              <a:gd name="connsiteY48" fmla="*/ 5984588 h 6632561"/>
              <a:gd name="connsiteX49" fmla="*/ 3921445 w 8636594"/>
              <a:gd name="connsiteY49" fmla="*/ 5960574 h 6632561"/>
              <a:gd name="connsiteX50" fmla="*/ 3960096 w 8636594"/>
              <a:gd name="connsiteY50" fmla="*/ 5936250 h 6632561"/>
              <a:gd name="connsiteX51" fmla="*/ 3998311 w 8636594"/>
              <a:gd name="connsiteY51" fmla="*/ 5911619 h 6632561"/>
              <a:gd name="connsiteX52" fmla="*/ 4036095 w 8636594"/>
              <a:gd name="connsiteY52" fmla="*/ 5886685 h 6632561"/>
              <a:gd name="connsiteX53" fmla="*/ 4073456 w 8636594"/>
              <a:gd name="connsiteY53" fmla="*/ 5861452 h 6632561"/>
              <a:gd name="connsiteX54" fmla="*/ 4110400 w 8636594"/>
              <a:gd name="connsiteY54" fmla="*/ 5835922 h 6632561"/>
              <a:gd name="connsiteX55" fmla="*/ 4146933 w 8636594"/>
              <a:gd name="connsiteY55" fmla="*/ 5810100 h 6632561"/>
              <a:gd name="connsiteX56" fmla="*/ 4183061 w 8636594"/>
              <a:gd name="connsiteY56" fmla="*/ 5783988 h 6632561"/>
              <a:gd name="connsiteX57" fmla="*/ 4218791 w 8636594"/>
              <a:gd name="connsiteY57" fmla="*/ 5757591 h 6632561"/>
              <a:gd name="connsiteX58" fmla="*/ 4254129 w 8636594"/>
              <a:gd name="connsiteY58" fmla="*/ 5730912 h 6632561"/>
              <a:gd name="connsiteX59" fmla="*/ 4289081 w 8636594"/>
              <a:gd name="connsiteY59" fmla="*/ 5703955 h 6632561"/>
              <a:gd name="connsiteX60" fmla="*/ 4323654 w 8636594"/>
              <a:gd name="connsiteY60" fmla="*/ 5676722 h 6632561"/>
              <a:gd name="connsiteX61" fmla="*/ 4357854 w 8636594"/>
              <a:gd name="connsiteY61" fmla="*/ 5649218 h 6632561"/>
              <a:gd name="connsiteX62" fmla="*/ 4391688 w 8636594"/>
              <a:gd name="connsiteY62" fmla="*/ 5621446 h 6632561"/>
              <a:gd name="connsiteX63" fmla="*/ 4425162 w 8636594"/>
              <a:gd name="connsiteY63" fmla="*/ 5593409 h 6632561"/>
              <a:gd name="connsiteX64" fmla="*/ 4458281 w 8636594"/>
              <a:gd name="connsiteY64" fmla="*/ 5565111 h 6632561"/>
              <a:gd name="connsiteX65" fmla="*/ 4491053 w 8636594"/>
              <a:gd name="connsiteY65" fmla="*/ 5536556 h 6632561"/>
              <a:gd name="connsiteX66" fmla="*/ 4523484 w 8636594"/>
              <a:gd name="connsiteY66" fmla="*/ 5507747 h 6632561"/>
              <a:gd name="connsiteX67" fmla="*/ 4555580 w 8636594"/>
              <a:gd name="connsiteY67" fmla="*/ 5478687 h 6632561"/>
              <a:gd name="connsiteX68" fmla="*/ 4587347 w 8636594"/>
              <a:gd name="connsiteY68" fmla="*/ 5449380 h 6632561"/>
              <a:gd name="connsiteX69" fmla="*/ 4618793 w 8636594"/>
              <a:gd name="connsiteY69" fmla="*/ 5419830 h 6632561"/>
              <a:gd name="connsiteX70" fmla="*/ 4649922 w 8636594"/>
              <a:gd name="connsiteY70" fmla="*/ 5390040 h 6632561"/>
              <a:gd name="connsiteX71" fmla="*/ 4680742 w 8636594"/>
              <a:gd name="connsiteY71" fmla="*/ 5360014 h 6632561"/>
              <a:gd name="connsiteX72" fmla="*/ 4711259 w 8636594"/>
              <a:gd name="connsiteY72" fmla="*/ 5329755 h 6632561"/>
              <a:gd name="connsiteX73" fmla="*/ 4741478 w 8636594"/>
              <a:gd name="connsiteY73" fmla="*/ 5299266 h 6632561"/>
              <a:gd name="connsiteX74" fmla="*/ 4771408 w 8636594"/>
              <a:gd name="connsiteY74" fmla="*/ 5268551 h 6632561"/>
              <a:gd name="connsiteX75" fmla="*/ 4801053 w 8636594"/>
              <a:gd name="connsiteY75" fmla="*/ 5237614 h 6632561"/>
              <a:gd name="connsiteX76" fmla="*/ 4830420 w 8636594"/>
              <a:gd name="connsiteY76" fmla="*/ 5206458 h 6632561"/>
              <a:gd name="connsiteX77" fmla="*/ 4859516 w 8636594"/>
              <a:gd name="connsiteY77" fmla="*/ 5175087 h 6632561"/>
              <a:gd name="connsiteX78" fmla="*/ 4888347 w 8636594"/>
              <a:gd name="connsiteY78" fmla="*/ 5143504 h 6632561"/>
              <a:gd name="connsiteX79" fmla="*/ 4916919 w 8636594"/>
              <a:gd name="connsiteY79" fmla="*/ 5111713 h 6632561"/>
              <a:gd name="connsiteX80" fmla="*/ 4945238 w 8636594"/>
              <a:gd name="connsiteY80" fmla="*/ 5079717 h 6632561"/>
              <a:gd name="connsiteX81" fmla="*/ 4973311 w 8636594"/>
              <a:gd name="connsiteY81" fmla="*/ 5047519 h 6632561"/>
              <a:gd name="connsiteX82" fmla="*/ 5001145 w 8636594"/>
              <a:gd name="connsiteY82" fmla="*/ 5015124 h 6632561"/>
              <a:gd name="connsiteX83" fmla="*/ 5028745 w 8636594"/>
              <a:gd name="connsiteY83" fmla="*/ 4982535 h 6632561"/>
              <a:gd name="connsiteX84" fmla="*/ 5056117 w 8636594"/>
              <a:gd name="connsiteY84" fmla="*/ 4949755 h 6632561"/>
              <a:gd name="connsiteX85" fmla="*/ 5083269 w 8636594"/>
              <a:gd name="connsiteY85" fmla="*/ 4916787 h 6632561"/>
              <a:gd name="connsiteX86" fmla="*/ 5110207 w 8636594"/>
              <a:gd name="connsiteY86" fmla="*/ 4883636 h 6632561"/>
              <a:gd name="connsiteX87" fmla="*/ 5136937 w 8636594"/>
              <a:gd name="connsiteY87" fmla="*/ 4850305 h 6632561"/>
              <a:gd name="connsiteX88" fmla="*/ 5163464 w 8636594"/>
              <a:gd name="connsiteY88" fmla="*/ 4816797 h 6632561"/>
              <a:gd name="connsiteX89" fmla="*/ 5215940 w 8636594"/>
              <a:gd name="connsiteY89" fmla="*/ 4749265 h 6632561"/>
              <a:gd name="connsiteX90" fmla="*/ 5267684 w 8636594"/>
              <a:gd name="connsiteY90" fmla="*/ 4681068 h 6632561"/>
              <a:gd name="connsiteX91" fmla="*/ 5318748 w 8636594"/>
              <a:gd name="connsiteY91" fmla="*/ 4612234 h 6632561"/>
              <a:gd name="connsiteX92" fmla="*/ 5369182 w 8636594"/>
              <a:gd name="connsiteY92" fmla="*/ 4542793 h 6632561"/>
              <a:gd name="connsiteX93" fmla="*/ 5419038 w 8636594"/>
              <a:gd name="connsiteY93" fmla="*/ 4472771 h 6632561"/>
              <a:gd name="connsiteX94" fmla="*/ 5468365 w 8636594"/>
              <a:gd name="connsiteY94" fmla="*/ 4402196 h 6632561"/>
              <a:gd name="connsiteX95" fmla="*/ 5517215 w 8636594"/>
              <a:gd name="connsiteY95" fmla="*/ 4331098 h 6632561"/>
              <a:gd name="connsiteX96" fmla="*/ 5565637 w 8636594"/>
              <a:gd name="connsiteY96" fmla="*/ 4259503 h 6632561"/>
              <a:gd name="connsiteX97" fmla="*/ 5613684 w 8636594"/>
              <a:gd name="connsiteY97" fmla="*/ 4187441 h 6632561"/>
              <a:gd name="connsiteX98" fmla="*/ 5685160 w 8636594"/>
              <a:gd name="connsiteY98" fmla="*/ 4078531 h 6632561"/>
              <a:gd name="connsiteX99" fmla="*/ 5756074 w 8636594"/>
              <a:gd name="connsiteY99" fmla="*/ 3968727 h 6632561"/>
              <a:gd name="connsiteX100" fmla="*/ 5873483 w 8636594"/>
              <a:gd name="connsiteY100" fmla="*/ 3783989 h 6632561"/>
              <a:gd name="connsiteX101" fmla="*/ 6203209 w 8636594"/>
              <a:gd name="connsiteY101" fmla="*/ 3258640 h 6632561"/>
              <a:gd name="connsiteX102" fmla="*/ 6299430 w 8636594"/>
              <a:gd name="connsiteY102" fmla="*/ 3107321 h 6632561"/>
              <a:gd name="connsiteX103" fmla="*/ 6372650 w 8636594"/>
              <a:gd name="connsiteY103" fmla="*/ 2993735 h 6632561"/>
              <a:gd name="connsiteX104" fmla="*/ 6453197 w 8636594"/>
              <a:gd name="connsiteY104" fmla="*/ 2869788 h 6632561"/>
              <a:gd name="connsiteX105" fmla="*/ 6564167 w 8636594"/>
              <a:gd name="connsiteY105" fmla="*/ 2696807 h 6632561"/>
              <a:gd name="connsiteX106" fmla="*/ 6976233 w 8636594"/>
              <a:gd name="connsiteY106" fmla="*/ 2045274 h 6632561"/>
              <a:gd name="connsiteX107" fmla="*/ 7086755 w 8636594"/>
              <a:gd name="connsiteY107" fmla="*/ 1872743 h 6632561"/>
              <a:gd name="connsiteX108" fmla="*/ 7170279 w 8636594"/>
              <a:gd name="connsiteY108" fmla="*/ 1744202 h 6632561"/>
              <a:gd name="connsiteX109" fmla="*/ 7226351 w 8636594"/>
              <a:gd name="connsiteY109" fmla="*/ 1659017 h 6632561"/>
              <a:gd name="connsiteX110" fmla="*/ 7282789 w 8636594"/>
              <a:gd name="connsiteY110" fmla="*/ 1574303 h 6632561"/>
              <a:gd name="connsiteX111" fmla="*/ 7339643 w 8636594"/>
              <a:gd name="connsiteY111" fmla="*/ 1490113 h 6632561"/>
              <a:gd name="connsiteX112" fmla="*/ 7396957 w 8636594"/>
              <a:gd name="connsiteY112" fmla="*/ 1406503 h 6632561"/>
              <a:gd name="connsiteX113" fmla="*/ 7454781 w 8636594"/>
              <a:gd name="connsiteY113" fmla="*/ 1323526 h 6632561"/>
              <a:gd name="connsiteX114" fmla="*/ 7513161 w 8636594"/>
              <a:gd name="connsiteY114" fmla="*/ 1241237 h 6632561"/>
              <a:gd name="connsiteX115" fmla="*/ 7572144 w 8636594"/>
              <a:gd name="connsiteY115" fmla="*/ 1159689 h 6632561"/>
              <a:gd name="connsiteX116" fmla="*/ 7601877 w 8636594"/>
              <a:gd name="connsiteY116" fmla="*/ 1119210 h 6632561"/>
              <a:gd name="connsiteX117" fmla="*/ 7631779 w 8636594"/>
              <a:gd name="connsiteY117" fmla="*/ 1078937 h 6632561"/>
              <a:gd name="connsiteX118" fmla="*/ 7661855 w 8636594"/>
              <a:gd name="connsiteY118" fmla="*/ 1038876 h 6632561"/>
              <a:gd name="connsiteX119" fmla="*/ 7692111 w 8636594"/>
              <a:gd name="connsiteY119" fmla="*/ 999035 h 6632561"/>
              <a:gd name="connsiteX120" fmla="*/ 7722554 w 8636594"/>
              <a:gd name="connsiteY120" fmla="*/ 959419 h 6632561"/>
              <a:gd name="connsiteX121" fmla="*/ 7753190 w 8636594"/>
              <a:gd name="connsiteY121" fmla="*/ 920037 h 6632561"/>
              <a:gd name="connsiteX122" fmla="*/ 7784023 w 8636594"/>
              <a:gd name="connsiteY122" fmla="*/ 880894 h 6632561"/>
              <a:gd name="connsiteX123" fmla="*/ 7815061 w 8636594"/>
              <a:gd name="connsiteY123" fmla="*/ 841997 h 6632561"/>
              <a:gd name="connsiteX124" fmla="*/ 7846308 w 8636594"/>
              <a:gd name="connsiteY124" fmla="*/ 803354 h 6632561"/>
              <a:gd name="connsiteX125" fmla="*/ 7877772 w 8636594"/>
              <a:gd name="connsiteY125" fmla="*/ 764970 h 6632561"/>
              <a:gd name="connsiteX126" fmla="*/ 7909458 w 8636594"/>
              <a:gd name="connsiteY126" fmla="*/ 726853 h 6632561"/>
              <a:gd name="connsiteX127" fmla="*/ 7941371 w 8636594"/>
              <a:gd name="connsiteY127" fmla="*/ 689010 h 6632561"/>
              <a:gd name="connsiteX128" fmla="*/ 7973518 w 8636594"/>
              <a:gd name="connsiteY128" fmla="*/ 651447 h 6632561"/>
              <a:gd name="connsiteX129" fmla="*/ 8005905 w 8636594"/>
              <a:gd name="connsiteY129" fmla="*/ 614171 h 6632561"/>
              <a:gd name="connsiteX130" fmla="*/ 8038538 w 8636594"/>
              <a:gd name="connsiteY130" fmla="*/ 577189 h 6632561"/>
              <a:gd name="connsiteX131" fmla="*/ 8071421 w 8636594"/>
              <a:gd name="connsiteY131" fmla="*/ 540507 h 6632561"/>
              <a:gd name="connsiteX132" fmla="*/ 8104563 w 8636594"/>
              <a:gd name="connsiteY132" fmla="*/ 504132 h 6632561"/>
              <a:gd name="connsiteX133" fmla="*/ 8137967 w 8636594"/>
              <a:gd name="connsiteY133" fmla="*/ 468072 h 6632561"/>
              <a:gd name="connsiteX134" fmla="*/ 8171641 w 8636594"/>
              <a:gd name="connsiteY134" fmla="*/ 432332 h 6632561"/>
              <a:gd name="connsiteX135" fmla="*/ 8205590 w 8636594"/>
              <a:gd name="connsiteY135" fmla="*/ 396920 h 6632561"/>
              <a:gd name="connsiteX136" fmla="*/ 8239820 w 8636594"/>
              <a:gd name="connsiteY136" fmla="*/ 361843 h 6632561"/>
              <a:gd name="connsiteX137" fmla="*/ 8274337 w 8636594"/>
              <a:gd name="connsiteY137" fmla="*/ 327107 h 6632561"/>
              <a:gd name="connsiteX138" fmla="*/ 8309147 w 8636594"/>
              <a:gd name="connsiteY138" fmla="*/ 292718 h 6632561"/>
              <a:gd name="connsiteX139" fmla="*/ 8344256 w 8636594"/>
              <a:gd name="connsiteY139" fmla="*/ 258685 h 6632561"/>
              <a:gd name="connsiteX140" fmla="*/ 8379669 w 8636594"/>
              <a:gd name="connsiteY140" fmla="*/ 225013 h 6632561"/>
              <a:gd name="connsiteX141" fmla="*/ 8415394 w 8636594"/>
              <a:gd name="connsiteY141" fmla="*/ 191709 h 6632561"/>
              <a:gd name="connsiteX142" fmla="*/ 8451434 w 8636594"/>
              <a:gd name="connsiteY142" fmla="*/ 158780 h 6632561"/>
              <a:gd name="connsiteX143" fmla="*/ 8487798 w 8636594"/>
              <a:gd name="connsiteY143" fmla="*/ 126233 h 6632561"/>
              <a:gd name="connsiteX144" fmla="*/ 8524489 w 8636594"/>
              <a:gd name="connsiteY144" fmla="*/ 94075 h 6632561"/>
              <a:gd name="connsiteX145" fmla="*/ 8561515 w 8636594"/>
              <a:gd name="connsiteY145" fmla="*/ 62312 h 6632561"/>
              <a:gd name="connsiteX146" fmla="*/ 8598881 w 8636594"/>
              <a:gd name="connsiteY146" fmla="*/ 30951 h 6632561"/>
              <a:gd name="connsiteX147" fmla="*/ 8636594 w 8636594"/>
              <a:gd name="connsiteY147" fmla="*/ 0 h 6632561"/>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222486 w 8636594"/>
              <a:gd name="connsiteY6" fmla="*/ 5687627 h 6622937"/>
              <a:gd name="connsiteX7" fmla="*/ 2412216 w 8636594"/>
              <a:gd name="connsiteY7" fmla="*/ 5587741 h 6622937"/>
              <a:gd name="connsiteX8" fmla="*/ 2490090 w 8636594"/>
              <a:gd name="connsiteY8" fmla="*/ 5591230 h 6622937"/>
              <a:gd name="connsiteX9" fmla="*/ 2561975 w 8636594"/>
              <a:gd name="connsiteY9" fmla="*/ 5533193 h 6622937"/>
              <a:gd name="connsiteX10" fmla="*/ 2066817 w 8636594"/>
              <a:gd name="connsiteY10" fmla="*/ 6622937 h 6622937"/>
              <a:gd name="connsiteX11" fmla="*/ 2126742 w 8636594"/>
              <a:gd name="connsiteY11" fmla="*/ 6612869 h 6622937"/>
              <a:gd name="connsiteX12" fmla="*/ 2185991 w 8636594"/>
              <a:gd name="connsiteY12" fmla="*/ 6602362 h 6622937"/>
              <a:gd name="connsiteX13" fmla="*/ 2244569 w 8636594"/>
              <a:gd name="connsiteY13" fmla="*/ 6591417 h 6622937"/>
              <a:gd name="connsiteX14" fmla="*/ 2302482 w 8636594"/>
              <a:gd name="connsiteY14" fmla="*/ 6580040 h 6622937"/>
              <a:gd name="connsiteX15" fmla="*/ 2359737 w 8636594"/>
              <a:gd name="connsiteY15" fmla="*/ 6568233 h 6622937"/>
              <a:gd name="connsiteX16" fmla="*/ 2416341 w 8636594"/>
              <a:gd name="connsiteY16" fmla="*/ 6555999 h 6622937"/>
              <a:gd name="connsiteX17" fmla="*/ 2472299 w 8636594"/>
              <a:gd name="connsiteY17" fmla="*/ 6543344 h 6622937"/>
              <a:gd name="connsiteX18" fmla="*/ 2527618 w 8636594"/>
              <a:gd name="connsiteY18" fmla="*/ 6530269 h 6622937"/>
              <a:gd name="connsiteX19" fmla="*/ 2582304 w 8636594"/>
              <a:gd name="connsiteY19" fmla="*/ 6516778 h 6622937"/>
              <a:gd name="connsiteX20" fmla="*/ 2636364 w 8636594"/>
              <a:gd name="connsiteY20" fmla="*/ 6502876 h 6622937"/>
              <a:gd name="connsiteX21" fmla="*/ 2689804 w 8636594"/>
              <a:gd name="connsiteY21" fmla="*/ 6488565 h 6622937"/>
              <a:gd name="connsiteX22" fmla="*/ 2742629 w 8636594"/>
              <a:gd name="connsiteY22" fmla="*/ 6473849 h 6622937"/>
              <a:gd name="connsiteX23" fmla="*/ 2794848 w 8636594"/>
              <a:gd name="connsiteY23" fmla="*/ 6458731 h 6622937"/>
              <a:gd name="connsiteX24" fmla="*/ 2846466 w 8636594"/>
              <a:gd name="connsiteY24" fmla="*/ 6443216 h 6622937"/>
              <a:gd name="connsiteX25" fmla="*/ 2897488 w 8636594"/>
              <a:gd name="connsiteY25" fmla="*/ 6427305 h 6622937"/>
              <a:gd name="connsiteX26" fmla="*/ 2947923 w 8636594"/>
              <a:gd name="connsiteY26" fmla="*/ 6411004 h 6622937"/>
              <a:gd name="connsiteX27" fmla="*/ 2997775 w 8636594"/>
              <a:gd name="connsiteY27" fmla="*/ 6394316 h 6622937"/>
              <a:gd name="connsiteX28" fmla="*/ 3047052 w 8636594"/>
              <a:gd name="connsiteY28" fmla="*/ 6377243 h 6622937"/>
              <a:gd name="connsiteX29" fmla="*/ 3095759 w 8636594"/>
              <a:gd name="connsiteY29" fmla="*/ 6359791 h 6622937"/>
              <a:gd name="connsiteX30" fmla="*/ 3143903 w 8636594"/>
              <a:gd name="connsiteY30" fmla="*/ 6341961 h 6622937"/>
              <a:gd name="connsiteX31" fmla="*/ 3191491 w 8636594"/>
              <a:gd name="connsiteY31" fmla="*/ 6323757 h 6622937"/>
              <a:gd name="connsiteX32" fmla="*/ 3238528 w 8636594"/>
              <a:gd name="connsiteY32" fmla="*/ 6305184 h 6622937"/>
              <a:gd name="connsiteX33" fmla="*/ 3285021 w 8636594"/>
              <a:gd name="connsiteY33" fmla="*/ 6286245 h 6622937"/>
              <a:gd name="connsiteX34" fmla="*/ 3330977 w 8636594"/>
              <a:gd name="connsiteY34" fmla="*/ 6266942 h 6622937"/>
              <a:gd name="connsiteX35" fmla="*/ 3376401 w 8636594"/>
              <a:gd name="connsiteY35" fmla="*/ 6247281 h 6622937"/>
              <a:gd name="connsiteX36" fmla="*/ 3421300 w 8636594"/>
              <a:gd name="connsiteY36" fmla="*/ 6227263 h 6622937"/>
              <a:gd name="connsiteX37" fmla="*/ 3465680 w 8636594"/>
              <a:gd name="connsiteY37" fmla="*/ 6206893 h 6622937"/>
              <a:gd name="connsiteX38" fmla="*/ 3509548 w 8636594"/>
              <a:gd name="connsiteY38" fmla="*/ 6186174 h 6622937"/>
              <a:gd name="connsiteX39" fmla="*/ 3552910 w 8636594"/>
              <a:gd name="connsiteY39" fmla="*/ 6165110 h 6622937"/>
              <a:gd name="connsiteX40" fmla="*/ 3595773 w 8636594"/>
              <a:gd name="connsiteY40" fmla="*/ 6143704 h 6622937"/>
              <a:gd name="connsiteX41" fmla="*/ 3638142 w 8636594"/>
              <a:gd name="connsiteY41" fmla="*/ 6121960 h 6622937"/>
              <a:gd name="connsiteX42" fmla="*/ 3680024 w 8636594"/>
              <a:gd name="connsiteY42" fmla="*/ 6099881 h 6622937"/>
              <a:gd name="connsiteX43" fmla="*/ 3721426 w 8636594"/>
              <a:gd name="connsiteY43" fmla="*/ 6077471 h 6622937"/>
              <a:gd name="connsiteX44" fmla="*/ 3762353 w 8636594"/>
              <a:gd name="connsiteY44" fmla="*/ 6054733 h 6622937"/>
              <a:gd name="connsiteX45" fmla="*/ 3802812 w 8636594"/>
              <a:gd name="connsiteY45" fmla="*/ 6031671 h 6622937"/>
              <a:gd name="connsiteX46" fmla="*/ 3842810 w 8636594"/>
              <a:gd name="connsiteY46" fmla="*/ 6008288 h 6622937"/>
              <a:gd name="connsiteX47" fmla="*/ 3882352 w 8636594"/>
              <a:gd name="connsiteY47" fmla="*/ 5984588 h 6622937"/>
              <a:gd name="connsiteX48" fmla="*/ 3921445 w 8636594"/>
              <a:gd name="connsiteY48" fmla="*/ 5960574 h 6622937"/>
              <a:gd name="connsiteX49" fmla="*/ 3960096 w 8636594"/>
              <a:gd name="connsiteY49" fmla="*/ 5936250 h 6622937"/>
              <a:gd name="connsiteX50" fmla="*/ 3998311 w 8636594"/>
              <a:gd name="connsiteY50" fmla="*/ 5911619 h 6622937"/>
              <a:gd name="connsiteX51" fmla="*/ 4036095 w 8636594"/>
              <a:gd name="connsiteY51" fmla="*/ 5886685 h 6622937"/>
              <a:gd name="connsiteX52" fmla="*/ 4073456 w 8636594"/>
              <a:gd name="connsiteY52" fmla="*/ 5861452 h 6622937"/>
              <a:gd name="connsiteX53" fmla="*/ 4110400 w 8636594"/>
              <a:gd name="connsiteY53" fmla="*/ 5835922 h 6622937"/>
              <a:gd name="connsiteX54" fmla="*/ 4146933 w 8636594"/>
              <a:gd name="connsiteY54" fmla="*/ 5810100 h 6622937"/>
              <a:gd name="connsiteX55" fmla="*/ 4183061 w 8636594"/>
              <a:gd name="connsiteY55" fmla="*/ 5783988 h 6622937"/>
              <a:gd name="connsiteX56" fmla="*/ 4218791 w 8636594"/>
              <a:gd name="connsiteY56" fmla="*/ 5757591 h 6622937"/>
              <a:gd name="connsiteX57" fmla="*/ 4254129 w 8636594"/>
              <a:gd name="connsiteY57" fmla="*/ 5730912 h 6622937"/>
              <a:gd name="connsiteX58" fmla="*/ 4289081 w 8636594"/>
              <a:gd name="connsiteY58" fmla="*/ 5703955 h 6622937"/>
              <a:gd name="connsiteX59" fmla="*/ 4323654 w 8636594"/>
              <a:gd name="connsiteY59" fmla="*/ 5676722 h 6622937"/>
              <a:gd name="connsiteX60" fmla="*/ 4357854 w 8636594"/>
              <a:gd name="connsiteY60" fmla="*/ 5649218 h 6622937"/>
              <a:gd name="connsiteX61" fmla="*/ 4391688 w 8636594"/>
              <a:gd name="connsiteY61" fmla="*/ 5621446 h 6622937"/>
              <a:gd name="connsiteX62" fmla="*/ 4425162 w 8636594"/>
              <a:gd name="connsiteY62" fmla="*/ 5593409 h 6622937"/>
              <a:gd name="connsiteX63" fmla="*/ 4458281 w 8636594"/>
              <a:gd name="connsiteY63" fmla="*/ 5565111 h 6622937"/>
              <a:gd name="connsiteX64" fmla="*/ 4491053 w 8636594"/>
              <a:gd name="connsiteY64" fmla="*/ 5536556 h 6622937"/>
              <a:gd name="connsiteX65" fmla="*/ 4523484 w 8636594"/>
              <a:gd name="connsiteY65" fmla="*/ 5507747 h 6622937"/>
              <a:gd name="connsiteX66" fmla="*/ 4555580 w 8636594"/>
              <a:gd name="connsiteY66" fmla="*/ 5478687 h 6622937"/>
              <a:gd name="connsiteX67" fmla="*/ 4587347 w 8636594"/>
              <a:gd name="connsiteY67" fmla="*/ 5449380 h 6622937"/>
              <a:gd name="connsiteX68" fmla="*/ 4618793 w 8636594"/>
              <a:gd name="connsiteY68" fmla="*/ 5419830 h 6622937"/>
              <a:gd name="connsiteX69" fmla="*/ 4649922 w 8636594"/>
              <a:gd name="connsiteY69" fmla="*/ 5390040 h 6622937"/>
              <a:gd name="connsiteX70" fmla="*/ 4680742 w 8636594"/>
              <a:gd name="connsiteY70" fmla="*/ 5360014 h 6622937"/>
              <a:gd name="connsiteX71" fmla="*/ 4711259 w 8636594"/>
              <a:gd name="connsiteY71" fmla="*/ 5329755 h 6622937"/>
              <a:gd name="connsiteX72" fmla="*/ 4741478 w 8636594"/>
              <a:gd name="connsiteY72" fmla="*/ 5299266 h 6622937"/>
              <a:gd name="connsiteX73" fmla="*/ 4771408 w 8636594"/>
              <a:gd name="connsiteY73" fmla="*/ 5268551 h 6622937"/>
              <a:gd name="connsiteX74" fmla="*/ 4801053 w 8636594"/>
              <a:gd name="connsiteY74" fmla="*/ 5237614 h 6622937"/>
              <a:gd name="connsiteX75" fmla="*/ 4830420 w 8636594"/>
              <a:gd name="connsiteY75" fmla="*/ 5206458 h 6622937"/>
              <a:gd name="connsiteX76" fmla="*/ 4859516 w 8636594"/>
              <a:gd name="connsiteY76" fmla="*/ 5175087 h 6622937"/>
              <a:gd name="connsiteX77" fmla="*/ 4888347 w 8636594"/>
              <a:gd name="connsiteY77" fmla="*/ 5143504 h 6622937"/>
              <a:gd name="connsiteX78" fmla="*/ 4916919 w 8636594"/>
              <a:gd name="connsiteY78" fmla="*/ 5111713 h 6622937"/>
              <a:gd name="connsiteX79" fmla="*/ 4945238 w 8636594"/>
              <a:gd name="connsiteY79" fmla="*/ 5079717 h 6622937"/>
              <a:gd name="connsiteX80" fmla="*/ 4973311 w 8636594"/>
              <a:gd name="connsiteY80" fmla="*/ 5047519 h 6622937"/>
              <a:gd name="connsiteX81" fmla="*/ 5001145 w 8636594"/>
              <a:gd name="connsiteY81" fmla="*/ 5015124 h 6622937"/>
              <a:gd name="connsiteX82" fmla="*/ 5028745 w 8636594"/>
              <a:gd name="connsiteY82" fmla="*/ 4982535 h 6622937"/>
              <a:gd name="connsiteX83" fmla="*/ 5056117 w 8636594"/>
              <a:gd name="connsiteY83" fmla="*/ 4949755 h 6622937"/>
              <a:gd name="connsiteX84" fmla="*/ 5083269 w 8636594"/>
              <a:gd name="connsiteY84" fmla="*/ 4916787 h 6622937"/>
              <a:gd name="connsiteX85" fmla="*/ 5110207 w 8636594"/>
              <a:gd name="connsiteY85" fmla="*/ 4883636 h 6622937"/>
              <a:gd name="connsiteX86" fmla="*/ 5136937 w 8636594"/>
              <a:gd name="connsiteY86" fmla="*/ 4850305 h 6622937"/>
              <a:gd name="connsiteX87" fmla="*/ 5163464 w 8636594"/>
              <a:gd name="connsiteY87" fmla="*/ 4816797 h 6622937"/>
              <a:gd name="connsiteX88" fmla="*/ 5215940 w 8636594"/>
              <a:gd name="connsiteY88" fmla="*/ 4749265 h 6622937"/>
              <a:gd name="connsiteX89" fmla="*/ 5267684 w 8636594"/>
              <a:gd name="connsiteY89" fmla="*/ 4681068 h 6622937"/>
              <a:gd name="connsiteX90" fmla="*/ 5318748 w 8636594"/>
              <a:gd name="connsiteY90" fmla="*/ 4612234 h 6622937"/>
              <a:gd name="connsiteX91" fmla="*/ 5369182 w 8636594"/>
              <a:gd name="connsiteY91" fmla="*/ 4542793 h 6622937"/>
              <a:gd name="connsiteX92" fmla="*/ 5419038 w 8636594"/>
              <a:gd name="connsiteY92" fmla="*/ 4472771 h 6622937"/>
              <a:gd name="connsiteX93" fmla="*/ 5468365 w 8636594"/>
              <a:gd name="connsiteY93" fmla="*/ 4402196 h 6622937"/>
              <a:gd name="connsiteX94" fmla="*/ 5517215 w 8636594"/>
              <a:gd name="connsiteY94" fmla="*/ 4331098 h 6622937"/>
              <a:gd name="connsiteX95" fmla="*/ 5565637 w 8636594"/>
              <a:gd name="connsiteY95" fmla="*/ 4259503 h 6622937"/>
              <a:gd name="connsiteX96" fmla="*/ 5613684 w 8636594"/>
              <a:gd name="connsiteY96" fmla="*/ 4187441 h 6622937"/>
              <a:gd name="connsiteX97" fmla="*/ 5685160 w 8636594"/>
              <a:gd name="connsiteY97" fmla="*/ 4078531 h 6622937"/>
              <a:gd name="connsiteX98" fmla="*/ 5756074 w 8636594"/>
              <a:gd name="connsiteY98" fmla="*/ 3968727 h 6622937"/>
              <a:gd name="connsiteX99" fmla="*/ 5873483 w 8636594"/>
              <a:gd name="connsiteY99" fmla="*/ 3783989 h 6622937"/>
              <a:gd name="connsiteX100" fmla="*/ 6203209 w 8636594"/>
              <a:gd name="connsiteY100" fmla="*/ 3258640 h 6622937"/>
              <a:gd name="connsiteX101" fmla="*/ 6299430 w 8636594"/>
              <a:gd name="connsiteY101" fmla="*/ 3107321 h 6622937"/>
              <a:gd name="connsiteX102" fmla="*/ 6372650 w 8636594"/>
              <a:gd name="connsiteY102" fmla="*/ 2993735 h 6622937"/>
              <a:gd name="connsiteX103" fmla="*/ 6453197 w 8636594"/>
              <a:gd name="connsiteY103" fmla="*/ 2869788 h 6622937"/>
              <a:gd name="connsiteX104" fmla="*/ 6564167 w 8636594"/>
              <a:gd name="connsiteY104" fmla="*/ 2696807 h 6622937"/>
              <a:gd name="connsiteX105" fmla="*/ 6976233 w 8636594"/>
              <a:gd name="connsiteY105" fmla="*/ 2045274 h 6622937"/>
              <a:gd name="connsiteX106" fmla="*/ 7086755 w 8636594"/>
              <a:gd name="connsiteY106" fmla="*/ 1872743 h 6622937"/>
              <a:gd name="connsiteX107" fmla="*/ 7170279 w 8636594"/>
              <a:gd name="connsiteY107" fmla="*/ 1744202 h 6622937"/>
              <a:gd name="connsiteX108" fmla="*/ 7226351 w 8636594"/>
              <a:gd name="connsiteY108" fmla="*/ 1659017 h 6622937"/>
              <a:gd name="connsiteX109" fmla="*/ 7282789 w 8636594"/>
              <a:gd name="connsiteY109" fmla="*/ 1574303 h 6622937"/>
              <a:gd name="connsiteX110" fmla="*/ 7339643 w 8636594"/>
              <a:gd name="connsiteY110" fmla="*/ 1490113 h 6622937"/>
              <a:gd name="connsiteX111" fmla="*/ 7396957 w 8636594"/>
              <a:gd name="connsiteY111" fmla="*/ 1406503 h 6622937"/>
              <a:gd name="connsiteX112" fmla="*/ 7454781 w 8636594"/>
              <a:gd name="connsiteY112" fmla="*/ 1323526 h 6622937"/>
              <a:gd name="connsiteX113" fmla="*/ 7513161 w 8636594"/>
              <a:gd name="connsiteY113" fmla="*/ 1241237 h 6622937"/>
              <a:gd name="connsiteX114" fmla="*/ 7572144 w 8636594"/>
              <a:gd name="connsiteY114" fmla="*/ 1159689 h 6622937"/>
              <a:gd name="connsiteX115" fmla="*/ 7601877 w 8636594"/>
              <a:gd name="connsiteY115" fmla="*/ 1119210 h 6622937"/>
              <a:gd name="connsiteX116" fmla="*/ 7631779 w 8636594"/>
              <a:gd name="connsiteY116" fmla="*/ 1078937 h 6622937"/>
              <a:gd name="connsiteX117" fmla="*/ 7661855 w 8636594"/>
              <a:gd name="connsiteY117" fmla="*/ 1038876 h 6622937"/>
              <a:gd name="connsiteX118" fmla="*/ 7692111 w 8636594"/>
              <a:gd name="connsiteY118" fmla="*/ 999035 h 6622937"/>
              <a:gd name="connsiteX119" fmla="*/ 7722554 w 8636594"/>
              <a:gd name="connsiteY119" fmla="*/ 959419 h 6622937"/>
              <a:gd name="connsiteX120" fmla="*/ 7753190 w 8636594"/>
              <a:gd name="connsiteY120" fmla="*/ 920037 h 6622937"/>
              <a:gd name="connsiteX121" fmla="*/ 7784023 w 8636594"/>
              <a:gd name="connsiteY121" fmla="*/ 880894 h 6622937"/>
              <a:gd name="connsiteX122" fmla="*/ 7815061 w 8636594"/>
              <a:gd name="connsiteY122" fmla="*/ 841997 h 6622937"/>
              <a:gd name="connsiteX123" fmla="*/ 7846308 w 8636594"/>
              <a:gd name="connsiteY123" fmla="*/ 803354 h 6622937"/>
              <a:gd name="connsiteX124" fmla="*/ 7877772 w 8636594"/>
              <a:gd name="connsiteY124" fmla="*/ 764970 h 6622937"/>
              <a:gd name="connsiteX125" fmla="*/ 7909458 w 8636594"/>
              <a:gd name="connsiteY125" fmla="*/ 726853 h 6622937"/>
              <a:gd name="connsiteX126" fmla="*/ 7941371 w 8636594"/>
              <a:gd name="connsiteY126" fmla="*/ 689010 h 6622937"/>
              <a:gd name="connsiteX127" fmla="*/ 7973518 w 8636594"/>
              <a:gd name="connsiteY127" fmla="*/ 651447 h 6622937"/>
              <a:gd name="connsiteX128" fmla="*/ 8005905 w 8636594"/>
              <a:gd name="connsiteY128" fmla="*/ 614171 h 6622937"/>
              <a:gd name="connsiteX129" fmla="*/ 8038538 w 8636594"/>
              <a:gd name="connsiteY129" fmla="*/ 577189 h 6622937"/>
              <a:gd name="connsiteX130" fmla="*/ 8071421 w 8636594"/>
              <a:gd name="connsiteY130" fmla="*/ 540507 h 6622937"/>
              <a:gd name="connsiteX131" fmla="*/ 8104563 w 8636594"/>
              <a:gd name="connsiteY131" fmla="*/ 504132 h 6622937"/>
              <a:gd name="connsiteX132" fmla="*/ 8137967 w 8636594"/>
              <a:gd name="connsiteY132" fmla="*/ 468072 h 6622937"/>
              <a:gd name="connsiteX133" fmla="*/ 8171641 w 8636594"/>
              <a:gd name="connsiteY133" fmla="*/ 432332 h 6622937"/>
              <a:gd name="connsiteX134" fmla="*/ 8205590 w 8636594"/>
              <a:gd name="connsiteY134" fmla="*/ 396920 h 6622937"/>
              <a:gd name="connsiteX135" fmla="*/ 8239820 w 8636594"/>
              <a:gd name="connsiteY135" fmla="*/ 361843 h 6622937"/>
              <a:gd name="connsiteX136" fmla="*/ 8274337 w 8636594"/>
              <a:gd name="connsiteY136" fmla="*/ 327107 h 6622937"/>
              <a:gd name="connsiteX137" fmla="*/ 8309147 w 8636594"/>
              <a:gd name="connsiteY137" fmla="*/ 292718 h 6622937"/>
              <a:gd name="connsiteX138" fmla="*/ 8344256 w 8636594"/>
              <a:gd name="connsiteY138" fmla="*/ 258685 h 6622937"/>
              <a:gd name="connsiteX139" fmla="*/ 8379669 w 8636594"/>
              <a:gd name="connsiteY139" fmla="*/ 225013 h 6622937"/>
              <a:gd name="connsiteX140" fmla="*/ 8415394 w 8636594"/>
              <a:gd name="connsiteY140" fmla="*/ 191709 h 6622937"/>
              <a:gd name="connsiteX141" fmla="*/ 8451434 w 8636594"/>
              <a:gd name="connsiteY141" fmla="*/ 158780 h 6622937"/>
              <a:gd name="connsiteX142" fmla="*/ 8487798 w 8636594"/>
              <a:gd name="connsiteY142" fmla="*/ 126233 h 6622937"/>
              <a:gd name="connsiteX143" fmla="*/ 8524489 w 8636594"/>
              <a:gd name="connsiteY143" fmla="*/ 94075 h 6622937"/>
              <a:gd name="connsiteX144" fmla="*/ 8561515 w 8636594"/>
              <a:gd name="connsiteY144" fmla="*/ 62312 h 6622937"/>
              <a:gd name="connsiteX145" fmla="*/ 8598881 w 8636594"/>
              <a:gd name="connsiteY145" fmla="*/ 30951 h 6622937"/>
              <a:gd name="connsiteX146" fmla="*/ 8636594 w 8636594"/>
              <a:gd name="connsiteY146"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222486 w 8636594"/>
              <a:gd name="connsiteY5" fmla="*/ 5687627 h 6622937"/>
              <a:gd name="connsiteX6" fmla="*/ 2412216 w 8636594"/>
              <a:gd name="connsiteY6" fmla="*/ 5587741 h 6622937"/>
              <a:gd name="connsiteX7" fmla="*/ 2490090 w 8636594"/>
              <a:gd name="connsiteY7" fmla="*/ 5591230 h 6622937"/>
              <a:gd name="connsiteX8" fmla="*/ 2561975 w 8636594"/>
              <a:gd name="connsiteY8" fmla="*/ 5533193 h 6622937"/>
              <a:gd name="connsiteX9" fmla="*/ 2066817 w 8636594"/>
              <a:gd name="connsiteY9" fmla="*/ 6622937 h 6622937"/>
              <a:gd name="connsiteX10" fmla="*/ 2126742 w 8636594"/>
              <a:gd name="connsiteY10" fmla="*/ 6612869 h 6622937"/>
              <a:gd name="connsiteX11" fmla="*/ 2185991 w 8636594"/>
              <a:gd name="connsiteY11" fmla="*/ 6602362 h 6622937"/>
              <a:gd name="connsiteX12" fmla="*/ 2244569 w 8636594"/>
              <a:gd name="connsiteY12" fmla="*/ 6591417 h 6622937"/>
              <a:gd name="connsiteX13" fmla="*/ 2302482 w 8636594"/>
              <a:gd name="connsiteY13" fmla="*/ 6580040 h 6622937"/>
              <a:gd name="connsiteX14" fmla="*/ 2359737 w 8636594"/>
              <a:gd name="connsiteY14" fmla="*/ 6568233 h 6622937"/>
              <a:gd name="connsiteX15" fmla="*/ 2416341 w 8636594"/>
              <a:gd name="connsiteY15" fmla="*/ 6555999 h 6622937"/>
              <a:gd name="connsiteX16" fmla="*/ 2472299 w 8636594"/>
              <a:gd name="connsiteY16" fmla="*/ 6543344 h 6622937"/>
              <a:gd name="connsiteX17" fmla="*/ 2527618 w 8636594"/>
              <a:gd name="connsiteY17" fmla="*/ 6530269 h 6622937"/>
              <a:gd name="connsiteX18" fmla="*/ 2582304 w 8636594"/>
              <a:gd name="connsiteY18" fmla="*/ 6516778 h 6622937"/>
              <a:gd name="connsiteX19" fmla="*/ 2636364 w 8636594"/>
              <a:gd name="connsiteY19" fmla="*/ 6502876 h 6622937"/>
              <a:gd name="connsiteX20" fmla="*/ 2689804 w 8636594"/>
              <a:gd name="connsiteY20" fmla="*/ 6488565 h 6622937"/>
              <a:gd name="connsiteX21" fmla="*/ 2742629 w 8636594"/>
              <a:gd name="connsiteY21" fmla="*/ 6473849 h 6622937"/>
              <a:gd name="connsiteX22" fmla="*/ 2794848 w 8636594"/>
              <a:gd name="connsiteY22" fmla="*/ 6458731 h 6622937"/>
              <a:gd name="connsiteX23" fmla="*/ 2846466 w 8636594"/>
              <a:gd name="connsiteY23" fmla="*/ 6443216 h 6622937"/>
              <a:gd name="connsiteX24" fmla="*/ 2897488 w 8636594"/>
              <a:gd name="connsiteY24" fmla="*/ 6427305 h 6622937"/>
              <a:gd name="connsiteX25" fmla="*/ 2947923 w 8636594"/>
              <a:gd name="connsiteY25" fmla="*/ 6411004 h 6622937"/>
              <a:gd name="connsiteX26" fmla="*/ 2997775 w 8636594"/>
              <a:gd name="connsiteY26" fmla="*/ 6394316 h 6622937"/>
              <a:gd name="connsiteX27" fmla="*/ 3047052 w 8636594"/>
              <a:gd name="connsiteY27" fmla="*/ 6377243 h 6622937"/>
              <a:gd name="connsiteX28" fmla="*/ 3095759 w 8636594"/>
              <a:gd name="connsiteY28" fmla="*/ 6359791 h 6622937"/>
              <a:gd name="connsiteX29" fmla="*/ 3143903 w 8636594"/>
              <a:gd name="connsiteY29" fmla="*/ 6341961 h 6622937"/>
              <a:gd name="connsiteX30" fmla="*/ 3191491 w 8636594"/>
              <a:gd name="connsiteY30" fmla="*/ 6323757 h 6622937"/>
              <a:gd name="connsiteX31" fmla="*/ 3238528 w 8636594"/>
              <a:gd name="connsiteY31" fmla="*/ 6305184 h 6622937"/>
              <a:gd name="connsiteX32" fmla="*/ 3285021 w 8636594"/>
              <a:gd name="connsiteY32" fmla="*/ 6286245 h 6622937"/>
              <a:gd name="connsiteX33" fmla="*/ 3330977 w 8636594"/>
              <a:gd name="connsiteY33" fmla="*/ 6266942 h 6622937"/>
              <a:gd name="connsiteX34" fmla="*/ 3376401 w 8636594"/>
              <a:gd name="connsiteY34" fmla="*/ 6247281 h 6622937"/>
              <a:gd name="connsiteX35" fmla="*/ 3421300 w 8636594"/>
              <a:gd name="connsiteY35" fmla="*/ 6227263 h 6622937"/>
              <a:gd name="connsiteX36" fmla="*/ 3465680 w 8636594"/>
              <a:gd name="connsiteY36" fmla="*/ 6206893 h 6622937"/>
              <a:gd name="connsiteX37" fmla="*/ 3509548 w 8636594"/>
              <a:gd name="connsiteY37" fmla="*/ 6186174 h 6622937"/>
              <a:gd name="connsiteX38" fmla="*/ 3552910 w 8636594"/>
              <a:gd name="connsiteY38" fmla="*/ 6165110 h 6622937"/>
              <a:gd name="connsiteX39" fmla="*/ 3595773 w 8636594"/>
              <a:gd name="connsiteY39" fmla="*/ 6143704 h 6622937"/>
              <a:gd name="connsiteX40" fmla="*/ 3638142 w 8636594"/>
              <a:gd name="connsiteY40" fmla="*/ 6121960 h 6622937"/>
              <a:gd name="connsiteX41" fmla="*/ 3680024 w 8636594"/>
              <a:gd name="connsiteY41" fmla="*/ 6099881 h 6622937"/>
              <a:gd name="connsiteX42" fmla="*/ 3721426 w 8636594"/>
              <a:gd name="connsiteY42" fmla="*/ 6077471 h 6622937"/>
              <a:gd name="connsiteX43" fmla="*/ 3762353 w 8636594"/>
              <a:gd name="connsiteY43" fmla="*/ 6054733 h 6622937"/>
              <a:gd name="connsiteX44" fmla="*/ 3802812 w 8636594"/>
              <a:gd name="connsiteY44" fmla="*/ 6031671 h 6622937"/>
              <a:gd name="connsiteX45" fmla="*/ 3842810 w 8636594"/>
              <a:gd name="connsiteY45" fmla="*/ 6008288 h 6622937"/>
              <a:gd name="connsiteX46" fmla="*/ 3882352 w 8636594"/>
              <a:gd name="connsiteY46" fmla="*/ 5984588 h 6622937"/>
              <a:gd name="connsiteX47" fmla="*/ 3921445 w 8636594"/>
              <a:gd name="connsiteY47" fmla="*/ 5960574 h 6622937"/>
              <a:gd name="connsiteX48" fmla="*/ 3960096 w 8636594"/>
              <a:gd name="connsiteY48" fmla="*/ 5936250 h 6622937"/>
              <a:gd name="connsiteX49" fmla="*/ 3998311 w 8636594"/>
              <a:gd name="connsiteY49" fmla="*/ 5911619 h 6622937"/>
              <a:gd name="connsiteX50" fmla="*/ 4036095 w 8636594"/>
              <a:gd name="connsiteY50" fmla="*/ 5886685 h 6622937"/>
              <a:gd name="connsiteX51" fmla="*/ 4073456 w 8636594"/>
              <a:gd name="connsiteY51" fmla="*/ 5861452 h 6622937"/>
              <a:gd name="connsiteX52" fmla="*/ 4110400 w 8636594"/>
              <a:gd name="connsiteY52" fmla="*/ 5835922 h 6622937"/>
              <a:gd name="connsiteX53" fmla="*/ 4146933 w 8636594"/>
              <a:gd name="connsiteY53" fmla="*/ 5810100 h 6622937"/>
              <a:gd name="connsiteX54" fmla="*/ 4183061 w 8636594"/>
              <a:gd name="connsiteY54" fmla="*/ 5783988 h 6622937"/>
              <a:gd name="connsiteX55" fmla="*/ 4218791 w 8636594"/>
              <a:gd name="connsiteY55" fmla="*/ 5757591 h 6622937"/>
              <a:gd name="connsiteX56" fmla="*/ 4254129 w 8636594"/>
              <a:gd name="connsiteY56" fmla="*/ 5730912 h 6622937"/>
              <a:gd name="connsiteX57" fmla="*/ 4289081 w 8636594"/>
              <a:gd name="connsiteY57" fmla="*/ 5703955 h 6622937"/>
              <a:gd name="connsiteX58" fmla="*/ 4323654 w 8636594"/>
              <a:gd name="connsiteY58" fmla="*/ 5676722 h 6622937"/>
              <a:gd name="connsiteX59" fmla="*/ 4357854 w 8636594"/>
              <a:gd name="connsiteY59" fmla="*/ 5649218 h 6622937"/>
              <a:gd name="connsiteX60" fmla="*/ 4391688 w 8636594"/>
              <a:gd name="connsiteY60" fmla="*/ 5621446 h 6622937"/>
              <a:gd name="connsiteX61" fmla="*/ 4425162 w 8636594"/>
              <a:gd name="connsiteY61" fmla="*/ 5593409 h 6622937"/>
              <a:gd name="connsiteX62" fmla="*/ 4458281 w 8636594"/>
              <a:gd name="connsiteY62" fmla="*/ 5565111 h 6622937"/>
              <a:gd name="connsiteX63" fmla="*/ 4491053 w 8636594"/>
              <a:gd name="connsiteY63" fmla="*/ 5536556 h 6622937"/>
              <a:gd name="connsiteX64" fmla="*/ 4523484 w 8636594"/>
              <a:gd name="connsiteY64" fmla="*/ 5507747 h 6622937"/>
              <a:gd name="connsiteX65" fmla="*/ 4555580 w 8636594"/>
              <a:gd name="connsiteY65" fmla="*/ 5478687 h 6622937"/>
              <a:gd name="connsiteX66" fmla="*/ 4587347 w 8636594"/>
              <a:gd name="connsiteY66" fmla="*/ 5449380 h 6622937"/>
              <a:gd name="connsiteX67" fmla="*/ 4618793 w 8636594"/>
              <a:gd name="connsiteY67" fmla="*/ 5419830 h 6622937"/>
              <a:gd name="connsiteX68" fmla="*/ 4649922 w 8636594"/>
              <a:gd name="connsiteY68" fmla="*/ 5390040 h 6622937"/>
              <a:gd name="connsiteX69" fmla="*/ 4680742 w 8636594"/>
              <a:gd name="connsiteY69" fmla="*/ 5360014 h 6622937"/>
              <a:gd name="connsiteX70" fmla="*/ 4711259 w 8636594"/>
              <a:gd name="connsiteY70" fmla="*/ 5329755 h 6622937"/>
              <a:gd name="connsiteX71" fmla="*/ 4741478 w 8636594"/>
              <a:gd name="connsiteY71" fmla="*/ 5299266 h 6622937"/>
              <a:gd name="connsiteX72" fmla="*/ 4771408 w 8636594"/>
              <a:gd name="connsiteY72" fmla="*/ 5268551 h 6622937"/>
              <a:gd name="connsiteX73" fmla="*/ 4801053 w 8636594"/>
              <a:gd name="connsiteY73" fmla="*/ 5237614 h 6622937"/>
              <a:gd name="connsiteX74" fmla="*/ 4830420 w 8636594"/>
              <a:gd name="connsiteY74" fmla="*/ 5206458 h 6622937"/>
              <a:gd name="connsiteX75" fmla="*/ 4859516 w 8636594"/>
              <a:gd name="connsiteY75" fmla="*/ 5175087 h 6622937"/>
              <a:gd name="connsiteX76" fmla="*/ 4888347 w 8636594"/>
              <a:gd name="connsiteY76" fmla="*/ 5143504 h 6622937"/>
              <a:gd name="connsiteX77" fmla="*/ 4916919 w 8636594"/>
              <a:gd name="connsiteY77" fmla="*/ 5111713 h 6622937"/>
              <a:gd name="connsiteX78" fmla="*/ 4945238 w 8636594"/>
              <a:gd name="connsiteY78" fmla="*/ 5079717 h 6622937"/>
              <a:gd name="connsiteX79" fmla="*/ 4973311 w 8636594"/>
              <a:gd name="connsiteY79" fmla="*/ 5047519 h 6622937"/>
              <a:gd name="connsiteX80" fmla="*/ 5001145 w 8636594"/>
              <a:gd name="connsiteY80" fmla="*/ 5015124 h 6622937"/>
              <a:gd name="connsiteX81" fmla="*/ 5028745 w 8636594"/>
              <a:gd name="connsiteY81" fmla="*/ 4982535 h 6622937"/>
              <a:gd name="connsiteX82" fmla="*/ 5056117 w 8636594"/>
              <a:gd name="connsiteY82" fmla="*/ 4949755 h 6622937"/>
              <a:gd name="connsiteX83" fmla="*/ 5083269 w 8636594"/>
              <a:gd name="connsiteY83" fmla="*/ 4916787 h 6622937"/>
              <a:gd name="connsiteX84" fmla="*/ 5110207 w 8636594"/>
              <a:gd name="connsiteY84" fmla="*/ 4883636 h 6622937"/>
              <a:gd name="connsiteX85" fmla="*/ 5136937 w 8636594"/>
              <a:gd name="connsiteY85" fmla="*/ 4850305 h 6622937"/>
              <a:gd name="connsiteX86" fmla="*/ 5163464 w 8636594"/>
              <a:gd name="connsiteY86" fmla="*/ 4816797 h 6622937"/>
              <a:gd name="connsiteX87" fmla="*/ 5215940 w 8636594"/>
              <a:gd name="connsiteY87" fmla="*/ 4749265 h 6622937"/>
              <a:gd name="connsiteX88" fmla="*/ 5267684 w 8636594"/>
              <a:gd name="connsiteY88" fmla="*/ 4681068 h 6622937"/>
              <a:gd name="connsiteX89" fmla="*/ 5318748 w 8636594"/>
              <a:gd name="connsiteY89" fmla="*/ 4612234 h 6622937"/>
              <a:gd name="connsiteX90" fmla="*/ 5369182 w 8636594"/>
              <a:gd name="connsiteY90" fmla="*/ 4542793 h 6622937"/>
              <a:gd name="connsiteX91" fmla="*/ 5419038 w 8636594"/>
              <a:gd name="connsiteY91" fmla="*/ 4472771 h 6622937"/>
              <a:gd name="connsiteX92" fmla="*/ 5468365 w 8636594"/>
              <a:gd name="connsiteY92" fmla="*/ 4402196 h 6622937"/>
              <a:gd name="connsiteX93" fmla="*/ 5517215 w 8636594"/>
              <a:gd name="connsiteY93" fmla="*/ 4331098 h 6622937"/>
              <a:gd name="connsiteX94" fmla="*/ 5565637 w 8636594"/>
              <a:gd name="connsiteY94" fmla="*/ 4259503 h 6622937"/>
              <a:gd name="connsiteX95" fmla="*/ 5613684 w 8636594"/>
              <a:gd name="connsiteY95" fmla="*/ 4187441 h 6622937"/>
              <a:gd name="connsiteX96" fmla="*/ 5685160 w 8636594"/>
              <a:gd name="connsiteY96" fmla="*/ 4078531 h 6622937"/>
              <a:gd name="connsiteX97" fmla="*/ 5756074 w 8636594"/>
              <a:gd name="connsiteY97" fmla="*/ 3968727 h 6622937"/>
              <a:gd name="connsiteX98" fmla="*/ 5873483 w 8636594"/>
              <a:gd name="connsiteY98" fmla="*/ 3783989 h 6622937"/>
              <a:gd name="connsiteX99" fmla="*/ 6203209 w 8636594"/>
              <a:gd name="connsiteY99" fmla="*/ 3258640 h 6622937"/>
              <a:gd name="connsiteX100" fmla="*/ 6299430 w 8636594"/>
              <a:gd name="connsiteY100" fmla="*/ 3107321 h 6622937"/>
              <a:gd name="connsiteX101" fmla="*/ 6372650 w 8636594"/>
              <a:gd name="connsiteY101" fmla="*/ 2993735 h 6622937"/>
              <a:gd name="connsiteX102" fmla="*/ 6453197 w 8636594"/>
              <a:gd name="connsiteY102" fmla="*/ 2869788 h 6622937"/>
              <a:gd name="connsiteX103" fmla="*/ 6564167 w 8636594"/>
              <a:gd name="connsiteY103" fmla="*/ 2696807 h 6622937"/>
              <a:gd name="connsiteX104" fmla="*/ 6976233 w 8636594"/>
              <a:gd name="connsiteY104" fmla="*/ 2045274 h 6622937"/>
              <a:gd name="connsiteX105" fmla="*/ 7086755 w 8636594"/>
              <a:gd name="connsiteY105" fmla="*/ 1872743 h 6622937"/>
              <a:gd name="connsiteX106" fmla="*/ 7170279 w 8636594"/>
              <a:gd name="connsiteY106" fmla="*/ 1744202 h 6622937"/>
              <a:gd name="connsiteX107" fmla="*/ 7226351 w 8636594"/>
              <a:gd name="connsiteY107" fmla="*/ 1659017 h 6622937"/>
              <a:gd name="connsiteX108" fmla="*/ 7282789 w 8636594"/>
              <a:gd name="connsiteY108" fmla="*/ 1574303 h 6622937"/>
              <a:gd name="connsiteX109" fmla="*/ 7339643 w 8636594"/>
              <a:gd name="connsiteY109" fmla="*/ 1490113 h 6622937"/>
              <a:gd name="connsiteX110" fmla="*/ 7396957 w 8636594"/>
              <a:gd name="connsiteY110" fmla="*/ 1406503 h 6622937"/>
              <a:gd name="connsiteX111" fmla="*/ 7454781 w 8636594"/>
              <a:gd name="connsiteY111" fmla="*/ 1323526 h 6622937"/>
              <a:gd name="connsiteX112" fmla="*/ 7513161 w 8636594"/>
              <a:gd name="connsiteY112" fmla="*/ 1241237 h 6622937"/>
              <a:gd name="connsiteX113" fmla="*/ 7572144 w 8636594"/>
              <a:gd name="connsiteY113" fmla="*/ 1159689 h 6622937"/>
              <a:gd name="connsiteX114" fmla="*/ 7601877 w 8636594"/>
              <a:gd name="connsiteY114" fmla="*/ 1119210 h 6622937"/>
              <a:gd name="connsiteX115" fmla="*/ 7631779 w 8636594"/>
              <a:gd name="connsiteY115" fmla="*/ 1078937 h 6622937"/>
              <a:gd name="connsiteX116" fmla="*/ 7661855 w 8636594"/>
              <a:gd name="connsiteY116" fmla="*/ 1038876 h 6622937"/>
              <a:gd name="connsiteX117" fmla="*/ 7692111 w 8636594"/>
              <a:gd name="connsiteY117" fmla="*/ 999035 h 6622937"/>
              <a:gd name="connsiteX118" fmla="*/ 7722554 w 8636594"/>
              <a:gd name="connsiteY118" fmla="*/ 959419 h 6622937"/>
              <a:gd name="connsiteX119" fmla="*/ 7753190 w 8636594"/>
              <a:gd name="connsiteY119" fmla="*/ 920037 h 6622937"/>
              <a:gd name="connsiteX120" fmla="*/ 7784023 w 8636594"/>
              <a:gd name="connsiteY120" fmla="*/ 880894 h 6622937"/>
              <a:gd name="connsiteX121" fmla="*/ 7815061 w 8636594"/>
              <a:gd name="connsiteY121" fmla="*/ 841997 h 6622937"/>
              <a:gd name="connsiteX122" fmla="*/ 7846308 w 8636594"/>
              <a:gd name="connsiteY122" fmla="*/ 803354 h 6622937"/>
              <a:gd name="connsiteX123" fmla="*/ 7877772 w 8636594"/>
              <a:gd name="connsiteY123" fmla="*/ 764970 h 6622937"/>
              <a:gd name="connsiteX124" fmla="*/ 7909458 w 8636594"/>
              <a:gd name="connsiteY124" fmla="*/ 726853 h 6622937"/>
              <a:gd name="connsiteX125" fmla="*/ 7941371 w 8636594"/>
              <a:gd name="connsiteY125" fmla="*/ 689010 h 6622937"/>
              <a:gd name="connsiteX126" fmla="*/ 7973518 w 8636594"/>
              <a:gd name="connsiteY126" fmla="*/ 651447 h 6622937"/>
              <a:gd name="connsiteX127" fmla="*/ 8005905 w 8636594"/>
              <a:gd name="connsiteY127" fmla="*/ 614171 h 6622937"/>
              <a:gd name="connsiteX128" fmla="*/ 8038538 w 8636594"/>
              <a:gd name="connsiteY128" fmla="*/ 577189 h 6622937"/>
              <a:gd name="connsiteX129" fmla="*/ 8071421 w 8636594"/>
              <a:gd name="connsiteY129" fmla="*/ 540507 h 6622937"/>
              <a:gd name="connsiteX130" fmla="*/ 8104563 w 8636594"/>
              <a:gd name="connsiteY130" fmla="*/ 504132 h 6622937"/>
              <a:gd name="connsiteX131" fmla="*/ 8137967 w 8636594"/>
              <a:gd name="connsiteY131" fmla="*/ 468072 h 6622937"/>
              <a:gd name="connsiteX132" fmla="*/ 8171641 w 8636594"/>
              <a:gd name="connsiteY132" fmla="*/ 432332 h 6622937"/>
              <a:gd name="connsiteX133" fmla="*/ 8205590 w 8636594"/>
              <a:gd name="connsiteY133" fmla="*/ 396920 h 6622937"/>
              <a:gd name="connsiteX134" fmla="*/ 8239820 w 8636594"/>
              <a:gd name="connsiteY134" fmla="*/ 361843 h 6622937"/>
              <a:gd name="connsiteX135" fmla="*/ 8274337 w 8636594"/>
              <a:gd name="connsiteY135" fmla="*/ 327107 h 6622937"/>
              <a:gd name="connsiteX136" fmla="*/ 8309147 w 8636594"/>
              <a:gd name="connsiteY136" fmla="*/ 292718 h 6622937"/>
              <a:gd name="connsiteX137" fmla="*/ 8344256 w 8636594"/>
              <a:gd name="connsiteY137" fmla="*/ 258685 h 6622937"/>
              <a:gd name="connsiteX138" fmla="*/ 8379669 w 8636594"/>
              <a:gd name="connsiteY138" fmla="*/ 225013 h 6622937"/>
              <a:gd name="connsiteX139" fmla="*/ 8415394 w 8636594"/>
              <a:gd name="connsiteY139" fmla="*/ 191709 h 6622937"/>
              <a:gd name="connsiteX140" fmla="*/ 8451434 w 8636594"/>
              <a:gd name="connsiteY140" fmla="*/ 158780 h 6622937"/>
              <a:gd name="connsiteX141" fmla="*/ 8487798 w 8636594"/>
              <a:gd name="connsiteY141" fmla="*/ 126233 h 6622937"/>
              <a:gd name="connsiteX142" fmla="*/ 8524489 w 8636594"/>
              <a:gd name="connsiteY142" fmla="*/ 94075 h 6622937"/>
              <a:gd name="connsiteX143" fmla="*/ 8561515 w 8636594"/>
              <a:gd name="connsiteY143" fmla="*/ 62312 h 6622937"/>
              <a:gd name="connsiteX144" fmla="*/ 8598881 w 8636594"/>
              <a:gd name="connsiteY144" fmla="*/ 30951 h 6622937"/>
              <a:gd name="connsiteX145" fmla="*/ 8636594 w 8636594"/>
              <a:gd name="connsiteY145"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12216 w 8636594"/>
              <a:gd name="connsiteY5" fmla="*/ 5587741 h 6622937"/>
              <a:gd name="connsiteX6" fmla="*/ 2490090 w 8636594"/>
              <a:gd name="connsiteY6" fmla="*/ 5591230 h 6622937"/>
              <a:gd name="connsiteX7" fmla="*/ 2561975 w 8636594"/>
              <a:gd name="connsiteY7" fmla="*/ 5533193 h 6622937"/>
              <a:gd name="connsiteX8" fmla="*/ 2066817 w 8636594"/>
              <a:gd name="connsiteY8" fmla="*/ 6622937 h 6622937"/>
              <a:gd name="connsiteX9" fmla="*/ 2126742 w 8636594"/>
              <a:gd name="connsiteY9" fmla="*/ 6612869 h 6622937"/>
              <a:gd name="connsiteX10" fmla="*/ 2185991 w 8636594"/>
              <a:gd name="connsiteY10" fmla="*/ 6602362 h 6622937"/>
              <a:gd name="connsiteX11" fmla="*/ 2244569 w 8636594"/>
              <a:gd name="connsiteY11" fmla="*/ 6591417 h 6622937"/>
              <a:gd name="connsiteX12" fmla="*/ 2302482 w 8636594"/>
              <a:gd name="connsiteY12" fmla="*/ 6580040 h 6622937"/>
              <a:gd name="connsiteX13" fmla="*/ 2359737 w 8636594"/>
              <a:gd name="connsiteY13" fmla="*/ 6568233 h 6622937"/>
              <a:gd name="connsiteX14" fmla="*/ 2416341 w 8636594"/>
              <a:gd name="connsiteY14" fmla="*/ 6555999 h 6622937"/>
              <a:gd name="connsiteX15" fmla="*/ 2472299 w 8636594"/>
              <a:gd name="connsiteY15" fmla="*/ 6543344 h 6622937"/>
              <a:gd name="connsiteX16" fmla="*/ 2527618 w 8636594"/>
              <a:gd name="connsiteY16" fmla="*/ 6530269 h 6622937"/>
              <a:gd name="connsiteX17" fmla="*/ 2582304 w 8636594"/>
              <a:gd name="connsiteY17" fmla="*/ 6516778 h 6622937"/>
              <a:gd name="connsiteX18" fmla="*/ 2636364 w 8636594"/>
              <a:gd name="connsiteY18" fmla="*/ 6502876 h 6622937"/>
              <a:gd name="connsiteX19" fmla="*/ 2689804 w 8636594"/>
              <a:gd name="connsiteY19" fmla="*/ 6488565 h 6622937"/>
              <a:gd name="connsiteX20" fmla="*/ 2742629 w 8636594"/>
              <a:gd name="connsiteY20" fmla="*/ 6473849 h 6622937"/>
              <a:gd name="connsiteX21" fmla="*/ 2794848 w 8636594"/>
              <a:gd name="connsiteY21" fmla="*/ 6458731 h 6622937"/>
              <a:gd name="connsiteX22" fmla="*/ 2846466 w 8636594"/>
              <a:gd name="connsiteY22" fmla="*/ 6443216 h 6622937"/>
              <a:gd name="connsiteX23" fmla="*/ 2897488 w 8636594"/>
              <a:gd name="connsiteY23" fmla="*/ 6427305 h 6622937"/>
              <a:gd name="connsiteX24" fmla="*/ 2947923 w 8636594"/>
              <a:gd name="connsiteY24" fmla="*/ 6411004 h 6622937"/>
              <a:gd name="connsiteX25" fmla="*/ 2997775 w 8636594"/>
              <a:gd name="connsiteY25" fmla="*/ 6394316 h 6622937"/>
              <a:gd name="connsiteX26" fmla="*/ 3047052 w 8636594"/>
              <a:gd name="connsiteY26" fmla="*/ 6377243 h 6622937"/>
              <a:gd name="connsiteX27" fmla="*/ 3095759 w 8636594"/>
              <a:gd name="connsiteY27" fmla="*/ 6359791 h 6622937"/>
              <a:gd name="connsiteX28" fmla="*/ 3143903 w 8636594"/>
              <a:gd name="connsiteY28" fmla="*/ 6341961 h 6622937"/>
              <a:gd name="connsiteX29" fmla="*/ 3191491 w 8636594"/>
              <a:gd name="connsiteY29" fmla="*/ 6323757 h 6622937"/>
              <a:gd name="connsiteX30" fmla="*/ 3238528 w 8636594"/>
              <a:gd name="connsiteY30" fmla="*/ 6305184 h 6622937"/>
              <a:gd name="connsiteX31" fmla="*/ 3285021 w 8636594"/>
              <a:gd name="connsiteY31" fmla="*/ 6286245 h 6622937"/>
              <a:gd name="connsiteX32" fmla="*/ 3330977 w 8636594"/>
              <a:gd name="connsiteY32" fmla="*/ 6266942 h 6622937"/>
              <a:gd name="connsiteX33" fmla="*/ 3376401 w 8636594"/>
              <a:gd name="connsiteY33" fmla="*/ 6247281 h 6622937"/>
              <a:gd name="connsiteX34" fmla="*/ 3421300 w 8636594"/>
              <a:gd name="connsiteY34" fmla="*/ 6227263 h 6622937"/>
              <a:gd name="connsiteX35" fmla="*/ 3465680 w 8636594"/>
              <a:gd name="connsiteY35" fmla="*/ 6206893 h 6622937"/>
              <a:gd name="connsiteX36" fmla="*/ 3509548 w 8636594"/>
              <a:gd name="connsiteY36" fmla="*/ 6186174 h 6622937"/>
              <a:gd name="connsiteX37" fmla="*/ 3552910 w 8636594"/>
              <a:gd name="connsiteY37" fmla="*/ 6165110 h 6622937"/>
              <a:gd name="connsiteX38" fmla="*/ 3595773 w 8636594"/>
              <a:gd name="connsiteY38" fmla="*/ 6143704 h 6622937"/>
              <a:gd name="connsiteX39" fmla="*/ 3638142 w 8636594"/>
              <a:gd name="connsiteY39" fmla="*/ 6121960 h 6622937"/>
              <a:gd name="connsiteX40" fmla="*/ 3680024 w 8636594"/>
              <a:gd name="connsiteY40" fmla="*/ 6099881 h 6622937"/>
              <a:gd name="connsiteX41" fmla="*/ 3721426 w 8636594"/>
              <a:gd name="connsiteY41" fmla="*/ 6077471 h 6622937"/>
              <a:gd name="connsiteX42" fmla="*/ 3762353 w 8636594"/>
              <a:gd name="connsiteY42" fmla="*/ 6054733 h 6622937"/>
              <a:gd name="connsiteX43" fmla="*/ 3802812 w 8636594"/>
              <a:gd name="connsiteY43" fmla="*/ 6031671 h 6622937"/>
              <a:gd name="connsiteX44" fmla="*/ 3842810 w 8636594"/>
              <a:gd name="connsiteY44" fmla="*/ 6008288 h 6622937"/>
              <a:gd name="connsiteX45" fmla="*/ 3882352 w 8636594"/>
              <a:gd name="connsiteY45" fmla="*/ 5984588 h 6622937"/>
              <a:gd name="connsiteX46" fmla="*/ 3921445 w 8636594"/>
              <a:gd name="connsiteY46" fmla="*/ 5960574 h 6622937"/>
              <a:gd name="connsiteX47" fmla="*/ 3960096 w 8636594"/>
              <a:gd name="connsiteY47" fmla="*/ 5936250 h 6622937"/>
              <a:gd name="connsiteX48" fmla="*/ 3998311 w 8636594"/>
              <a:gd name="connsiteY48" fmla="*/ 5911619 h 6622937"/>
              <a:gd name="connsiteX49" fmla="*/ 4036095 w 8636594"/>
              <a:gd name="connsiteY49" fmla="*/ 5886685 h 6622937"/>
              <a:gd name="connsiteX50" fmla="*/ 4073456 w 8636594"/>
              <a:gd name="connsiteY50" fmla="*/ 5861452 h 6622937"/>
              <a:gd name="connsiteX51" fmla="*/ 4110400 w 8636594"/>
              <a:gd name="connsiteY51" fmla="*/ 5835922 h 6622937"/>
              <a:gd name="connsiteX52" fmla="*/ 4146933 w 8636594"/>
              <a:gd name="connsiteY52" fmla="*/ 5810100 h 6622937"/>
              <a:gd name="connsiteX53" fmla="*/ 4183061 w 8636594"/>
              <a:gd name="connsiteY53" fmla="*/ 5783988 h 6622937"/>
              <a:gd name="connsiteX54" fmla="*/ 4218791 w 8636594"/>
              <a:gd name="connsiteY54" fmla="*/ 5757591 h 6622937"/>
              <a:gd name="connsiteX55" fmla="*/ 4254129 w 8636594"/>
              <a:gd name="connsiteY55" fmla="*/ 5730912 h 6622937"/>
              <a:gd name="connsiteX56" fmla="*/ 4289081 w 8636594"/>
              <a:gd name="connsiteY56" fmla="*/ 5703955 h 6622937"/>
              <a:gd name="connsiteX57" fmla="*/ 4323654 w 8636594"/>
              <a:gd name="connsiteY57" fmla="*/ 5676722 h 6622937"/>
              <a:gd name="connsiteX58" fmla="*/ 4357854 w 8636594"/>
              <a:gd name="connsiteY58" fmla="*/ 5649218 h 6622937"/>
              <a:gd name="connsiteX59" fmla="*/ 4391688 w 8636594"/>
              <a:gd name="connsiteY59" fmla="*/ 5621446 h 6622937"/>
              <a:gd name="connsiteX60" fmla="*/ 4425162 w 8636594"/>
              <a:gd name="connsiteY60" fmla="*/ 5593409 h 6622937"/>
              <a:gd name="connsiteX61" fmla="*/ 4458281 w 8636594"/>
              <a:gd name="connsiteY61" fmla="*/ 5565111 h 6622937"/>
              <a:gd name="connsiteX62" fmla="*/ 4491053 w 8636594"/>
              <a:gd name="connsiteY62" fmla="*/ 5536556 h 6622937"/>
              <a:gd name="connsiteX63" fmla="*/ 4523484 w 8636594"/>
              <a:gd name="connsiteY63" fmla="*/ 5507747 h 6622937"/>
              <a:gd name="connsiteX64" fmla="*/ 4555580 w 8636594"/>
              <a:gd name="connsiteY64" fmla="*/ 5478687 h 6622937"/>
              <a:gd name="connsiteX65" fmla="*/ 4587347 w 8636594"/>
              <a:gd name="connsiteY65" fmla="*/ 5449380 h 6622937"/>
              <a:gd name="connsiteX66" fmla="*/ 4618793 w 8636594"/>
              <a:gd name="connsiteY66" fmla="*/ 5419830 h 6622937"/>
              <a:gd name="connsiteX67" fmla="*/ 4649922 w 8636594"/>
              <a:gd name="connsiteY67" fmla="*/ 5390040 h 6622937"/>
              <a:gd name="connsiteX68" fmla="*/ 4680742 w 8636594"/>
              <a:gd name="connsiteY68" fmla="*/ 5360014 h 6622937"/>
              <a:gd name="connsiteX69" fmla="*/ 4711259 w 8636594"/>
              <a:gd name="connsiteY69" fmla="*/ 5329755 h 6622937"/>
              <a:gd name="connsiteX70" fmla="*/ 4741478 w 8636594"/>
              <a:gd name="connsiteY70" fmla="*/ 5299266 h 6622937"/>
              <a:gd name="connsiteX71" fmla="*/ 4771408 w 8636594"/>
              <a:gd name="connsiteY71" fmla="*/ 5268551 h 6622937"/>
              <a:gd name="connsiteX72" fmla="*/ 4801053 w 8636594"/>
              <a:gd name="connsiteY72" fmla="*/ 5237614 h 6622937"/>
              <a:gd name="connsiteX73" fmla="*/ 4830420 w 8636594"/>
              <a:gd name="connsiteY73" fmla="*/ 5206458 h 6622937"/>
              <a:gd name="connsiteX74" fmla="*/ 4859516 w 8636594"/>
              <a:gd name="connsiteY74" fmla="*/ 5175087 h 6622937"/>
              <a:gd name="connsiteX75" fmla="*/ 4888347 w 8636594"/>
              <a:gd name="connsiteY75" fmla="*/ 5143504 h 6622937"/>
              <a:gd name="connsiteX76" fmla="*/ 4916919 w 8636594"/>
              <a:gd name="connsiteY76" fmla="*/ 5111713 h 6622937"/>
              <a:gd name="connsiteX77" fmla="*/ 4945238 w 8636594"/>
              <a:gd name="connsiteY77" fmla="*/ 5079717 h 6622937"/>
              <a:gd name="connsiteX78" fmla="*/ 4973311 w 8636594"/>
              <a:gd name="connsiteY78" fmla="*/ 5047519 h 6622937"/>
              <a:gd name="connsiteX79" fmla="*/ 5001145 w 8636594"/>
              <a:gd name="connsiteY79" fmla="*/ 5015124 h 6622937"/>
              <a:gd name="connsiteX80" fmla="*/ 5028745 w 8636594"/>
              <a:gd name="connsiteY80" fmla="*/ 4982535 h 6622937"/>
              <a:gd name="connsiteX81" fmla="*/ 5056117 w 8636594"/>
              <a:gd name="connsiteY81" fmla="*/ 4949755 h 6622937"/>
              <a:gd name="connsiteX82" fmla="*/ 5083269 w 8636594"/>
              <a:gd name="connsiteY82" fmla="*/ 4916787 h 6622937"/>
              <a:gd name="connsiteX83" fmla="*/ 5110207 w 8636594"/>
              <a:gd name="connsiteY83" fmla="*/ 4883636 h 6622937"/>
              <a:gd name="connsiteX84" fmla="*/ 5136937 w 8636594"/>
              <a:gd name="connsiteY84" fmla="*/ 4850305 h 6622937"/>
              <a:gd name="connsiteX85" fmla="*/ 5163464 w 8636594"/>
              <a:gd name="connsiteY85" fmla="*/ 4816797 h 6622937"/>
              <a:gd name="connsiteX86" fmla="*/ 5215940 w 8636594"/>
              <a:gd name="connsiteY86" fmla="*/ 4749265 h 6622937"/>
              <a:gd name="connsiteX87" fmla="*/ 5267684 w 8636594"/>
              <a:gd name="connsiteY87" fmla="*/ 4681068 h 6622937"/>
              <a:gd name="connsiteX88" fmla="*/ 5318748 w 8636594"/>
              <a:gd name="connsiteY88" fmla="*/ 4612234 h 6622937"/>
              <a:gd name="connsiteX89" fmla="*/ 5369182 w 8636594"/>
              <a:gd name="connsiteY89" fmla="*/ 4542793 h 6622937"/>
              <a:gd name="connsiteX90" fmla="*/ 5419038 w 8636594"/>
              <a:gd name="connsiteY90" fmla="*/ 4472771 h 6622937"/>
              <a:gd name="connsiteX91" fmla="*/ 5468365 w 8636594"/>
              <a:gd name="connsiteY91" fmla="*/ 4402196 h 6622937"/>
              <a:gd name="connsiteX92" fmla="*/ 5517215 w 8636594"/>
              <a:gd name="connsiteY92" fmla="*/ 4331098 h 6622937"/>
              <a:gd name="connsiteX93" fmla="*/ 5565637 w 8636594"/>
              <a:gd name="connsiteY93" fmla="*/ 4259503 h 6622937"/>
              <a:gd name="connsiteX94" fmla="*/ 5613684 w 8636594"/>
              <a:gd name="connsiteY94" fmla="*/ 4187441 h 6622937"/>
              <a:gd name="connsiteX95" fmla="*/ 5685160 w 8636594"/>
              <a:gd name="connsiteY95" fmla="*/ 4078531 h 6622937"/>
              <a:gd name="connsiteX96" fmla="*/ 5756074 w 8636594"/>
              <a:gd name="connsiteY96" fmla="*/ 3968727 h 6622937"/>
              <a:gd name="connsiteX97" fmla="*/ 5873483 w 8636594"/>
              <a:gd name="connsiteY97" fmla="*/ 3783989 h 6622937"/>
              <a:gd name="connsiteX98" fmla="*/ 6203209 w 8636594"/>
              <a:gd name="connsiteY98" fmla="*/ 3258640 h 6622937"/>
              <a:gd name="connsiteX99" fmla="*/ 6299430 w 8636594"/>
              <a:gd name="connsiteY99" fmla="*/ 3107321 h 6622937"/>
              <a:gd name="connsiteX100" fmla="*/ 6372650 w 8636594"/>
              <a:gd name="connsiteY100" fmla="*/ 2993735 h 6622937"/>
              <a:gd name="connsiteX101" fmla="*/ 6453197 w 8636594"/>
              <a:gd name="connsiteY101" fmla="*/ 2869788 h 6622937"/>
              <a:gd name="connsiteX102" fmla="*/ 6564167 w 8636594"/>
              <a:gd name="connsiteY102" fmla="*/ 2696807 h 6622937"/>
              <a:gd name="connsiteX103" fmla="*/ 6976233 w 8636594"/>
              <a:gd name="connsiteY103" fmla="*/ 2045274 h 6622937"/>
              <a:gd name="connsiteX104" fmla="*/ 7086755 w 8636594"/>
              <a:gd name="connsiteY104" fmla="*/ 1872743 h 6622937"/>
              <a:gd name="connsiteX105" fmla="*/ 7170279 w 8636594"/>
              <a:gd name="connsiteY105" fmla="*/ 1744202 h 6622937"/>
              <a:gd name="connsiteX106" fmla="*/ 7226351 w 8636594"/>
              <a:gd name="connsiteY106" fmla="*/ 1659017 h 6622937"/>
              <a:gd name="connsiteX107" fmla="*/ 7282789 w 8636594"/>
              <a:gd name="connsiteY107" fmla="*/ 1574303 h 6622937"/>
              <a:gd name="connsiteX108" fmla="*/ 7339643 w 8636594"/>
              <a:gd name="connsiteY108" fmla="*/ 1490113 h 6622937"/>
              <a:gd name="connsiteX109" fmla="*/ 7396957 w 8636594"/>
              <a:gd name="connsiteY109" fmla="*/ 1406503 h 6622937"/>
              <a:gd name="connsiteX110" fmla="*/ 7454781 w 8636594"/>
              <a:gd name="connsiteY110" fmla="*/ 1323526 h 6622937"/>
              <a:gd name="connsiteX111" fmla="*/ 7513161 w 8636594"/>
              <a:gd name="connsiteY111" fmla="*/ 1241237 h 6622937"/>
              <a:gd name="connsiteX112" fmla="*/ 7572144 w 8636594"/>
              <a:gd name="connsiteY112" fmla="*/ 1159689 h 6622937"/>
              <a:gd name="connsiteX113" fmla="*/ 7601877 w 8636594"/>
              <a:gd name="connsiteY113" fmla="*/ 1119210 h 6622937"/>
              <a:gd name="connsiteX114" fmla="*/ 7631779 w 8636594"/>
              <a:gd name="connsiteY114" fmla="*/ 1078937 h 6622937"/>
              <a:gd name="connsiteX115" fmla="*/ 7661855 w 8636594"/>
              <a:gd name="connsiteY115" fmla="*/ 1038876 h 6622937"/>
              <a:gd name="connsiteX116" fmla="*/ 7692111 w 8636594"/>
              <a:gd name="connsiteY116" fmla="*/ 999035 h 6622937"/>
              <a:gd name="connsiteX117" fmla="*/ 7722554 w 8636594"/>
              <a:gd name="connsiteY117" fmla="*/ 959419 h 6622937"/>
              <a:gd name="connsiteX118" fmla="*/ 7753190 w 8636594"/>
              <a:gd name="connsiteY118" fmla="*/ 920037 h 6622937"/>
              <a:gd name="connsiteX119" fmla="*/ 7784023 w 8636594"/>
              <a:gd name="connsiteY119" fmla="*/ 880894 h 6622937"/>
              <a:gd name="connsiteX120" fmla="*/ 7815061 w 8636594"/>
              <a:gd name="connsiteY120" fmla="*/ 841997 h 6622937"/>
              <a:gd name="connsiteX121" fmla="*/ 7846308 w 8636594"/>
              <a:gd name="connsiteY121" fmla="*/ 803354 h 6622937"/>
              <a:gd name="connsiteX122" fmla="*/ 7877772 w 8636594"/>
              <a:gd name="connsiteY122" fmla="*/ 764970 h 6622937"/>
              <a:gd name="connsiteX123" fmla="*/ 7909458 w 8636594"/>
              <a:gd name="connsiteY123" fmla="*/ 726853 h 6622937"/>
              <a:gd name="connsiteX124" fmla="*/ 7941371 w 8636594"/>
              <a:gd name="connsiteY124" fmla="*/ 689010 h 6622937"/>
              <a:gd name="connsiteX125" fmla="*/ 7973518 w 8636594"/>
              <a:gd name="connsiteY125" fmla="*/ 651447 h 6622937"/>
              <a:gd name="connsiteX126" fmla="*/ 8005905 w 8636594"/>
              <a:gd name="connsiteY126" fmla="*/ 614171 h 6622937"/>
              <a:gd name="connsiteX127" fmla="*/ 8038538 w 8636594"/>
              <a:gd name="connsiteY127" fmla="*/ 577189 h 6622937"/>
              <a:gd name="connsiteX128" fmla="*/ 8071421 w 8636594"/>
              <a:gd name="connsiteY128" fmla="*/ 540507 h 6622937"/>
              <a:gd name="connsiteX129" fmla="*/ 8104563 w 8636594"/>
              <a:gd name="connsiteY129" fmla="*/ 504132 h 6622937"/>
              <a:gd name="connsiteX130" fmla="*/ 8137967 w 8636594"/>
              <a:gd name="connsiteY130" fmla="*/ 468072 h 6622937"/>
              <a:gd name="connsiteX131" fmla="*/ 8171641 w 8636594"/>
              <a:gd name="connsiteY131" fmla="*/ 432332 h 6622937"/>
              <a:gd name="connsiteX132" fmla="*/ 8205590 w 8636594"/>
              <a:gd name="connsiteY132" fmla="*/ 396920 h 6622937"/>
              <a:gd name="connsiteX133" fmla="*/ 8239820 w 8636594"/>
              <a:gd name="connsiteY133" fmla="*/ 361843 h 6622937"/>
              <a:gd name="connsiteX134" fmla="*/ 8274337 w 8636594"/>
              <a:gd name="connsiteY134" fmla="*/ 327107 h 6622937"/>
              <a:gd name="connsiteX135" fmla="*/ 8309147 w 8636594"/>
              <a:gd name="connsiteY135" fmla="*/ 292718 h 6622937"/>
              <a:gd name="connsiteX136" fmla="*/ 8344256 w 8636594"/>
              <a:gd name="connsiteY136" fmla="*/ 258685 h 6622937"/>
              <a:gd name="connsiteX137" fmla="*/ 8379669 w 8636594"/>
              <a:gd name="connsiteY137" fmla="*/ 225013 h 6622937"/>
              <a:gd name="connsiteX138" fmla="*/ 8415394 w 8636594"/>
              <a:gd name="connsiteY138" fmla="*/ 191709 h 6622937"/>
              <a:gd name="connsiteX139" fmla="*/ 8451434 w 8636594"/>
              <a:gd name="connsiteY139" fmla="*/ 158780 h 6622937"/>
              <a:gd name="connsiteX140" fmla="*/ 8487798 w 8636594"/>
              <a:gd name="connsiteY140" fmla="*/ 126233 h 6622937"/>
              <a:gd name="connsiteX141" fmla="*/ 8524489 w 8636594"/>
              <a:gd name="connsiteY141" fmla="*/ 94075 h 6622937"/>
              <a:gd name="connsiteX142" fmla="*/ 8561515 w 8636594"/>
              <a:gd name="connsiteY142" fmla="*/ 62312 h 6622937"/>
              <a:gd name="connsiteX143" fmla="*/ 8598881 w 8636594"/>
              <a:gd name="connsiteY143" fmla="*/ 30951 h 6622937"/>
              <a:gd name="connsiteX144" fmla="*/ 8636594 w 8636594"/>
              <a:gd name="connsiteY144"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90090 w 8636594"/>
              <a:gd name="connsiteY5" fmla="*/ 5591230 h 6622937"/>
              <a:gd name="connsiteX6" fmla="*/ 2561975 w 8636594"/>
              <a:gd name="connsiteY6" fmla="*/ 5533193 h 6622937"/>
              <a:gd name="connsiteX7" fmla="*/ 2066817 w 8636594"/>
              <a:gd name="connsiteY7" fmla="*/ 6622937 h 6622937"/>
              <a:gd name="connsiteX8" fmla="*/ 2126742 w 8636594"/>
              <a:gd name="connsiteY8" fmla="*/ 6612869 h 6622937"/>
              <a:gd name="connsiteX9" fmla="*/ 2185991 w 8636594"/>
              <a:gd name="connsiteY9" fmla="*/ 6602362 h 6622937"/>
              <a:gd name="connsiteX10" fmla="*/ 2244569 w 8636594"/>
              <a:gd name="connsiteY10" fmla="*/ 6591417 h 6622937"/>
              <a:gd name="connsiteX11" fmla="*/ 2302482 w 8636594"/>
              <a:gd name="connsiteY11" fmla="*/ 6580040 h 6622937"/>
              <a:gd name="connsiteX12" fmla="*/ 2359737 w 8636594"/>
              <a:gd name="connsiteY12" fmla="*/ 6568233 h 6622937"/>
              <a:gd name="connsiteX13" fmla="*/ 2416341 w 8636594"/>
              <a:gd name="connsiteY13" fmla="*/ 6555999 h 6622937"/>
              <a:gd name="connsiteX14" fmla="*/ 2472299 w 8636594"/>
              <a:gd name="connsiteY14" fmla="*/ 6543344 h 6622937"/>
              <a:gd name="connsiteX15" fmla="*/ 2527618 w 8636594"/>
              <a:gd name="connsiteY15" fmla="*/ 6530269 h 6622937"/>
              <a:gd name="connsiteX16" fmla="*/ 2582304 w 8636594"/>
              <a:gd name="connsiteY16" fmla="*/ 6516778 h 6622937"/>
              <a:gd name="connsiteX17" fmla="*/ 2636364 w 8636594"/>
              <a:gd name="connsiteY17" fmla="*/ 6502876 h 6622937"/>
              <a:gd name="connsiteX18" fmla="*/ 2689804 w 8636594"/>
              <a:gd name="connsiteY18" fmla="*/ 6488565 h 6622937"/>
              <a:gd name="connsiteX19" fmla="*/ 2742629 w 8636594"/>
              <a:gd name="connsiteY19" fmla="*/ 6473849 h 6622937"/>
              <a:gd name="connsiteX20" fmla="*/ 2794848 w 8636594"/>
              <a:gd name="connsiteY20" fmla="*/ 6458731 h 6622937"/>
              <a:gd name="connsiteX21" fmla="*/ 2846466 w 8636594"/>
              <a:gd name="connsiteY21" fmla="*/ 6443216 h 6622937"/>
              <a:gd name="connsiteX22" fmla="*/ 2897488 w 8636594"/>
              <a:gd name="connsiteY22" fmla="*/ 6427305 h 6622937"/>
              <a:gd name="connsiteX23" fmla="*/ 2947923 w 8636594"/>
              <a:gd name="connsiteY23" fmla="*/ 6411004 h 6622937"/>
              <a:gd name="connsiteX24" fmla="*/ 2997775 w 8636594"/>
              <a:gd name="connsiteY24" fmla="*/ 6394316 h 6622937"/>
              <a:gd name="connsiteX25" fmla="*/ 3047052 w 8636594"/>
              <a:gd name="connsiteY25" fmla="*/ 6377243 h 6622937"/>
              <a:gd name="connsiteX26" fmla="*/ 3095759 w 8636594"/>
              <a:gd name="connsiteY26" fmla="*/ 6359791 h 6622937"/>
              <a:gd name="connsiteX27" fmla="*/ 3143903 w 8636594"/>
              <a:gd name="connsiteY27" fmla="*/ 6341961 h 6622937"/>
              <a:gd name="connsiteX28" fmla="*/ 3191491 w 8636594"/>
              <a:gd name="connsiteY28" fmla="*/ 6323757 h 6622937"/>
              <a:gd name="connsiteX29" fmla="*/ 3238528 w 8636594"/>
              <a:gd name="connsiteY29" fmla="*/ 6305184 h 6622937"/>
              <a:gd name="connsiteX30" fmla="*/ 3285021 w 8636594"/>
              <a:gd name="connsiteY30" fmla="*/ 6286245 h 6622937"/>
              <a:gd name="connsiteX31" fmla="*/ 3330977 w 8636594"/>
              <a:gd name="connsiteY31" fmla="*/ 6266942 h 6622937"/>
              <a:gd name="connsiteX32" fmla="*/ 3376401 w 8636594"/>
              <a:gd name="connsiteY32" fmla="*/ 6247281 h 6622937"/>
              <a:gd name="connsiteX33" fmla="*/ 3421300 w 8636594"/>
              <a:gd name="connsiteY33" fmla="*/ 6227263 h 6622937"/>
              <a:gd name="connsiteX34" fmla="*/ 3465680 w 8636594"/>
              <a:gd name="connsiteY34" fmla="*/ 6206893 h 6622937"/>
              <a:gd name="connsiteX35" fmla="*/ 3509548 w 8636594"/>
              <a:gd name="connsiteY35" fmla="*/ 6186174 h 6622937"/>
              <a:gd name="connsiteX36" fmla="*/ 3552910 w 8636594"/>
              <a:gd name="connsiteY36" fmla="*/ 6165110 h 6622937"/>
              <a:gd name="connsiteX37" fmla="*/ 3595773 w 8636594"/>
              <a:gd name="connsiteY37" fmla="*/ 6143704 h 6622937"/>
              <a:gd name="connsiteX38" fmla="*/ 3638142 w 8636594"/>
              <a:gd name="connsiteY38" fmla="*/ 6121960 h 6622937"/>
              <a:gd name="connsiteX39" fmla="*/ 3680024 w 8636594"/>
              <a:gd name="connsiteY39" fmla="*/ 6099881 h 6622937"/>
              <a:gd name="connsiteX40" fmla="*/ 3721426 w 8636594"/>
              <a:gd name="connsiteY40" fmla="*/ 6077471 h 6622937"/>
              <a:gd name="connsiteX41" fmla="*/ 3762353 w 8636594"/>
              <a:gd name="connsiteY41" fmla="*/ 6054733 h 6622937"/>
              <a:gd name="connsiteX42" fmla="*/ 3802812 w 8636594"/>
              <a:gd name="connsiteY42" fmla="*/ 6031671 h 6622937"/>
              <a:gd name="connsiteX43" fmla="*/ 3842810 w 8636594"/>
              <a:gd name="connsiteY43" fmla="*/ 6008288 h 6622937"/>
              <a:gd name="connsiteX44" fmla="*/ 3882352 w 8636594"/>
              <a:gd name="connsiteY44" fmla="*/ 5984588 h 6622937"/>
              <a:gd name="connsiteX45" fmla="*/ 3921445 w 8636594"/>
              <a:gd name="connsiteY45" fmla="*/ 5960574 h 6622937"/>
              <a:gd name="connsiteX46" fmla="*/ 3960096 w 8636594"/>
              <a:gd name="connsiteY46" fmla="*/ 5936250 h 6622937"/>
              <a:gd name="connsiteX47" fmla="*/ 3998311 w 8636594"/>
              <a:gd name="connsiteY47" fmla="*/ 5911619 h 6622937"/>
              <a:gd name="connsiteX48" fmla="*/ 4036095 w 8636594"/>
              <a:gd name="connsiteY48" fmla="*/ 5886685 h 6622937"/>
              <a:gd name="connsiteX49" fmla="*/ 4073456 w 8636594"/>
              <a:gd name="connsiteY49" fmla="*/ 5861452 h 6622937"/>
              <a:gd name="connsiteX50" fmla="*/ 4110400 w 8636594"/>
              <a:gd name="connsiteY50" fmla="*/ 5835922 h 6622937"/>
              <a:gd name="connsiteX51" fmla="*/ 4146933 w 8636594"/>
              <a:gd name="connsiteY51" fmla="*/ 5810100 h 6622937"/>
              <a:gd name="connsiteX52" fmla="*/ 4183061 w 8636594"/>
              <a:gd name="connsiteY52" fmla="*/ 5783988 h 6622937"/>
              <a:gd name="connsiteX53" fmla="*/ 4218791 w 8636594"/>
              <a:gd name="connsiteY53" fmla="*/ 5757591 h 6622937"/>
              <a:gd name="connsiteX54" fmla="*/ 4254129 w 8636594"/>
              <a:gd name="connsiteY54" fmla="*/ 5730912 h 6622937"/>
              <a:gd name="connsiteX55" fmla="*/ 4289081 w 8636594"/>
              <a:gd name="connsiteY55" fmla="*/ 5703955 h 6622937"/>
              <a:gd name="connsiteX56" fmla="*/ 4323654 w 8636594"/>
              <a:gd name="connsiteY56" fmla="*/ 5676722 h 6622937"/>
              <a:gd name="connsiteX57" fmla="*/ 4357854 w 8636594"/>
              <a:gd name="connsiteY57" fmla="*/ 5649218 h 6622937"/>
              <a:gd name="connsiteX58" fmla="*/ 4391688 w 8636594"/>
              <a:gd name="connsiteY58" fmla="*/ 5621446 h 6622937"/>
              <a:gd name="connsiteX59" fmla="*/ 4425162 w 8636594"/>
              <a:gd name="connsiteY59" fmla="*/ 5593409 h 6622937"/>
              <a:gd name="connsiteX60" fmla="*/ 4458281 w 8636594"/>
              <a:gd name="connsiteY60" fmla="*/ 5565111 h 6622937"/>
              <a:gd name="connsiteX61" fmla="*/ 4491053 w 8636594"/>
              <a:gd name="connsiteY61" fmla="*/ 5536556 h 6622937"/>
              <a:gd name="connsiteX62" fmla="*/ 4523484 w 8636594"/>
              <a:gd name="connsiteY62" fmla="*/ 5507747 h 6622937"/>
              <a:gd name="connsiteX63" fmla="*/ 4555580 w 8636594"/>
              <a:gd name="connsiteY63" fmla="*/ 5478687 h 6622937"/>
              <a:gd name="connsiteX64" fmla="*/ 4587347 w 8636594"/>
              <a:gd name="connsiteY64" fmla="*/ 5449380 h 6622937"/>
              <a:gd name="connsiteX65" fmla="*/ 4618793 w 8636594"/>
              <a:gd name="connsiteY65" fmla="*/ 5419830 h 6622937"/>
              <a:gd name="connsiteX66" fmla="*/ 4649922 w 8636594"/>
              <a:gd name="connsiteY66" fmla="*/ 5390040 h 6622937"/>
              <a:gd name="connsiteX67" fmla="*/ 4680742 w 8636594"/>
              <a:gd name="connsiteY67" fmla="*/ 5360014 h 6622937"/>
              <a:gd name="connsiteX68" fmla="*/ 4711259 w 8636594"/>
              <a:gd name="connsiteY68" fmla="*/ 5329755 h 6622937"/>
              <a:gd name="connsiteX69" fmla="*/ 4741478 w 8636594"/>
              <a:gd name="connsiteY69" fmla="*/ 5299266 h 6622937"/>
              <a:gd name="connsiteX70" fmla="*/ 4771408 w 8636594"/>
              <a:gd name="connsiteY70" fmla="*/ 5268551 h 6622937"/>
              <a:gd name="connsiteX71" fmla="*/ 4801053 w 8636594"/>
              <a:gd name="connsiteY71" fmla="*/ 5237614 h 6622937"/>
              <a:gd name="connsiteX72" fmla="*/ 4830420 w 8636594"/>
              <a:gd name="connsiteY72" fmla="*/ 5206458 h 6622937"/>
              <a:gd name="connsiteX73" fmla="*/ 4859516 w 8636594"/>
              <a:gd name="connsiteY73" fmla="*/ 5175087 h 6622937"/>
              <a:gd name="connsiteX74" fmla="*/ 4888347 w 8636594"/>
              <a:gd name="connsiteY74" fmla="*/ 5143504 h 6622937"/>
              <a:gd name="connsiteX75" fmla="*/ 4916919 w 8636594"/>
              <a:gd name="connsiteY75" fmla="*/ 5111713 h 6622937"/>
              <a:gd name="connsiteX76" fmla="*/ 4945238 w 8636594"/>
              <a:gd name="connsiteY76" fmla="*/ 5079717 h 6622937"/>
              <a:gd name="connsiteX77" fmla="*/ 4973311 w 8636594"/>
              <a:gd name="connsiteY77" fmla="*/ 5047519 h 6622937"/>
              <a:gd name="connsiteX78" fmla="*/ 5001145 w 8636594"/>
              <a:gd name="connsiteY78" fmla="*/ 5015124 h 6622937"/>
              <a:gd name="connsiteX79" fmla="*/ 5028745 w 8636594"/>
              <a:gd name="connsiteY79" fmla="*/ 4982535 h 6622937"/>
              <a:gd name="connsiteX80" fmla="*/ 5056117 w 8636594"/>
              <a:gd name="connsiteY80" fmla="*/ 4949755 h 6622937"/>
              <a:gd name="connsiteX81" fmla="*/ 5083269 w 8636594"/>
              <a:gd name="connsiteY81" fmla="*/ 4916787 h 6622937"/>
              <a:gd name="connsiteX82" fmla="*/ 5110207 w 8636594"/>
              <a:gd name="connsiteY82" fmla="*/ 4883636 h 6622937"/>
              <a:gd name="connsiteX83" fmla="*/ 5136937 w 8636594"/>
              <a:gd name="connsiteY83" fmla="*/ 4850305 h 6622937"/>
              <a:gd name="connsiteX84" fmla="*/ 5163464 w 8636594"/>
              <a:gd name="connsiteY84" fmla="*/ 4816797 h 6622937"/>
              <a:gd name="connsiteX85" fmla="*/ 5215940 w 8636594"/>
              <a:gd name="connsiteY85" fmla="*/ 4749265 h 6622937"/>
              <a:gd name="connsiteX86" fmla="*/ 5267684 w 8636594"/>
              <a:gd name="connsiteY86" fmla="*/ 4681068 h 6622937"/>
              <a:gd name="connsiteX87" fmla="*/ 5318748 w 8636594"/>
              <a:gd name="connsiteY87" fmla="*/ 4612234 h 6622937"/>
              <a:gd name="connsiteX88" fmla="*/ 5369182 w 8636594"/>
              <a:gd name="connsiteY88" fmla="*/ 4542793 h 6622937"/>
              <a:gd name="connsiteX89" fmla="*/ 5419038 w 8636594"/>
              <a:gd name="connsiteY89" fmla="*/ 4472771 h 6622937"/>
              <a:gd name="connsiteX90" fmla="*/ 5468365 w 8636594"/>
              <a:gd name="connsiteY90" fmla="*/ 4402196 h 6622937"/>
              <a:gd name="connsiteX91" fmla="*/ 5517215 w 8636594"/>
              <a:gd name="connsiteY91" fmla="*/ 4331098 h 6622937"/>
              <a:gd name="connsiteX92" fmla="*/ 5565637 w 8636594"/>
              <a:gd name="connsiteY92" fmla="*/ 4259503 h 6622937"/>
              <a:gd name="connsiteX93" fmla="*/ 5613684 w 8636594"/>
              <a:gd name="connsiteY93" fmla="*/ 4187441 h 6622937"/>
              <a:gd name="connsiteX94" fmla="*/ 5685160 w 8636594"/>
              <a:gd name="connsiteY94" fmla="*/ 4078531 h 6622937"/>
              <a:gd name="connsiteX95" fmla="*/ 5756074 w 8636594"/>
              <a:gd name="connsiteY95" fmla="*/ 3968727 h 6622937"/>
              <a:gd name="connsiteX96" fmla="*/ 5873483 w 8636594"/>
              <a:gd name="connsiteY96" fmla="*/ 3783989 h 6622937"/>
              <a:gd name="connsiteX97" fmla="*/ 6203209 w 8636594"/>
              <a:gd name="connsiteY97" fmla="*/ 3258640 h 6622937"/>
              <a:gd name="connsiteX98" fmla="*/ 6299430 w 8636594"/>
              <a:gd name="connsiteY98" fmla="*/ 3107321 h 6622937"/>
              <a:gd name="connsiteX99" fmla="*/ 6372650 w 8636594"/>
              <a:gd name="connsiteY99" fmla="*/ 2993735 h 6622937"/>
              <a:gd name="connsiteX100" fmla="*/ 6453197 w 8636594"/>
              <a:gd name="connsiteY100" fmla="*/ 2869788 h 6622937"/>
              <a:gd name="connsiteX101" fmla="*/ 6564167 w 8636594"/>
              <a:gd name="connsiteY101" fmla="*/ 2696807 h 6622937"/>
              <a:gd name="connsiteX102" fmla="*/ 6976233 w 8636594"/>
              <a:gd name="connsiteY102" fmla="*/ 2045274 h 6622937"/>
              <a:gd name="connsiteX103" fmla="*/ 7086755 w 8636594"/>
              <a:gd name="connsiteY103" fmla="*/ 1872743 h 6622937"/>
              <a:gd name="connsiteX104" fmla="*/ 7170279 w 8636594"/>
              <a:gd name="connsiteY104" fmla="*/ 1744202 h 6622937"/>
              <a:gd name="connsiteX105" fmla="*/ 7226351 w 8636594"/>
              <a:gd name="connsiteY105" fmla="*/ 1659017 h 6622937"/>
              <a:gd name="connsiteX106" fmla="*/ 7282789 w 8636594"/>
              <a:gd name="connsiteY106" fmla="*/ 1574303 h 6622937"/>
              <a:gd name="connsiteX107" fmla="*/ 7339643 w 8636594"/>
              <a:gd name="connsiteY107" fmla="*/ 1490113 h 6622937"/>
              <a:gd name="connsiteX108" fmla="*/ 7396957 w 8636594"/>
              <a:gd name="connsiteY108" fmla="*/ 1406503 h 6622937"/>
              <a:gd name="connsiteX109" fmla="*/ 7454781 w 8636594"/>
              <a:gd name="connsiteY109" fmla="*/ 1323526 h 6622937"/>
              <a:gd name="connsiteX110" fmla="*/ 7513161 w 8636594"/>
              <a:gd name="connsiteY110" fmla="*/ 1241237 h 6622937"/>
              <a:gd name="connsiteX111" fmla="*/ 7572144 w 8636594"/>
              <a:gd name="connsiteY111" fmla="*/ 1159689 h 6622937"/>
              <a:gd name="connsiteX112" fmla="*/ 7601877 w 8636594"/>
              <a:gd name="connsiteY112" fmla="*/ 1119210 h 6622937"/>
              <a:gd name="connsiteX113" fmla="*/ 7631779 w 8636594"/>
              <a:gd name="connsiteY113" fmla="*/ 1078937 h 6622937"/>
              <a:gd name="connsiteX114" fmla="*/ 7661855 w 8636594"/>
              <a:gd name="connsiteY114" fmla="*/ 1038876 h 6622937"/>
              <a:gd name="connsiteX115" fmla="*/ 7692111 w 8636594"/>
              <a:gd name="connsiteY115" fmla="*/ 999035 h 6622937"/>
              <a:gd name="connsiteX116" fmla="*/ 7722554 w 8636594"/>
              <a:gd name="connsiteY116" fmla="*/ 959419 h 6622937"/>
              <a:gd name="connsiteX117" fmla="*/ 7753190 w 8636594"/>
              <a:gd name="connsiteY117" fmla="*/ 920037 h 6622937"/>
              <a:gd name="connsiteX118" fmla="*/ 7784023 w 8636594"/>
              <a:gd name="connsiteY118" fmla="*/ 880894 h 6622937"/>
              <a:gd name="connsiteX119" fmla="*/ 7815061 w 8636594"/>
              <a:gd name="connsiteY119" fmla="*/ 841997 h 6622937"/>
              <a:gd name="connsiteX120" fmla="*/ 7846308 w 8636594"/>
              <a:gd name="connsiteY120" fmla="*/ 803354 h 6622937"/>
              <a:gd name="connsiteX121" fmla="*/ 7877772 w 8636594"/>
              <a:gd name="connsiteY121" fmla="*/ 764970 h 6622937"/>
              <a:gd name="connsiteX122" fmla="*/ 7909458 w 8636594"/>
              <a:gd name="connsiteY122" fmla="*/ 726853 h 6622937"/>
              <a:gd name="connsiteX123" fmla="*/ 7941371 w 8636594"/>
              <a:gd name="connsiteY123" fmla="*/ 689010 h 6622937"/>
              <a:gd name="connsiteX124" fmla="*/ 7973518 w 8636594"/>
              <a:gd name="connsiteY124" fmla="*/ 651447 h 6622937"/>
              <a:gd name="connsiteX125" fmla="*/ 8005905 w 8636594"/>
              <a:gd name="connsiteY125" fmla="*/ 614171 h 6622937"/>
              <a:gd name="connsiteX126" fmla="*/ 8038538 w 8636594"/>
              <a:gd name="connsiteY126" fmla="*/ 577189 h 6622937"/>
              <a:gd name="connsiteX127" fmla="*/ 8071421 w 8636594"/>
              <a:gd name="connsiteY127" fmla="*/ 540507 h 6622937"/>
              <a:gd name="connsiteX128" fmla="*/ 8104563 w 8636594"/>
              <a:gd name="connsiteY128" fmla="*/ 504132 h 6622937"/>
              <a:gd name="connsiteX129" fmla="*/ 8137967 w 8636594"/>
              <a:gd name="connsiteY129" fmla="*/ 468072 h 6622937"/>
              <a:gd name="connsiteX130" fmla="*/ 8171641 w 8636594"/>
              <a:gd name="connsiteY130" fmla="*/ 432332 h 6622937"/>
              <a:gd name="connsiteX131" fmla="*/ 8205590 w 8636594"/>
              <a:gd name="connsiteY131" fmla="*/ 396920 h 6622937"/>
              <a:gd name="connsiteX132" fmla="*/ 8239820 w 8636594"/>
              <a:gd name="connsiteY132" fmla="*/ 361843 h 6622937"/>
              <a:gd name="connsiteX133" fmla="*/ 8274337 w 8636594"/>
              <a:gd name="connsiteY133" fmla="*/ 327107 h 6622937"/>
              <a:gd name="connsiteX134" fmla="*/ 8309147 w 8636594"/>
              <a:gd name="connsiteY134" fmla="*/ 292718 h 6622937"/>
              <a:gd name="connsiteX135" fmla="*/ 8344256 w 8636594"/>
              <a:gd name="connsiteY135" fmla="*/ 258685 h 6622937"/>
              <a:gd name="connsiteX136" fmla="*/ 8379669 w 8636594"/>
              <a:gd name="connsiteY136" fmla="*/ 225013 h 6622937"/>
              <a:gd name="connsiteX137" fmla="*/ 8415394 w 8636594"/>
              <a:gd name="connsiteY137" fmla="*/ 191709 h 6622937"/>
              <a:gd name="connsiteX138" fmla="*/ 8451434 w 8636594"/>
              <a:gd name="connsiteY138" fmla="*/ 158780 h 6622937"/>
              <a:gd name="connsiteX139" fmla="*/ 8487798 w 8636594"/>
              <a:gd name="connsiteY139" fmla="*/ 126233 h 6622937"/>
              <a:gd name="connsiteX140" fmla="*/ 8524489 w 8636594"/>
              <a:gd name="connsiteY140" fmla="*/ 94075 h 6622937"/>
              <a:gd name="connsiteX141" fmla="*/ 8561515 w 8636594"/>
              <a:gd name="connsiteY141" fmla="*/ 62312 h 6622937"/>
              <a:gd name="connsiteX142" fmla="*/ 8598881 w 8636594"/>
              <a:gd name="connsiteY142" fmla="*/ 30951 h 6622937"/>
              <a:gd name="connsiteX143" fmla="*/ 8636594 w 8636594"/>
              <a:gd name="connsiteY143"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561975 w 8636594"/>
              <a:gd name="connsiteY5" fmla="*/ 5533193 h 6622937"/>
              <a:gd name="connsiteX6" fmla="*/ 2066817 w 8636594"/>
              <a:gd name="connsiteY6" fmla="*/ 6622937 h 6622937"/>
              <a:gd name="connsiteX7" fmla="*/ 2126742 w 8636594"/>
              <a:gd name="connsiteY7" fmla="*/ 6612869 h 6622937"/>
              <a:gd name="connsiteX8" fmla="*/ 2185991 w 8636594"/>
              <a:gd name="connsiteY8" fmla="*/ 6602362 h 6622937"/>
              <a:gd name="connsiteX9" fmla="*/ 2244569 w 8636594"/>
              <a:gd name="connsiteY9" fmla="*/ 6591417 h 6622937"/>
              <a:gd name="connsiteX10" fmla="*/ 2302482 w 8636594"/>
              <a:gd name="connsiteY10" fmla="*/ 6580040 h 6622937"/>
              <a:gd name="connsiteX11" fmla="*/ 2359737 w 8636594"/>
              <a:gd name="connsiteY11" fmla="*/ 6568233 h 6622937"/>
              <a:gd name="connsiteX12" fmla="*/ 2416341 w 8636594"/>
              <a:gd name="connsiteY12" fmla="*/ 6555999 h 6622937"/>
              <a:gd name="connsiteX13" fmla="*/ 2472299 w 8636594"/>
              <a:gd name="connsiteY13" fmla="*/ 6543344 h 6622937"/>
              <a:gd name="connsiteX14" fmla="*/ 2527618 w 8636594"/>
              <a:gd name="connsiteY14" fmla="*/ 6530269 h 6622937"/>
              <a:gd name="connsiteX15" fmla="*/ 2582304 w 8636594"/>
              <a:gd name="connsiteY15" fmla="*/ 6516778 h 6622937"/>
              <a:gd name="connsiteX16" fmla="*/ 2636364 w 8636594"/>
              <a:gd name="connsiteY16" fmla="*/ 6502876 h 6622937"/>
              <a:gd name="connsiteX17" fmla="*/ 2689804 w 8636594"/>
              <a:gd name="connsiteY17" fmla="*/ 6488565 h 6622937"/>
              <a:gd name="connsiteX18" fmla="*/ 2742629 w 8636594"/>
              <a:gd name="connsiteY18" fmla="*/ 6473849 h 6622937"/>
              <a:gd name="connsiteX19" fmla="*/ 2794848 w 8636594"/>
              <a:gd name="connsiteY19" fmla="*/ 6458731 h 6622937"/>
              <a:gd name="connsiteX20" fmla="*/ 2846466 w 8636594"/>
              <a:gd name="connsiteY20" fmla="*/ 6443216 h 6622937"/>
              <a:gd name="connsiteX21" fmla="*/ 2897488 w 8636594"/>
              <a:gd name="connsiteY21" fmla="*/ 6427305 h 6622937"/>
              <a:gd name="connsiteX22" fmla="*/ 2947923 w 8636594"/>
              <a:gd name="connsiteY22" fmla="*/ 6411004 h 6622937"/>
              <a:gd name="connsiteX23" fmla="*/ 2997775 w 8636594"/>
              <a:gd name="connsiteY23" fmla="*/ 6394316 h 6622937"/>
              <a:gd name="connsiteX24" fmla="*/ 3047052 w 8636594"/>
              <a:gd name="connsiteY24" fmla="*/ 6377243 h 6622937"/>
              <a:gd name="connsiteX25" fmla="*/ 3095759 w 8636594"/>
              <a:gd name="connsiteY25" fmla="*/ 6359791 h 6622937"/>
              <a:gd name="connsiteX26" fmla="*/ 3143903 w 8636594"/>
              <a:gd name="connsiteY26" fmla="*/ 6341961 h 6622937"/>
              <a:gd name="connsiteX27" fmla="*/ 3191491 w 8636594"/>
              <a:gd name="connsiteY27" fmla="*/ 6323757 h 6622937"/>
              <a:gd name="connsiteX28" fmla="*/ 3238528 w 8636594"/>
              <a:gd name="connsiteY28" fmla="*/ 6305184 h 6622937"/>
              <a:gd name="connsiteX29" fmla="*/ 3285021 w 8636594"/>
              <a:gd name="connsiteY29" fmla="*/ 6286245 h 6622937"/>
              <a:gd name="connsiteX30" fmla="*/ 3330977 w 8636594"/>
              <a:gd name="connsiteY30" fmla="*/ 6266942 h 6622937"/>
              <a:gd name="connsiteX31" fmla="*/ 3376401 w 8636594"/>
              <a:gd name="connsiteY31" fmla="*/ 6247281 h 6622937"/>
              <a:gd name="connsiteX32" fmla="*/ 3421300 w 8636594"/>
              <a:gd name="connsiteY32" fmla="*/ 6227263 h 6622937"/>
              <a:gd name="connsiteX33" fmla="*/ 3465680 w 8636594"/>
              <a:gd name="connsiteY33" fmla="*/ 6206893 h 6622937"/>
              <a:gd name="connsiteX34" fmla="*/ 3509548 w 8636594"/>
              <a:gd name="connsiteY34" fmla="*/ 6186174 h 6622937"/>
              <a:gd name="connsiteX35" fmla="*/ 3552910 w 8636594"/>
              <a:gd name="connsiteY35" fmla="*/ 6165110 h 6622937"/>
              <a:gd name="connsiteX36" fmla="*/ 3595773 w 8636594"/>
              <a:gd name="connsiteY36" fmla="*/ 6143704 h 6622937"/>
              <a:gd name="connsiteX37" fmla="*/ 3638142 w 8636594"/>
              <a:gd name="connsiteY37" fmla="*/ 6121960 h 6622937"/>
              <a:gd name="connsiteX38" fmla="*/ 3680024 w 8636594"/>
              <a:gd name="connsiteY38" fmla="*/ 6099881 h 6622937"/>
              <a:gd name="connsiteX39" fmla="*/ 3721426 w 8636594"/>
              <a:gd name="connsiteY39" fmla="*/ 6077471 h 6622937"/>
              <a:gd name="connsiteX40" fmla="*/ 3762353 w 8636594"/>
              <a:gd name="connsiteY40" fmla="*/ 6054733 h 6622937"/>
              <a:gd name="connsiteX41" fmla="*/ 3802812 w 8636594"/>
              <a:gd name="connsiteY41" fmla="*/ 6031671 h 6622937"/>
              <a:gd name="connsiteX42" fmla="*/ 3842810 w 8636594"/>
              <a:gd name="connsiteY42" fmla="*/ 6008288 h 6622937"/>
              <a:gd name="connsiteX43" fmla="*/ 3882352 w 8636594"/>
              <a:gd name="connsiteY43" fmla="*/ 5984588 h 6622937"/>
              <a:gd name="connsiteX44" fmla="*/ 3921445 w 8636594"/>
              <a:gd name="connsiteY44" fmla="*/ 5960574 h 6622937"/>
              <a:gd name="connsiteX45" fmla="*/ 3960096 w 8636594"/>
              <a:gd name="connsiteY45" fmla="*/ 5936250 h 6622937"/>
              <a:gd name="connsiteX46" fmla="*/ 3998311 w 8636594"/>
              <a:gd name="connsiteY46" fmla="*/ 5911619 h 6622937"/>
              <a:gd name="connsiteX47" fmla="*/ 4036095 w 8636594"/>
              <a:gd name="connsiteY47" fmla="*/ 5886685 h 6622937"/>
              <a:gd name="connsiteX48" fmla="*/ 4073456 w 8636594"/>
              <a:gd name="connsiteY48" fmla="*/ 5861452 h 6622937"/>
              <a:gd name="connsiteX49" fmla="*/ 4110400 w 8636594"/>
              <a:gd name="connsiteY49" fmla="*/ 5835922 h 6622937"/>
              <a:gd name="connsiteX50" fmla="*/ 4146933 w 8636594"/>
              <a:gd name="connsiteY50" fmla="*/ 5810100 h 6622937"/>
              <a:gd name="connsiteX51" fmla="*/ 4183061 w 8636594"/>
              <a:gd name="connsiteY51" fmla="*/ 5783988 h 6622937"/>
              <a:gd name="connsiteX52" fmla="*/ 4218791 w 8636594"/>
              <a:gd name="connsiteY52" fmla="*/ 5757591 h 6622937"/>
              <a:gd name="connsiteX53" fmla="*/ 4254129 w 8636594"/>
              <a:gd name="connsiteY53" fmla="*/ 5730912 h 6622937"/>
              <a:gd name="connsiteX54" fmla="*/ 4289081 w 8636594"/>
              <a:gd name="connsiteY54" fmla="*/ 5703955 h 6622937"/>
              <a:gd name="connsiteX55" fmla="*/ 4323654 w 8636594"/>
              <a:gd name="connsiteY55" fmla="*/ 5676722 h 6622937"/>
              <a:gd name="connsiteX56" fmla="*/ 4357854 w 8636594"/>
              <a:gd name="connsiteY56" fmla="*/ 5649218 h 6622937"/>
              <a:gd name="connsiteX57" fmla="*/ 4391688 w 8636594"/>
              <a:gd name="connsiteY57" fmla="*/ 5621446 h 6622937"/>
              <a:gd name="connsiteX58" fmla="*/ 4425162 w 8636594"/>
              <a:gd name="connsiteY58" fmla="*/ 5593409 h 6622937"/>
              <a:gd name="connsiteX59" fmla="*/ 4458281 w 8636594"/>
              <a:gd name="connsiteY59" fmla="*/ 5565111 h 6622937"/>
              <a:gd name="connsiteX60" fmla="*/ 4491053 w 8636594"/>
              <a:gd name="connsiteY60" fmla="*/ 5536556 h 6622937"/>
              <a:gd name="connsiteX61" fmla="*/ 4523484 w 8636594"/>
              <a:gd name="connsiteY61" fmla="*/ 5507747 h 6622937"/>
              <a:gd name="connsiteX62" fmla="*/ 4555580 w 8636594"/>
              <a:gd name="connsiteY62" fmla="*/ 5478687 h 6622937"/>
              <a:gd name="connsiteX63" fmla="*/ 4587347 w 8636594"/>
              <a:gd name="connsiteY63" fmla="*/ 5449380 h 6622937"/>
              <a:gd name="connsiteX64" fmla="*/ 4618793 w 8636594"/>
              <a:gd name="connsiteY64" fmla="*/ 5419830 h 6622937"/>
              <a:gd name="connsiteX65" fmla="*/ 4649922 w 8636594"/>
              <a:gd name="connsiteY65" fmla="*/ 5390040 h 6622937"/>
              <a:gd name="connsiteX66" fmla="*/ 4680742 w 8636594"/>
              <a:gd name="connsiteY66" fmla="*/ 5360014 h 6622937"/>
              <a:gd name="connsiteX67" fmla="*/ 4711259 w 8636594"/>
              <a:gd name="connsiteY67" fmla="*/ 5329755 h 6622937"/>
              <a:gd name="connsiteX68" fmla="*/ 4741478 w 8636594"/>
              <a:gd name="connsiteY68" fmla="*/ 5299266 h 6622937"/>
              <a:gd name="connsiteX69" fmla="*/ 4771408 w 8636594"/>
              <a:gd name="connsiteY69" fmla="*/ 5268551 h 6622937"/>
              <a:gd name="connsiteX70" fmla="*/ 4801053 w 8636594"/>
              <a:gd name="connsiteY70" fmla="*/ 5237614 h 6622937"/>
              <a:gd name="connsiteX71" fmla="*/ 4830420 w 8636594"/>
              <a:gd name="connsiteY71" fmla="*/ 5206458 h 6622937"/>
              <a:gd name="connsiteX72" fmla="*/ 4859516 w 8636594"/>
              <a:gd name="connsiteY72" fmla="*/ 5175087 h 6622937"/>
              <a:gd name="connsiteX73" fmla="*/ 4888347 w 8636594"/>
              <a:gd name="connsiteY73" fmla="*/ 5143504 h 6622937"/>
              <a:gd name="connsiteX74" fmla="*/ 4916919 w 8636594"/>
              <a:gd name="connsiteY74" fmla="*/ 5111713 h 6622937"/>
              <a:gd name="connsiteX75" fmla="*/ 4945238 w 8636594"/>
              <a:gd name="connsiteY75" fmla="*/ 5079717 h 6622937"/>
              <a:gd name="connsiteX76" fmla="*/ 4973311 w 8636594"/>
              <a:gd name="connsiteY76" fmla="*/ 5047519 h 6622937"/>
              <a:gd name="connsiteX77" fmla="*/ 5001145 w 8636594"/>
              <a:gd name="connsiteY77" fmla="*/ 5015124 h 6622937"/>
              <a:gd name="connsiteX78" fmla="*/ 5028745 w 8636594"/>
              <a:gd name="connsiteY78" fmla="*/ 4982535 h 6622937"/>
              <a:gd name="connsiteX79" fmla="*/ 5056117 w 8636594"/>
              <a:gd name="connsiteY79" fmla="*/ 4949755 h 6622937"/>
              <a:gd name="connsiteX80" fmla="*/ 5083269 w 8636594"/>
              <a:gd name="connsiteY80" fmla="*/ 4916787 h 6622937"/>
              <a:gd name="connsiteX81" fmla="*/ 5110207 w 8636594"/>
              <a:gd name="connsiteY81" fmla="*/ 4883636 h 6622937"/>
              <a:gd name="connsiteX82" fmla="*/ 5136937 w 8636594"/>
              <a:gd name="connsiteY82" fmla="*/ 4850305 h 6622937"/>
              <a:gd name="connsiteX83" fmla="*/ 5163464 w 8636594"/>
              <a:gd name="connsiteY83" fmla="*/ 4816797 h 6622937"/>
              <a:gd name="connsiteX84" fmla="*/ 5215940 w 8636594"/>
              <a:gd name="connsiteY84" fmla="*/ 4749265 h 6622937"/>
              <a:gd name="connsiteX85" fmla="*/ 5267684 w 8636594"/>
              <a:gd name="connsiteY85" fmla="*/ 4681068 h 6622937"/>
              <a:gd name="connsiteX86" fmla="*/ 5318748 w 8636594"/>
              <a:gd name="connsiteY86" fmla="*/ 4612234 h 6622937"/>
              <a:gd name="connsiteX87" fmla="*/ 5369182 w 8636594"/>
              <a:gd name="connsiteY87" fmla="*/ 4542793 h 6622937"/>
              <a:gd name="connsiteX88" fmla="*/ 5419038 w 8636594"/>
              <a:gd name="connsiteY88" fmla="*/ 4472771 h 6622937"/>
              <a:gd name="connsiteX89" fmla="*/ 5468365 w 8636594"/>
              <a:gd name="connsiteY89" fmla="*/ 4402196 h 6622937"/>
              <a:gd name="connsiteX90" fmla="*/ 5517215 w 8636594"/>
              <a:gd name="connsiteY90" fmla="*/ 4331098 h 6622937"/>
              <a:gd name="connsiteX91" fmla="*/ 5565637 w 8636594"/>
              <a:gd name="connsiteY91" fmla="*/ 4259503 h 6622937"/>
              <a:gd name="connsiteX92" fmla="*/ 5613684 w 8636594"/>
              <a:gd name="connsiteY92" fmla="*/ 4187441 h 6622937"/>
              <a:gd name="connsiteX93" fmla="*/ 5685160 w 8636594"/>
              <a:gd name="connsiteY93" fmla="*/ 4078531 h 6622937"/>
              <a:gd name="connsiteX94" fmla="*/ 5756074 w 8636594"/>
              <a:gd name="connsiteY94" fmla="*/ 3968727 h 6622937"/>
              <a:gd name="connsiteX95" fmla="*/ 5873483 w 8636594"/>
              <a:gd name="connsiteY95" fmla="*/ 3783989 h 6622937"/>
              <a:gd name="connsiteX96" fmla="*/ 6203209 w 8636594"/>
              <a:gd name="connsiteY96" fmla="*/ 3258640 h 6622937"/>
              <a:gd name="connsiteX97" fmla="*/ 6299430 w 8636594"/>
              <a:gd name="connsiteY97" fmla="*/ 3107321 h 6622937"/>
              <a:gd name="connsiteX98" fmla="*/ 6372650 w 8636594"/>
              <a:gd name="connsiteY98" fmla="*/ 2993735 h 6622937"/>
              <a:gd name="connsiteX99" fmla="*/ 6453197 w 8636594"/>
              <a:gd name="connsiteY99" fmla="*/ 2869788 h 6622937"/>
              <a:gd name="connsiteX100" fmla="*/ 6564167 w 8636594"/>
              <a:gd name="connsiteY100" fmla="*/ 2696807 h 6622937"/>
              <a:gd name="connsiteX101" fmla="*/ 6976233 w 8636594"/>
              <a:gd name="connsiteY101" fmla="*/ 2045274 h 6622937"/>
              <a:gd name="connsiteX102" fmla="*/ 7086755 w 8636594"/>
              <a:gd name="connsiteY102" fmla="*/ 1872743 h 6622937"/>
              <a:gd name="connsiteX103" fmla="*/ 7170279 w 8636594"/>
              <a:gd name="connsiteY103" fmla="*/ 1744202 h 6622937"/>
              <a:gd name="connsiteX104" fmla="*/ 7226351 w 8636594"/>
              <a:gd name="connsiteY104" fmla="*/ 1659017 h 6622937"/>
              <a:gd name="connsiteX105" fmla="*/ 7282789 w 8636594"/>
              <a:gd name="connsiteY105" fmla="*/ 1574303 h 6622937"/>
              <a:gd name="connsiteX106" fmla="*/ 7339643 w 8636594"/>
              <a:gd name="connsiteY106" fmla="*/ 1490113 h 6622937"/>
              <a:gd name="connsiteX107" fmla="*/ 7396957 w 8636594"/>
              <a:gd name="connsiteY107" fmla="*/ 1406503 h 6622937"/>
              <a:gd name="connsiteX108" fmla="*/ 7454781 w 8636594"/>
              <a:gd name="connsiteY108" fmla="*/ 1323526 h 6622937"/>
              <a:gd name="connsiteX109" fmla="*/ 7513161 w 8636594"/>
              <a:gd name="connsiteY109" fmla="*/ 1241237 h 6622937"/>
              <a:gd name="connsiteX110" fmla="*/ 7572144 w 8636594"/>
              <a:gd name="connsiteY110" fmla="*/ 1159689 h 6622937"/>
              <a:gd name="connsiteX111" fmla="*/ 7601877 w 8636594"/>
              <a:gd name="connsiteY111" fmla="*/ 1119210 h 6622937"/>
              <a:gd name="connsiteX112" fmla="*/ 7631779 w 8636594"/>
              <a:gd name="connsiteY112" fmla="*/ 1078937 h 6622937"/>
              <a:gd name="connsiteX113" fmla="*/ 7661855 w 8636594"/>
              <a:gd name="connsiteY113" fmla="*/ 1038876 h 6622937"/>
              <a:gd name="connsiteX114" fmla="*/ 7692111 w 8636594"/>
              <a:gd name="connsiteY114" fmla="*/ 999035 h 6622937"/>
              <a:gd name="connsiteX115" fmla="*/ 7722554 w 8636594"/>
              <a:gd name="connsiteY115" fmla="*/ 959419 h 6622937"/>
              <a:gd name="connsiteX116" fmla="*/ 7753190 w 8636594"/>
              <a:gd name="connsiteY116" fmla="*/ 920037 h 6622937"/>
              <a:gd name="connsiteX117" fmla="*/ 7784023 w 8636594"/>
              <a:gd name="connsiteY117" fmla="*/ 880894 h 6622937"/>
              <a:gd name="connsiteX118" fmla="*/ 7815061 w 8636594"/>
              <a:gd name="connsiteY118" fmla="*/ 841997 h 6622937"/>
              <a:gd name="connsiteX119" fmla="*/ 7846308 w 8636594"/>
              <a:gd name="connsiteY119" fmla="*/ 803354 h 6622937"/>
              <a:gd name="connsiteX120" fmla="*/ 7877772 w 8636594"/>
              <a:gd name="connsiteY120" fmla="*/ 764970 h 6622937"/>
              <a:gd name="connsiteX121" fmla="*/ 7909458 w 8636594"/>
              <a:gd name="connsiteY121" fmla="*/ 726853 h 6622937"/>
              <a:gd name="connsiteX122" fmla="*/ 7941371 w 8636594"/>
              <a:gd name="connsiteY122" fmla="*/ 689010 h 6622937"/>
              <a:gd name="connsiteX123" fmla="*/ 7973518 w 8636594"/>
              <a:gd name="connsiteY123" fmla="*/ 651447 h 6622937"/>
              <a:gd name="connsiteX124" fmla="*/ 8005905 w 8636594"/>
              <a:gd name="connsiteY124" fmla="*/ 614171 h 6622937"/>
              <a:gd name="connsiteX125" fmla="*/ 8038538 w 8636594"/>
              <a:gd name="connsiteY125" fmla="*/ 577189 h 6622937"/>
              <a:gd name="connsiteX126" fmla="*/ 8071421 w 8636594"/>
              <a:gd name="connsiteY126" fmla="*/ 540507 h 6622937"/>
              <a:gd name="connsiteX127" fmla="*/ 8104563 w 8636594"/>
              <a:gd name="connsiteY127" fmla="*/ 504132 h 6622937"/>
              <a:gd name="connsiteX128" fmla="*/ 8137967 w 8636594"/>
              <a:gd name="connsiteY128" fmla="*/ 468072 h 6622937"/>
              <a:gd name="connsiteX129" fmla="*/ 8171641 w 8636594"/>
              <a:gd name="connsiteY129" fmla="*/ 432332 h 6622937"/>
              <a:gd name="connsiteX130" fmla="*/ 8205590 w 8636594"/>
              <a:gd name="connsiteY130" fmla="*/ 396920 h 6622937"/>
              <a:gd name="connsiteX131" fmla="*/ 8239820 w 8636594"/>
              <a:gd name="connsiteY131" fmla="*/ 361843 h 6622937"/>
              <a:gd name="connsiteX132" fmla="*/ 8274337 w 8636594"/>
              <a:gd name="connsiteY132" fmla="*/ 327107 h 6622937"/>
              <a:gd name="connsiteX133" fmla="*/ 8309147 w 8636594"/>
              <a:gd name="connsiteY133" fmla="*/ 292718 h 6622937"/>
              <a:gd name="connsiteX134" fmla="*/ 8344256 w 8636594"/>
              <a:gd name="connsiteY134" fmla="*/ 258685 h 6622937"/>
              <a:gd name="connsiteX135" fmla="*/ 8379669 w 8636594"/>
              <a:gd name="connsiteY135" fmla="*/ 225013 h 6622937"/>
              <a:gd name="connsiteX136" fmla="*/ 8415394 w 8636594"/>
              <a:gd name="connsiteY136" fmla="*/ 191709 h 6622937"/>
              <a:gd name="connsiteX137" fmla="*/ 8451434 w 8636594"/>
              <a:gd name="connsiteY137" fmla="*/ 158780 h 6622937"/>
              <a:gd name="connsiteX138" fmla="*/ 8487798 w 8636594"/>
              <a:gd name="connsiteY138" fmla="*/ 126233 h 6622937"/>
              <a:gd name="connsiteX139" fmla="*/ 8524489 w 8636594"/>
              <a:gd name="connsiteY139" fmla="*/ 94075 h 6622937"/>
              <a:gd name="connsiteX140" fmla="*/ 8561515 w 8636594"/>
              <a:gd name="connsiteY140" fmla="*/ 62312 h 6622937"/>
              <a:gd name="connsiteX141" fmla="*/ 8598881 w 8636594"/>
              <a:gd name="connsiteY141" fmla="*/ 30951 h 6622937"/>
              <a:gd name="connsiteX142" fmla="*/ 8636594 w 8636594"/>
              <a:gd name="connsiteY142"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066817 w 8636594"/>
              <a:gd name="connsiteY5" fmla="*/ 6622937 h 6622937"/>
              <a:gd name="connsiteX6" fmla="*/ 2126742 w 8636594"/>
              <a:gd name="connsiteY6" fmla="*/ 6612869 h 6622937"/>
              <a:gd name="connsiteX7" fmla="*/ 2185991 w 8636594"/>
              <a:gd name="connsiteY7" fmla="*/ 6602362 h 6622937"/>
              <a:gd name="connsiteX8" fmla="*/ 2244569 w 8636594"/>
              <a:gd name="connsiteY8" fmla="*/ 6591417 h 6622937"/>
              <a:gd name="connsiteX9" fmla="*/ 2302482 w 8636594"/>
              <a:gd name="connsiteY9" fmla="*/ 6580040 h 6622937"/>
              <a:gd name="connsiteX10" fmla="*/ 2359737 w 8636594"/>
              <a:gd name="connsiteY10" fmla="*/ 6568233 h 6622937"/>
              <a:gd name="connsiteX11" fmla="*/ 2416341 w 8636594"/>
              <a:gd name="connsiteY11" fmla="*/ 6555999 h 6622937"/>
              <a:gd name="connsiteX12" fmla="*/ 2472299 w 8636594"/>
              <a:gd name="connsiteY12" fmla="*/ 6543344 h 6622937"/>
              <a:gd name="connsiteX13" fmla="*/ 2527618 w 8636594"/>
              <a:gd name="connsiteY13" fmla="*/ 6530269 h 6622937"/>
              <a:gd name="connsiteX14" fmla="*/ 2582304 w 8636594"/>
              <a:gd name="connsiteY14" fmla="*/ 6516778 h 6622937"/>
              <a:gd name="connsiteX15" fmla="*/ 2636364 w 8636594"/>
              <a:gd name="connsiteY15" fmla="*/ 6502876 h 6622937"/>
              <a:gd name="connsiteX16" fmla="*/ 2689804 w 8636594"/>
              <a:gd name="connsiteY16" fmla="*/ 6488565 h 6622937"/>
              <a:gd name="connsiteX17" fmla="*/ 2742629 w 8636594"/>
              <a:gd name="connsiteY17" fmla="*/ 6473849 h 6622937"/>
              <a:gd name="connsiteX18" fmla="*/ 2794848 w 8636594"/>
              <a:gd name="connsiteY18" fmla="*/ 6458731 h 6622937"/>
              <a:gd name="connsiteX19" fmla="*/ 2846466 w 8636594"/>
              <a:gd name="connsiteY19" fmla="*/ 6443216 h 6622937"/>
              <a:gd name="connsiteX20" fmla="*/ 2897488 w 8636594"/>
              <a:gd name="connsiteY20" fmla="*/ 6427305 h 6622937"/>
              <a:gd name="connsiteX21" fmla="*/ 2947923 w 8636594"/>
              <a:gd name="connsiteY21" fmla="*/ 6411004 h 6622937"/>
              <a:gd name="connsiteX22" fmla="*/ 2997775 w 8636594"/>
              <a:gd name="connsiteY22" fmla="*/ 6394316 h 6622937"/>
              <a:gd name="connsiteX23" fmla="*/ 3047052 w 8636594"/>
              <a:gd name="connsiteY23" fmla="*/ 6377243 h 6622937"/>
              <a:gd name="connsiteX24" fmla="*/ 3095759 w 8636594"/>
              <a:gd name="connsiteY24" fmla="*/ 6359791 h 6622937"/>
              <a:gd name="connsiteX25" fmla="*/ 3143903 w 8636594"/>
              <a:gd name="connsiteY25" fmla="*/ 6341961 h 6622937"/>
              <a:gd name="connsiteX26" fmla="*/ 3191491 w 8636594"/>
              <a:gd name="connsiteY26" fmla="*/ 6323757 h 6622937"/>
              <a:gd name="connsiteX27" fmla="*/ 3238528 w 8636594"/>
              <a:gd name="connsiteY27" fmla="*/ 6305184 h 6622937"/>
              <a:gd name="connsiteX28" fmla="*/ 3285021 w 8636594"/>
              <a:gd name="connsiteY28" fmla="*/ 6286245 h 6622937"/>
              <a:gd name="connsiteX29" fmla="*/ 3330977 w 8636594"/>
              <a:gd name="connsiteY29" fmla="*/ 6266942 h 6622937"/>
              <a:gd name="connsiteX30" fmla="*/ 3376401 w 8636594"/>
              <a:gd name="connsiteY30" fmla="*/ 6247281 h 6622937"/>
              <a:gd name="connsiteX31" fmla="*/ 3421300 w 8636594"/>
              <a:gd name="connsiteY31" fmla="*/ 6227263 h 6622937"/>
              <a:gd name="connsiteX32" fmla="*/ 3465680 w 8636594"/>
              <a:gd name="connsiteY32" fmla="*/ 6206893 h 6622937"/>
              <a:gd name="connsiteX33" fmla="*/ 3509548 w 8636594"/>
              <a:gd name="connsiteY33" fmla="*/ 6186174 h 6622937"/>
              <a:gd name="connsiteX34" fmla="*/ 3552910 w 8636594"/>
              <a:gd name="connsiteY34" fmla="*/ 6165110 h 6622937"/>
              <a:gd name="connsiteX35" fmla="*/ 3595773 w 8636594"/>
              <a:gd name="connsiteY35" fmla="*/ 6143704 h 6622937"/>
              <a:gd name="connsiteX36" fmla="*/ 3638142 w 8636594"/>
              <a:gd name="connsiteY36" fmla="*/ 6121960 h 6622937"/>
              <a:gd name="connsiteX37" fmla="*/ 3680024 w 8636594"/>
              <a:gd name="connsiteY37" fmla="*/ 6099881 h 6622937"/>
              <a:gd name="connsiteX38" fmla="*/ 3721426 w 8636594"/>
              <a:gd name="connsiteY38" fmla="*/ 6077471 h 6622937"/>
              <a:gd name="connsiteX39" fmla="*/ 3762353 w 8636594"/>
              <a:gd name="connsiteY39" fmla="*/ 6054733 h 6622937"/>
              <a:gd name="connsiteX40" fmla="*/ 3802812 w 8636594"/>
              <a:gd name="connsiteY40" fmla="*/ 6031671 h 6622937"/>
              <a:gd name="connsiteX41" fmla="*/ 3842810 w 8636594"/>
              <a:gd name="connsiteY41" fmla="*/ 6008288 h 6622937"/>
              <a:gd name="connsiteX42" fmla="*/ 3882352 w 8636594"/>
              <a:gd name="connsiteY42" fmla="*/ 5984588 h 6622937"/>
              <a:gd name="connsiteX43" fmla="*/ 3921445 w 8636594"/>
              <a:gd name="connsiteY43" fmla="*/ 5960574 h 6622937"/>
              <a:gd name="connsiteX44" fmla="*/ 3960096 w 8636594"/>
              <a:gd name="connsiteY44" fmla="*/ 5936250 h 6622937"/>
              <a:gd name="connsiteX45" fmla="*/ 3998311 w 8636594"/>
              <a:gd name="connsiteY45" fmla="*/ 5911619 h 6622937"/>
              <a:gd name="connsiteX46" fmla="*/ 4036095 w 8636594"/>
              <a:gd name="connsiteY46" fmla="*/ 5886685 h 6622937"/>
              <a:gd name="connsiteX47" fmla="*/ 4073456 w 8636594"/>
              <a:gd name="connsiteY47" fmla="*/ 5861452 h 6622937"/>
              <a:gd name="connsiteX48" fmla="*/ 4110400 w 8636594"/>
              <a:gd name="connsiteY48" fmla="*/ 5835922 h 6622937"/>
              <a:gd name="connsiteX49" fmla="*/ 4146933 w 8636594"/>
              <a:gd name="connsiteY49" fmla="*/ 5810100 h 6622937"/>
              <a:gd name="connsiteX50" fmla="*/ 4183061 w 8636594"/>
              <a:gd name="connsiteY50" fmla="*/ 5783988 h 6622937"/>
              <a:gd name="connsiteX51" fmla="*/ 4218791 w 8636594"/>
              <a:gd name="connsiteY51" fmla="*/ 5757591 h 6622937"/>
              <a:gd name="connsiteX52" fmla="*/ 4254129 w 8636594"/>
              <a:gd name="connsiteY52" fmla="*/ 5730912 h 6622937"/>
              <a:gd name="connsiteX53" fmla="*/ 4289081 w 8636594"/>
              <a:gd name="connsiteY53" fmla="*/ 5703955 h 6622937"/>
              <a:gd name="connsiteX54" fmla="*/ 4323654 w 8636594"/>
              <a:gd name="connsiteY54" fmla="*/ 5676722 h 6622937"/>
              <a:gd name="connsiteX55" fmla="*/ 4357854 w 8636594"/>
              <a:gd name="connsiteY55" fmla="*/ 5649218 h 6622937"/>
              <a:gd name="connsiteX56" fmla="*/ 4391688 w 8636594"/>
              <a:gd name="connsiteY56" fmla="*/ 5621446 h 6622937"/>
              <a:gd name="connsiteX57" fmla="*/ 4425162 w 8636594"/>
              <a:gd name="connsiteY57" fmla="*/ 5593409 h 6622937"/>
              <a:gd name="connsiteX58" fmla="*/ 4458281 w 8636594"/>
              <a:gd name="connsiteY58" fmla="*/ 5565111 h 6622937"/>
              <a:gd name="connsiteX59" fmla="*/ 4491053 w 8636594"/>
              <a:gd name="connsiteY59" fmla="*/ 5536556 h 6622937"/>
              <a:gd name="connsiteX60" fmla="*/ 4523484 w 8636594"/>
              <a:gd name="connsiteY60" fmla="*/ 5507747 h 6622937"/>
              <a:gd name="connsiteX61" fmla="*/ 4555580 w 8636594"/>
              <a:gd name="connsiteY61" fmla="*/ 5478687 h 6622937"/>
              <a:gd name="connsiteX62" fmla="*/ 4587347 w 8636594"/>
              <a:gd name="connsiteY62" fmla="*/ 5449380 h 6622937"/>
              <a:gd name="connsiteX63" fmla="*/ 4618793 w 8636594"/>
              <a:gd name="connsiteY63" fmla="*/ 5419830 h 6622937"/>
              <a:gd name="connsiteX64" fmla="*/ 4649922 w 8636594"/>
              <a:gd name="connsiteY64" fmla="*/ 5390040 h 6622937"/>
              <a:gd name="connsiteX65" fmla="*/ 4680742 w 8636594"/>
              <a:gd name="connsiteY65" fmla="*/ 5360014 h 6622937"/>
              <a:gd name="connsiteX66" fmla="*/ 4711259 w 8636594"/>
              <a:gd name="connsiteY66" fmla="*/ 5329755 h 6622937"/>
              <a:gd name="connsiteX67" fmla="*/ 4741478 w 8636594"/>
              <a:gd name="connsiteY67" fmla="*/ 5299266 h 6622937"/>
              <a:gd name="connsiteX68" fmla="*/ 4771408 w 8636594"/>
              <a:gd name="connsiteY68" fmla="*/ 5268551 h 6622937"/>
              <a:gd name="connsiteX69" fmla="*/ 4801053 w 8636594"/>
              <a:gd name="connsiteY69" fmla="*/ 5237614 h 6622937"/>
              <a:gd name="connsiteX70" fmla="*/ 4830420 w 8636594"/>
              <a:gd name="connsiteY70" fmla="*/ 5206458 h 6622937"/>
              <a:gd name="connsiteX71" fmla="*/ 4859516 w 8636594"/>
              <a:gd name="connsiteY71" fmla="*/ 5175087 h 6622937"/>
              <a:gd name="connsiteX72" fmla="*/ 4888347 w 8636594"/>
              <a:gd name="connsiteY72" fmla="*/ 5143504 h 6622937"/>
              <a:gd name="connsiteX73" fmla="*/ 4916919 w 8636594"/>
              <a:gd name="connsiteY73" fmla="*/ 5111713 h 6622937"/>
              <a:gd name="connsiteX74" fmla="*/ 4945238 w 8636594"/>
              <a:gd name="connsiteY74" fmla="*/ 5079717 h 6622937"/>
              <a:gd name="connsiteX75" fmla="*/ 4973311 w 8636594"/>
              <a:gd name="connsiteY75" fmla="*/ 5047519 h 6622937"/>
              <a:gd name="connsiteX76" fmla="*/ 5001145 w 8636594"/>
              <a:gd name="connsiteY76" fmla="*/ 5015124 h 6622937"/>
              <a:gd name="connsiteX77" fmla="*/ 5028745 w 8636594"/>
              <a:gd name="connsiteY77" fmla="*/ 4982535 h 6622937"/>
              <a:gd name="connsiteX78" fmla="*/ 5056117 w 8636594"/>
              <a:gd name="connsiteY78" fmla="*/ 4949755 h 6622937"/>
              <a:gd name="connsiteX79" fmla="*/ 5083269 w 8636594"/>
              <a:gd name="connsiteY79" fmla="*/ 4916787 h 6622937"/>
              <a:gd name="connsiteX80" fmla="*/ 5110207 w 8636594"/>
              <a:gd name="connsiteY80" fmla="*/ 4883636 h 6622937"/>
              <a:gd name="connsiteX81" fmla="*/ 5136937 w 8636594"/>
              <a:gd name="connsiteY81" fmla="*/ 4850305 h 6622937"/>
              <a:gd name="connsiteX82" fmla="*/ 5163464 w 8636594"/>
              <a:gd name="connsiteY82" fmla="*/ 4816797 h 6622937"/>
              <a:gd name="connsiteX83" fmla="*/ 5215940 w 8636594"/>
              <a:gd name="connsiteY83" fmla="*/ 4749265 h 6622937"/>
              <a:gd name="connsiteX84" fmla="*/ 5267684 w 8636594"/>
              <a:gd name="connsiteY84" fmla="*/ 4681068 h 6622937"/>
              <a:gd name="connsiteX85" fmla="*/ 5318748 w 8636594"/>
              <a:gd name="connsiteY85" fmla="*/ 4612234 h 6622937"/>
              <a:gd name="connsiteX86" fmla="*/ 5369182 w 8636594"/>
              <a:gd name="connsiteY86" fmla="*/ 4542793 h 6622937"/>
              <a:gd name="connsiteX87" fmla="*/ 5419038 w 8636594"/>
              <a:gd name="connsiteY87" fmla="*/ 4472771 h 6622937"/>
              <a:gd name="connsiteX88" fmla="*/ 5468365 w 8636594"/>
              <a:gd name="connsiteY88" fmla="*/ 4402196 h 6622937"/>
              <a:gd name="connsiteX89" fmla="*/ 5517215 w 8636594"/>
              <a:gd name="connsiteY89" fmla="*/ 4331098 h 6622937"/>
              <a:gd name="connsiteX90" fmla="*/ 5565637 w 8636594"/>
              <a:gd name="connsiteY90" fmla="*/ 4259503 h 6622937"/>
              <a:gd name="connsiteX91" fmla="*/ 5613684 w 8636594"/>
              <a:gd name="connsiteY91" fmla="*/ 4187441 h 6622937"/>
              <a:gd name="connsiteX92" fmla="*/ 5685160 w 8636594"/>
              <a:gd name="connsiteY92" fmla="*/ 4078531 h 6622937"/>
              <a:gd name="connsiteX93" fmla="*/ 5756074 w 8636594"/>
              <a:gd name="connsiteY93" fmla="*/ 3968727 h 6622937"/>
              <a:gd name="connsiteX94" fmla="*/ 5873483 w 8636594"/>
              <a:gd name="connsiteY94" fmla="*/ 3783989 h 6622937"/>
              <a:gd name="connsiteX95" fmla="*/ 6203209 w 8636594"/>
              <a:gd name="connsiteY95" fmla="*/ 3258640 h 6622937"/>
              <a:gd name="connsiteX96" fmla="*/ 6299430 w 8636594"/>
              <a:gd name="connsiteY96" fmla="*/ 3107321 h 6622937"/>
              <a:gd name="connsiteX97" fmla="*/ 6372650 w 8636594"/>
              <a:gd name="connsiteY97" fmla="*/ 2993735 h 6622937"/>
              <a:gd name="connsiteX98" fmla="*/ 6453197 w 8636594"/>
              <a:gd name="connsiteY98" fmla="*/ 2869788 h 6622937"/>
              <a:gd name="connsiteX99" fmla="*/ 6564167 w 8636594"/>
              <a:gd name="connsiteY99" fmla="*/ 2696807 h 6622937"/>
              <a:gd name="connsiteX100" fmla="*/ 6976233 w 8636594"/>
              <a:gd name="connsiteY100" fmla="*/ 2045274 h 6622937"/>
              <a:gd name="connsiteX101" fmla="*/ 7086755 w 8636594"/>
              <a:gd name="connsiteY101" fmla="*/ 1872743 h 6622937"/>
              <a:gd name="connsiteX102" fmla="*/ 7170279 w 8636594"/>
              <a:gd name="connsiteY102" fmla="*/ 1744202 h 6622937"/>
              <a:gd name="connsiteX103" fmla="*/ 7226351 w 8636594"/>
              <a:gd name="connsiteY103" fmla="*/ 1659017 h 6622937"/>
              <a:gd name="connsiteX104" fmla="*/ 7282789 w 8636594"/>
              <a:gd name="connsiteY104" fmla="*/ 1574303 h 6622937"/>
              <a:gd name="connsiteX105" fmla="*/ 7339643 w 8636594"/>
              <a:gd name="connsiteY105" fmla="*/ 1490113 h 6622937"/>
              <a:gd name="connsiteX106" fmla="*/ 7396957 w 8636594"/>
              <a:gd name="connsiteY106" fmla="*/ 1406503 h 6622937"/>
              <a:gd name="connsiteX107" fmla="*/ 7454781 w 8636594"/>
              <a:gd name="connsiteY107" fmla="*/ 1323526 h 6622937"/>
              <a:gd name="connsiteX108" fmla="*/ 7513161 w 8636594"/>
              <a:gd name="connsiteY108" fmla="*/ 1241237 h 6622937"/>
              <a:gd name="connsiteX109" fmla="*/ 7572144 w 8636594"/>
              <a:gd name="connsiteY109" fmla="*/ 1159689 h 6622937"/>
              <a:gd name="connsiteX110" fmla="*/ 7601877 w 8636594"/>
              <a:gd name="connsiteY110" fmla="*/ 1119210 h 6622937"/>
              <a:gd name="connsiteX111" fmla="*/ 7631779 w 8636594"/>
              <a:gd name="connsiteY111" fmla="*/ 1078937 h 6622937"/>
              <a:gd name="connsiteX112" fmla="*/ 7661855 w 8636594"/>
              <a:gd name="connsiteY112" fmla="*/ 1038876 h 6622937"/>
              <a:gd name="connsiteX113" fmla="*/ 7692111 w 8636594"/>
              <a:gd name="connsiteY113" fmla="*/ 999035 h 6622937"/>
              <a:gd name="connsiteX114" fmla="*/ 7722554 w 8636594"/>
              <a:gd name="connsiteY114" fmla="*/ 959419 h 6622937"/>
              <a:gd name="connsiteX115" fmla="*/ 7753190 w 8636594"/>
              <a:gd name="connsiteY115" fmla="*/ 920037 h 6622937"/>
              <a:gd name="connsiteX116" fmla="*/ 7784023 w 8636594"/>
              <a:gd name="connsiteY116" fmla="*/ 880894 h 6622937"/>
              <a:gd name="connsiteX117" fmla="*/ 7815061 w 8636594"/>
              <a:gd name="connsiteY117" fmla="*/ 841997 h 6622937"/>
              <a:gd name="connsiteX118" fmla="*/ 7846308 w 8636594"/>
              <a:gd name="connsiteY118" fmla="*/ 803354 h 6622937"/>
              <a:gd name="connsiteX119" fmla="*/ 7877772 w 8636594"/>
              <a:gd name="connsiteY119" fmla="*/ 764970 h 6622937"/>
              <a:gd name="connsiteX120" fmla="*/ 7909458 w 8636594"/>
              <a:gd name="connsiteY120" fmla="*/ 726853 h 6622937"/>
              <a:gd name="connsiteX121" fmla="*/ 7941371 w 8636594"/>
              <a:gd name="connsiteY121" fmla="*/ 689010 h 6622937"/>
              <a:gd name="connsiteX122" fmla="*/ 7973518 w 8636594"/>
              <a:gd name="connsiteY122" fmla="*/ 651447 h 6622937"/>
              <a:gd name="connsiteX123" fmla="*/ 8005905 w 8636594"/>
              <a:gd name="connsiteY123" fmla="*/ 614171 h 6622937"/>
              <a:gd name="connsiteX124" fmla="*/ 8038538 w 8636594"/>
              <a:gd name="connsiteY124" fmla="*/ 577189 h 6622937"/>
              <a:gd name="connsiteX125" fmla="*/ 8071421 w 8636594"/>
              <a:gd name="connsiteY125" fmla="*/ 540507 h 6622937"/>
              <a:gd name="connsiteX126" fmla="*/ 8104563 w 8636594"/>
              <a:gd name="connsiteY126" fmla="*/ 504132 h 6622937"/>
              <a:gd name="connsiteX127" fmla="*/ 8137967 w 8636594"/>
              <a:gd name="connsiteY127" fmla="*/ 468072 h 6622937"/>
              <a:gd name="connsiteX128" fmla="*/ 8171641 w 8636594"/>
              <a:gd name="connsiteY128" fmla="*/ 432332 h 6622937"/>
              <a:gd name="connsiteX129" fmla="*/ 8205590 w 8636594"/>
              <a:gd name="connsiteY129" fmla="*/ 396920 h 6622937"/>
              <a:gd name="connsiteX130" fmla="*/ 8239820 w 8636594"/>
              <a:gd name="connsiteY130" fmla="*/ 361843 h 6622937"/>
              <a:gd name="connsiteX131" fmla="*/ 8274337 w 8636594"/>
              <a:gd name="connsiteY131" fmla="*/ 327107 h 6622937"/>
              <a:gd name="connsiteX132" fmla="*/ 8309147 w 8636594"/>
              <a:gd name="connsiteY132" fmla="*/ 292718 h 6622937"/>
              <a:gd name="connsiteX133" fmla="*/ 8344256 w 8636594"/>
              <a:gd name="connsiteY133" fmla="*/ 258685 h 6622937"/>
              <a:gd name="connsiteX134" fmla="*/ 8379669 w 8636594"/>
              <a:gd name="connsiteY134" fmla="*/ 225013 h 6622937"/>
              <a:gd name="connsiteX135" fmla="*/ 8415394 w 8636594"/>
              <a:gd name="connsiteY135" fmla="*/ 191709 h 6622937"/>
              <a:gd name="connsiteX136" fmla="*/ 8451434 w 8636594"/>
              <a:gd name="connsiteY136" fmla="*/ 158780 h 6622937"/>
              <a:gd name="connsiteX137" fmla="*/ 8487798 w 8636594"/>
              <a:gd name="connsiteY137" fmla="*/ 126233 h 6622937"/>
              <a:gd name="connsiteX138" fmla="*/ 8524489 w 8636594"/>
              <a:gd name="connsiteY138" fmla="*/ 94075 h 6622937"/>
              <a:gd name="connsiteX139" fmla="*/ 8561515 w 8636594"/>
              <a:gd name="connsiteY139" fmla="*/ 62312 h 6622937"/>
              <a:gd name="connsiteX140" fmla="*/ 8598881 w 8636594"/>
              <a:gd name="connsiteY140" fmla="*/ 30951 h 6622937"/>
              <a:gd name="connsiteX141" fmla="*/ 8636594 w 8636594"/>
              <a:gd name="connsiteY141" fmla="*/ 0 h 6622937"/>
              <a:gd name="connsiteX0" fmla="*/ 8636594 w 8636594"/>
              <a:gd name="connsiteY0" fmla="*/ 0 h 6612869"/>
              <a:gd name="connsiteX1" fmla="*/ 5293 w 8636594"/>
              <a:gd name="connsiteY1" fmla="*/ 0 h 6612869"/>
              <a:gd name="connsiteX2" fmla="*/ 0 w 8636594"/>
              <a:gd name="connsiteY2" fmla="*/ 5587843 h 6612869"/>
              <a:gd name="connsiteX3" fmla="*/ 1594033 w 8636594"/>
              <a:gd name="connsiteY3" fmla="*/ 5600057 h 6612869"/>
              <a:gd name="connsiteX4" fmla="*/ 1686068 w 8636594"/>
              <a:gd name="connsiteY4" fmla="*/ 5599745 h 6612869"/>
              <a:gd name="connsiteX5" fmla="*/ 2126742 w 8636594"/>
              <a:gd name="connsiteY5" fmla="*/ 6612869 h 6612869"/>
              <a:gd name="connsiteX6" fmla="*/ 2185991 w 8636594"/>
              <a:gd name="connsiteY6" fmla="*/ 6602362 h 6612869"/>
              <a:gd name="connsiteX7" fmla="*/ 2244569 w 8636594"/>
              <a:gd name="connsiteY7" fmla="*/ 6591417 h 6612869"/>
              <a:gd name="connsiteX8" fmla="*/ 2302482 w 8636594"/>
              <a:gd name="connsiteY8" fmla="*/ 6580040 h 6612869"/>
              <a:gd name="connsiteX9" fmla="*/ 2359737 w 8636594"/>
              <a:gd name="connsiteY9" fmla="*/ 6568233 h 6612869"/>
              <a:gd name="connsiteX10" fmla="*/ 2416341 w 8636594"/>
              <a:gd name="connsiteY10" fmla="*/ 6555999 h 6612869"/>
              <a:gd name="connsiteX11" fmla="*/ 2472299 w 8636594"/>
              <a:gd name="connsiteY11" fmla="*/ 6543344 h 6612869"/>
              <a:gd name="connsiteX12" fmla="*/ 2527618 w 8636594"/>
              <a:gd name="connsiteY12" fmla="*/ 6530269 h 6612869"/>
              <a:gd name="connsiteX13" fmla="*/ 2582304 w 8636594"/>
              <a:gd name="connsiteY13" fmla="*/ 6516778 h 6612869"/>
              <a:gd name="connsiteX14" fmla="*/ 2636364 w 8636594"/>
              <a:gd name="connsiteY14" fmla="*/ 6502876 h 6612869"/>
              <a:gd name="connsiteX15" fmla="*/ 2689804 w 8636594"/>
              <a:gd name="connsiteY15" fmla="*/ 6488565 h 6612869"/>
              <a:gd name="connsiteX16" fmla="*/ 2742629 w 8636594"/>
              <a:gd name="connsiteY16" fmla="*/ 6473849 h 6612869"/>
              <a:gd name="connsiteX17" fmla="*/ 2794848 w 8636594"/>
              <a:gd name="connsiteY17" fmla="*/ 6458731 h 6612869"/>
              <a:gd name="connsiteX18" fmla="*/ 2846466 w 8636594"/>
              <a:gd name="connsiteY18" fmla="*/ 6443216 h 6612869"/>
              <a:gd name="connsiteX19" fmla="*/ 2897488 w 8636594"/>
              <a:gd name="connsiteY19" fmla="*/ 6427305 h 6612869"/>
              <a:gd name="connsiteX20" fmla="*/ 2947923 w 8636594"/>
              <a:gd name="connsiteY20" fmla="*/ 6411004 h 6612869"/>
              <a:gd name="connsiteX21" fmla="*/ 2997775 w 8636594"/>
              <a:gd name="connsiteY21" fmla="*/ 6394316 h 6612869"/>
              <a:gd name="connsiteX22" fmla="*/ 3047052 w 8636594"/>
              <a:gd name="connsiteY22" fmla="*/ 6377243 h 6612869"/>
              <a:gd name="connsiteX23" fmla="*/ 3095759 w 8636594"/>
              <a:gd name="connsiteY23" fmla="*/ 6359791 h 6612869"/>
              <a:gd name="connsiteX24" fmla="*/ 3143903 w 8636594"/>
              <a:gd name="connsiteY24" fmla="*/ 6341961 h 6612869"/>
              <a:gd name="connsiteX25" fmla="*/ 3191491 w 8636594"/>
              <a:gd name="connsiteY25" fmla="*/ 6323757 h 6612869"/>
              <a:gd name="connsiteX26" fmla="*/ 3238528 w 8636594"/>
              <a:gd name="connsiteY26" fmla="*/ 6305184 h 6612869"/>
              <a:gd name="connsiteX27" fmla="*/ 3285021 w 8636594"/>
              <a:gd name="connsiteY27" fmla="*/ 6286245 h 6612869"/>
              <a:gd name="connsiteX28" fmla="*/ 3330977 w 8636594"/>
              <a:gd name="connsiteY28" fmla="*/ 6266942 h 6612869"/>
              <a:gd name="connsiteX29" fmla="*/ 3376401 w 8636594"/>
              <a:gd name="connsiteY29" fmla="*/ 6247281 h 6612869"/>
              <a:gd name="connsiteX30" fmla="*/ 3421300 w 8636594"/>
              <a:gd name="connsiteY30" fmla="*/ 6227263 h 6612869"/>
              <a:gd name="connsiteX31" fmla="*/ 3465680 w 8636594"/>
              <a:gd name="connsiteY31" fmla="*/ 6206893 h 6612869"/>
              <a:gd name="connsiteX32" fmla="*/ 3509548 w 8636594"/>
              <a:gd name="connsiteY32" fmla="*/ 6186174 h 6612869"/>
              <a:gd name="connsiteX33" fmla="*/ 3552910 w 8636594"/>
              <a:gd name="connsiteY33" fmla="*/ 6165110 h 6612869"/>
              <a:gd name="connsiteX34" fmla="*/ 3595773 w 8636594"/>
              <a:gd name="connsiteY34" fmla="*/ 6143704 h 6612869"/>
              <a:gd name="connsiteX35" fmla="*/ 3638142 w 8636594"/>
              <a:gd name="connsiteY35" fmla="*/ 6121960 h 6612869"/>
              <a:gd name="connsiteX36" fmla="*/ 3680024 w 8636594"/>
              <a:gd name="connsiteY36" fmla="*/ 6099881 h 6612869"/>
              <a:gd name="connsiteX37" fmla="*/ 3721426 w 8636594"/>
              <a:gd name="connsiteY37" fmla="*/ 6077471 h 6612869"/>
              <a:gd name="connsiteX38" fmla="*/ 3762353 w 8636594"/>
              <a:gd name="connsiteY38" fmla="*/ 6054733 h 6612869"/>
              <a:gd name="connsiteX39" fmla="*/ 3802812 w 8636594"/>
              <a:gd name="connsiteY39" fmla="*/ 6031671 h 6612869"/>
              <a:gd name="connsiteX40" fmla="*/ 3842810 w 8636594"/>
              <a:gd name="connsiteY40" fmla="*/ 6008288 h 6612869"/>
              <a:gd name="connsiteX41" fmla="*/ 3882352 w 8636594"/>
              <a:gd name="connsiteY41" fmla="*/ 5984588 h 6612869"/>
              <a:gd name="connsiteX42" fmla="*/ 3921445 w 8636594"/>
              <a:gd name="connsiteY42" fmla="*/ 5960574 h 6612869"/>
              <a:gd name="connsiteX43" fmla="*/ 3960096 w 8636594"/>
              <a:gd name="connsiteY43" fmla="*/ 5936250 h 6612869"/>
              <a:gd name="connsiteX44" fmla="*/ 3998311 w 8636594"/>
              <a:gd name="connsiteY44" fmla="*/ 5911619 h 6612869"/>
              <a:gd name="connsiteX45" fmla="*/ 4036095 w 8636594"/>
              <a:gd name="connsiteY45" fmla="*/ 5886685 h 6612869"/>
              <a:gd name="connsiteX46" fmla="*/ 4073456 w 8636594"/>
              <a:gd name="connsiteY46" fmla="*/ 5861452 h 6612869"/>
              <a:gd name="connsiteX47" fmla="*/ 4110400 w 8636594"/>
              <a:gd name="connsiteY47" fmla="*/ 5835922 h 6612869"/>
              <a:gd name="connsiteX48" fmla="*/ 4146933 w 8636594"/>
              <a:gd name="connsiteY48" fmla="*/ 5810100 h 6612869"/>
              <a:gd name="connsiteX49" fmla="*/ 4183061 w 8636594"/>
              <a:gd name="connsiteY49" fmla="*/ 5783988 h 6612869"/>
              <a:gd name="connsiteX50" fmla="*/ 4218791 w 8636594"/>
              <a:gd name="connsiteY50" fmla="*/ 5757591 h 6612869"/>
              <a:gd name="connsiteX51" fmla="*/ 4254129 w 8636594"/>
              <a:gd name="connsiteY51" fmla="*/ 5730912 h 6612869"/>
              <a:gd name="connsiteX52" fmla="*/ 4289081 w 8636594"/>
              <a:gd name="connsiteY52" fmla="*/ 5703955 h 6612869"/>
              <a:gd name="connsiteX53" fmla="*/ 4323654 w 8636594"/>
              <a:gd name="connsiteY53" fmla="*/ 5676722 h 6612869"/>
              <a:gd name="connsiteX54" fmla="*/ 4357854 w 8636594"/>
              <a:gd name="connsiteY54" fmla="*/ 5649218 h 6612869"/>
              <a:gd name="connsiteX55" fmla="*/ 4391688 w 8636594"/>
              <a:gd name="connsiteY55" fmla="*/ 5621446 h 6612869"/>
              <a:gd name="connsiteX56" fmla="*/ 4425162 w 8636594"/>
              <a:gd name="connsiteY56" fmla="*/ 5593409 h 6612869"/>
              <a:gd name="connsiteX57" fmla="*/ 4458281 w 8636594"/>
              <a:gd name="connsiteY57" fmla="*/ 5565111 h 6612869"/>
              <a:gd name="connsiteX58" fmla="*/ 4491053 w 8636594"/>
              <a:gd name="connsiteY58" fmla="*/ 5536556 h 6612869"/>
              <a:gd name="connsiteX59" fmla="*/ 4523484 w 8636594"/>
              <a:gd name="connsiteY59" fmla="*/ 5507747 h 6612869"/>
              <a:gd name="connsiteX60" fmla="*/ 4555580 w 8636594"/>
              <a:gd name="connsiteY60" fmla="*/ 5478687 h 6612869"/>
              <a:gd name="connsiteX61" fmla="*/ 4587347 w 8636594"/>
              <a:gd name="connsiteY61" fmla="*/ 5449380 h 6612869"/>
              <a:gd name="connsiteX62" fmla="*/ 4618793 w 8636594"/>
              <a:gd name="connsiteY62" fmla="*/ 5419830 h 6612869"/>
              <a:gd name="connsiteX63" fmla="*/ 4649922 w 8636594"/>
              <a:gd name="connsiteY63" fmla="*/ 5390040 h 6612869"/>
              <a:gd name="connsiteX64" fmla="*/ 4680742 w 8636594"/>
              <a:gd name="connsiteY64" fmla="*/ 5360014 h 6612869"/>
              <a:gd name="connsiteX65" fmla="*/ 4711259 w 8636594"/>
              <a:gd name="connsiteY65" fmla="*/ 5329755 h 6612869"/>
              <a:gd name="connsiteX66" fmla="*/ 4741478 w 8636594"/>
              <a:gd name="connsiteY66" fmla="*/ 5299266 h 6612869"/>
              <a:gd name="connsiteX67" fmla="*/ 4771408 w 8636594"/>
              <a:gd name="connsiteY67" fmla="*/ 5268551 h 6612869"/>
              <a:gd name="connsiteX68" fmla="*/ 4801053 w 8636594"/>
              <a:gd name="connsiteY68" fmla="*/ 5237614 h 6612869"/>
              <a:gd name="connsiteX69" fmla="*/ 4830420 w 8636594"/>
              <a:gd name="connsiteY69" fmla="*/ 5206458 h 6612869"/>
              <a:gd name="connsiteX70" fmla="*/ 4859516 w 8636594"/>
              <a:gd name="connsiteY70" fmla="*/ 5175087 h 6612869"/>
              <a:gd name="connsiteX71" fmla="*/ 4888347 w 8636594"/>
              <a:gd name="connsiteY71" fmla="*/ 5143504 h 6612869"/>
              <a:gd name="connsiteX72" fmla="*/ 4916919 w 8636594"/>
              <a:gd name="connsiteY72" fmla="*/ 5111713 h 6612869"/>
              <a:gd name="connsiteX73" fmla="*/ 4945238 w 8636594"/>
              <a:gd name="connsiteY73" fmla="*/ 5079717 h 6612869"/>
              <a:gd name="connsiteX74" fmla="*/ 4973311 w 8636594"/>
              <a:gd name="connsiteY74" fmla="*/ 5047519 h 6612869"/>
              <a:gd name="connsiteX75" fmla="*/ 5001145 w 8636594"/>
              <a:gd name="connsiteY75" fmla="*/ 5015124 h 6612869"/>
              <a:gd name="connsiteX76" fmla="*/ 5028745 w 8636594"/>
              <a:gd name="connsiteY76" fmla="*/ 4982535 h 6612869"/>
              <a:gd name="connsiteX77" fmla="*/ 5056117 w 8636594"/>
              <a:gd name="connsiteY77" fmla="*/ 4949755 h 6612869"/>
              <a:gd name="connsiteX78" fmla="*/ 5083269 w 8636594"/>
              <a:gd name="connsiteY78" fmla="*/ 4916787 h 6612869"/>
              <a:gd name="connsiteX79" fmla="*/ 5110207 w 8636594"/>
              <a:gd name="connsiteY79" fmla="*/ 4883636 h 6612869"/>
              <a:gd name="connsiteX80" fmla="*/ 5136937 w 8636594"/>
              <a:gd name="connsiteY80" fmla="*/ 4850305 h 6612869"/>
              <a:gd name="connsiteX81" fmla="*/ 5163464 w 8636594"/>
              <a:gd name="connsiteY81" fmla="*/ 4816797 h 6612869"/>
              <a:gd name="connsiteX82" fmla="*/ 5215940 w 8636594"/>
              <a:gd name="connsiteY82" fmla="*/ 4749265 h 6612869"/>
              <a:gd name="connsiteX83" fmla="*/ 5267684 w 8636594"/>
              <a:gd name="connsiteY83" fmla="*/ 4681068 h 6612869"/>
              <a:gd name="connsiteX84" fmla="*/ 5318748 w 8636594"/>
              <a:gd name="connsiteY84" fmla="*/ 4612234 h 6612869"/>
              <a:gd name="connsiteX85" fmla="*/ 5369182 w 8636594"/>
              <a:gd name="connsiteY85" fmla="*/ 4542793 h 6612869"/>
              <a:gd name="connsiteX86" fmla="*/ 5419038 w 8636594"/>
              <a:gd name="connsiteY86" fmla="*/ 4472771 h 6612869"/>
              <a:gd name="connsiteX87" fmla="*/ 5468365 w 8636594"/>
              <a:gd name="connsiteY87" fmla="*/ 4402196 h 6612869"/>
              <a:gd name="connsiteX88" fmla="*/ 5517215 w 8636594"/>
              <a:gd name="connsiteY88" fmla="*/ 4331098 h 6612869"/>
              <a:gd name="connsiteX89" fmla="*/ 5565637 w 8636594"/>
              <a:gd name="connsiteY89" fmla="*/ 4259503 h 6612869"/>
              <a:gd name="connsiteX90" fmla="*/ 5613684 w 8636594"/>
              <a:gd name="connsiteY90" fmla="*/ 4187441 h 6612869"/>
              <a:gd name="connsiteX91" fmla="*/ 5685160 w 8636594"/>
              <a:gd name="connsiteY91" fmla="*/ 4078531 h 6612869"/>
              <a:gd name="connsiteX92" fmla="*/ 5756074 w 8636594"/>
              <a:gd name="connsiteY92" fmla="*/ 3968727 h 6612869"/>
              <a:gd name="connsiteX93" fmla="*/ 5873483 w 8636594"/>
              <a:gd name="connsiteY93" fmla="*/ 3783989 h 6612869"/>
              <a:gd name="connsiteX94" fmla="*/ 6203209 w 8636594"/>
              <a:gd name="connsiteY94" fmla="*/ 3258640 h 6612869"/>
              <a:gd name="connsiteX95" fmla="*/ 6299430 w 8636594"/>
              <a:gd name="connsiteY95" fmla="*/ 3107321 h 6612869"/>
              <a:gd name="connsiteX96" fmla="*/ 6372650 w 8636594"/>
              <a:gd name="connsiteY96" fmla="*/ 2993735 h 6612869"/>
              <a:gd name="connsiteX97" fmla="*/ 6453197 w 8636594"/>
              <a:gd name="connsiteY97" fmla="*/ 2869788 h 6612869"/>
              <a:gd name="connsiteX98" fmla="*/ 6564167 w 8636594"/>
              <a:gd name="connsiteY98" fmla="*/ 2696807 h 6612869"/>
              <a:gd name="connsiteX99" fmla="*/ 6976233 w 8636594"/>
              <a:gd name="connsiteY99" fmla="*/ 2045274 h 6612869"/>
              <a:gd name="connsiteX100" fmla="*/ 7086755 w 8636594"/>
              <a:gd name="connsiteY100" fmla="*/ 1872743 h 6612869"/>
              <a:gd name="connsiteX101" fmla="*/ 7170279 w 8636594"/>
              <a:gd name="connsiteY101" fmla="*/ 1744202 h 6612869"/>
              <a:gd name="connsiteX102" fmla="*/ 7226351 w 8636594"/>
              <a:gd name="connsiteY102" fmla="*/ 1659017 h 6612869"/>
              <a:gd name="connsiteX103" fmla="*/ 7282789 w 8636594"/>
              <a:gd name="connsiteY103" fmla="*/ 1574303 h 6612869"/>
              <a:gd name="connsiteX104" fmla="*/ 7339643 w 8636594"/>
              <a:gd name="connsiteY104" fmla="*/ 1490113 h 6612869"/>
              <a:gd name="connsiteX105" fmla="*/ 7396957 w 8636594"/>
              <a:gd name="connsiteY105" fmla="*/ 1406503 h 6612869"/>
              <a:gd name="connsiteX106" fmla="*/ 7454781 w 8636594"/>
              <a:gd name="connsiteY106" fmla="*/ 1323526 h 6612869"/>
              <a:gd name="connsiteX107" fmla="*/ 7513161 w 8636594"/>
              <a:gd name="connsiteY107" fmla="*/ 1241237 h 6612869"/>
              <a:gd name="connsiteX108" fmla="*/ 7572144 w 8636594"/>
              <a:gd name="connsiteY108" fmla="*/ 1159689 h 6612869"/>
              <a:gd name="connsiteX109" fmla="*/ 7601877 w 8636594"/>
              <a:gd name="connsiteY109" fmla="*/ 1119210 h 6612869"/>
              <a:gd name="connsiteX110" fmla="*/ 7631779 w 8636594"/>
              <a:gd name="connsiteY110" fmla="*/ 1078937 h 6612869"/>
              <a:gd name="connsiteX111" fmla="*/ 7661855 w 8636594"/>
              <a:gd name="connsiteY111" fmla="*/ 1038876 h 6612869"/>
              <a:gd name="connsiteX112" fmla="*/ 7692111 w 8636594"/>
              <a:gd name="connsiteY112" fmla="*/ 999035 h 6612869"/>
              <a:gd name="connsiteX113" fmla="*/ 7722554 w 8636594"/>
              <a:gd name="connsiteY113" fmla="*/ 959419 h 6612869"/>
              <a:gd name="connsiteX114" fmla="*/ 7753190 w 8636594"/>
              <a:gd name="connsiteY114" fmla="*/ 920037 h 6612869"/>
              <a:gd name="connsiteX115" fmla="*/ 7784023 w 8636594"/>
              <a:gd name="connsiteY115" fmla="*/ 880894 h 6612869"/>
              <a:gd name="connsiteX116" fmla="*/ 7815061 w 8636594"/>
              <a:gd name="connsiteY116" fmla="*/ 841997 h 6612869"/>
              <a:gd name="connsiteX117" fmla="*/ 7846308 w 8636594"/>
              <a:gd name="connsiteY117" fmla="*/ 803354 h 6612869"/>
              <a:gd name="connsiteX118" fmla="*/ 7877772 w 8636594"/>
              <a:gd name="connsiteY118" fmla="*/ 764970 h 6612869"/>
              <a:gd name="connsiteX119" fmla="*/ 7909458 w 8636594"/>
              <a:gd name="connsiteY119" fmla="*/ 726853 h 6612869"/>
              <a:gd name="connsiteX120" fmla="*/ 7941371 w 8636594"/>
              <a:gd name="connsiteY120" fmla="*/ 689010 h 6612869"/>
              <a:gd name="connsiteX121" fmla="*/ 7973518 w 8636594"/>
              <a:gd name="connsiteY121" fmla="*/ 651447 h 6612869"/>
              <a:gd name="connsiteX122" fmla="*/ 8005905 w 8636594"/>
              <a:gd name="connsiteY122" fmla="*/ 614171 h 6612869"/>
              <a:gd name="connsiteX123" fmla="*/ 8038538 w 8636594"/>
              <a:gd name="connsiteY123" fmla="*/ 577189 h 6612869"/>
              <a:gd name="connsiteX124" fmla="*/ 8071421 w 8636594"/>
              <a:gd name="connsiteY124" fmla="*/ 540507 h 6612869"/>
              <a:gd name="connsiteX125" fmla="*/ 8104563 w 8636594"/>
              <a:gd name="connsiteY125" fmla="*/ 504132 h 6612869"/>
              <a:gd name="connsiteX126" fmla="*/ 8137967 w 8636594"/>
              <a:gd name="connsiteY126" fmla="*/ 468072 h 6612869"/>
              <a:gd name="connsiteX127" fmla="*/ 8171641 w 8636594"/>
              <a:gd name="connsiteY127" fmla="*/ 432332 h 6612869"/>
              <a:gd name="connsiteX128" fmla="*/ 8205590 w 8636594"/>
              <a:gd name="connsiteY128" fmla="*/ 396920 h 6612869"/>
              <a:gd name="connsiteX129" fmla="*/ 8239820 w 8636594"/>
              <a:gd name="connsiteY129" fmla="*/ 361843 h 6612869"/>
              <a:gd name="connsiteX130" fmla="*/ 8274337 w 8636594"/>
              <a:gd name="connsiteY130" fmla="*/ 327107 h 6612869"/>
              <a:gd name="connsiteX131" fmla="*/ 8309147 w 8636594"/>
              <a:gd name="connsiteY131" fmla="*/ 292718 h 6612869"/>
              <a:gd name="connsiteX132" fmla="*/ 8344256 w 8636594"/>
              <a:gd name="connsiteY132" fmla="*/ 258685 h 6612869"/>
              <a:gd name="connsiteX133" fmla="*/ 8379669 w 8636594"/>
              <a:gd name="connsiteY133" fmla="*/ 225013 h 6612869"/>
              <a:gd name="connsiteX134" fmla="*/ 8415394 w 8636594"/>
              <a:gd name="connsiteY134" fmla="*/ 191709 h 6612869"/>
              <a:gd name="connsiteX135" fmla="*/ 8451434 w 8636594"/>
              <a:gd name="connsiteY135" fmla="*/ 158780 h 6612869"/>
              <a:gd name="connsiteX136" fmla="*/ 8487798 w 8636594"/>
              <a:gd name="connsiteY136" fmla="*/ 126233 h 6612869"/>
              <a:gd name="connsiteX137" fmla="*/ 8524489 w 8636594"/>
              <a:gd name="connsiteY137" fmla="*/ 94075 h 6612869"/>
              <a:gd name="connsiteX138" fmla="*/ 8561515 w 8636594"/>
              <a:gd name="connsiteY138" fmla="*/ 62312 h 6612869"/>
              <a:gd name="connsiteX139" fmla="*/ 8598881 w 8636594"/>
              <a:gd name="connsiteY139" fmla="*/ 30951 h 6612869"/>
              <a:gd name="connsiteX140" fmla="*/ 8636594 w 8636594"/>
              <a:gd name="connsiteY140" fmla="*/ 0 h 6612869"/>
              <a:gd name="connsiteX0" fmla="*/ 8636594 w 8636594"/>
              <a:gd name="connsiteY0" fmla="*/ 0 h 6602362"/>
              <a:gd name="connsiteX1" fmla="*/ 5293 w 8636594"/>
              <a:gd name="connsiteY1" fmla="*/ 0 h 6602362"/>
              <a:gd name="connsiteX2" fmla="*/ 0 w 8636594"/>
              <a:gd name="connsiteY2" fmla="*/ 5587843 h 6602362"/>
              <a:gd name="connsiteX3" fmla="*/ 1594033 w 8636594"/>
              <a:gd name="connsiteY3" fmla="*/ 5600057 h 6602362"/>
              <a:gd name="connsiteX4" fmla="*/ 1686068 w 8636594"/>
              <a:gd name="connsiteY4" fmla="*/ 5599745 h 6602362"/>
              <a:gd name="connsiteX5" fmla="*/ 2185991 w 8636594"/>
              <a:gd name="connsiteY5" fmla="*/ 6602362 h 6602362"/>
              <a:gd name="connsiteX6" fmla="*/ 2244569 w 8636594"/>
              <a:gd name="connsiteY6" fmla="*/ 6591417 h 6602362"/>
              <a:gd name="connsiteX7" fmla="*/ 2302482 w 8636594"/>
              <a:gd name="connsiteY7" fmla="*/ 6580040 h 6602362"/>
              <a:gd name="connsiteX8" fmla="*/ 2359737 w 8636594"/>
              <a:gd name="connsiteY8" fmla="*/ 6568233 h 6602362"/>
              <a:gd name="connsiteX9" fmla="*/ 2416341 w 8636594"/>
              <a:gd name="connsiteY9" fmla="*/ 6555999 h 6602362"/>
              <a:gd name="connsiteX10" fmla="*/ 2472299 w 8636594"/>
              <a:gd name="connsiteY10" fmla="*/ 6543344 h 6602362"/>
              <a:gd name="connsiteX11" fmla="*/ 2527618 w 8636594"/>
              <a:gd name="connsiteY11" fmla="*/ 6530269 h 6602362"/>
              <a:gd name="connsiteX12" fmla="*/ 2582304 w 8636594"/>
              <a:gd name="connsiteY12" fmla="*/ 6516778 h 6602362"/>
              <a:gd name="connsiteX13" fmla="*/ 2636364 w 8636594"/>
              <a:gd name="connsiteY13" fmla="*/ 6502876 h 6602362"/>
              <a:gd name="connsiteX14" fmla="*/ 2689804 w 8636594"/>
              <a:gd name="connsiteY14" fmla="*/ 6488565 h 6602362"/>
              <a:gd name="connsiteX15" fmla="*/ 2742629 w 8636594"/>
              <a:gd name="connsiteY15" fmla="*/ 6473849 h 6602362"/>
              <a:gd name="connsiteX16" fmla="*/ 2794848 w 8636594"/>
              <a:gd name="connsiteY16" fmla="*/ 6458731 h 6602362"/>
              <a:gd name="connsiteX17" fmla="*/ 2846466 w 8636594"/>
              <a:gd name="connsiteY17" fmla="*/ 6443216 h 6602362"/>
              <a:gd name="connsiteX18" fmla="*/ 2897488 w 8636594"/>
              <a:gd name="connsiteY18" fmla="*/ 6427305 h 6602362"/>
              <a:gd name="connsiteX19" fmla="*/ 2947923 w 8636594"/>
              <a:gd name="connsiteY19" fmla="*/ 6411004 h 6602362"/>
              <a:gd name="connsiteX20" fmla="*/ 2997775 w 8636594"/>
              <a:gd name="connsiteY20" fmla="*/ 6394316 h 6602362"/>
              <a:gd name="connsiteX21" fmla="*/ 3047052 w 8636594"/>
              <a:gd name="connsiteY21" fmla="*/ 6377243 h 6602362"/>
              <a:gd name="connsiteX22" fmla="*/ 3095759 w 8636594"/>
              <a:gd name="connsiteY22" fmla="*/ 6359791 h 6602362"/>
              <a:gd name="connsiteX23" fmla="*/ 3143903 w 8636594"/>
              <a:gd name="connsiteY23" fmla="*/ 6341961 h 6602362"/>
              <a:gd name="connsiteX24" fmla="*/ 3191491 w 8636594"/>
              <a:gd name="connsiteY24" fmla="*/ 6323757 h 6602362"/>
              <a:gd name="connsiteX25" fmla="*/ 3238528 w 8636594"/>
              <a:gd name="connsiteY25" fmla="*/ 6305184 h 6602362"/>
              <a:gd name="connsiteX26" fmla="*/ 3285021 w 8636594"/>
              <a:gd name="connsiteY26" fmla="*/ 6286245 h 6602362"/>
              <a:gd name="connsiteX27" fmla="*/ 3330977 w 8636594"/>
              <a:gd name="connsiteY27" fmla="*/ 6266942 h 6602362"/>
              <a:gd name="connsiteX28" fmla="*/ 3376401 w 8636594"/>
              <a:gd name="connsiteY28" fmla="*/ 6247281 h 6602362"/>
              <a:gd name="connsiteX29" fmla="*/ 3421300 w 8636594"/>
              <a:gd name="connsiteY29" fmla="*/ 6227263 h 6602362"/>
              <a:gd name="connsiteX30" fmla="*/ 3465680 w 8636594"/>
              <a:gd name="connsiteY30" fmla="*/ 6206893 h 6602362"/>
              <a:gd name="connsiteX31" fmla="*/ 3509548 w 8636594"/>
              <a:gd name="connsiteY31" fmla="*/ 6186174 h 6602362"/>
              <a:gd name="connsiteX32" fmla="*/ 3552910 w 8636594"/>
              <a:gd name="connsiteY32" fmla="*/ 6165110 h 6602362"/>
              <a:gd name="connsiteX33" fmla="*/ 3595773 w 8636594"/>
              <a:gd name="connsiteY33" fmla="*/ 6143704 h 6602362"/>
              <a:gd name="connsiteX34" fmla="*/ 3638142 w 8636594"/>
              <a:gd name="connsiteY34" fmla="*/ 6121960 h 6602362"/>
              <a:gd name="connsiteX35" fmla="*/ 3680024 w 8636594"/>
              <a:gd name="connsiteY35" fmla="*/ 6099881 h 6602362"/>
              <a:gd name="connsiteX36" fmla="*/ 3721426 w 8636594"/>
              <a:gd name="connsiteY36" fmla="*/ 6077471 h 6602362"/>
              <a:gd name="connsiteX37" fmla="*/ 3762353 w 8636594"/>
              <a:gd name="connsiteY37" fmla="*/ 6054733 h 6602362"/>
              <a:gd name="connsiteX38" fmla="*/ 3802812 w 8636594"/>
              <a:gd name="connsiteY38" fmla="*/ 6031671 h 6602362"/>
              <a:gd name="connsiteX39" fmla="*/ 3842810 w 8636594"/>
              <a:gd name="connsiteY39" fmla="*/ 6008288 h 6602362"/>
              <a:gd name="connsiteX40" fmla="*/ 3882352 w 8636594"/>
              <a:gd name="connsiteY40" fmla="*/ 5984588 h 6602362"/>
              <a:gd name="connsiteX41" fmla="*/ 3921445 w 8636594"/>
              <a:gd name="connsiteY41" fmla="*/ 5960574 h 6602362"/>
              <a:gd name="connsiteX42" fmla="*/ 3960096 w 8636594"/>
              <a:gd name="connsiteY42" fmla="*/ 5936250 h 6602362"/>
              <a:gd name="connsiteX43" fmla="*/ 3998311 w 8636594"/>
              <a:gd name="connsiteY43" fmla="*/ 5911619 h 6602362"/>
              <a:gd name="connsiteX44" fmla="*/ 4036095 w 8636594"/>
              <a:gd name="connsiteY44" fmla="*/ 5886685 h 6602362"/>
              <a:gd name="connsiteX45" fmla="*/ 4073456 w 8636594"/>
              <a:gd name="connsiteY45" fmla="*/ 5861452 h 6602362"/>
              <a:gd name="connsiteX46" fmla="*/ 4110400 w 8636594"/>
              <a:gd name="connsiteY46" fmla="*/ 5835922 h 6602362"/>
              <a:gd name="connsiteX47" fmla="*/ 4146933 w 8636594"/>
              <a:gd name="connsiteY47" fmla="*/ 5810100 h 6602362"/>
              <a:gd name="connsiteX48" fmla="*/ 4183061 w 8636594"/>
              <a:gd name="connsiteY48" fmla="*/ 5783988 h 6602362"/>
              <a:gd name="connsiteX49" fmla="*/ 4218791 w 8636594"/>
              <a:gd name="connsiteY49" fmla="*/ 5757591 h 6602362"/>
              <a:gd name="connsiteX50" fmla="*/ 4254129 w 8636594"/>
              <a:gd name="connsiteY50" fmla="*/ 5730912 h 6602362"/>
              <a:gd name="connsiteX51" fmla="*/ 4289081 w 8636594"/>
              <a:gd name="connsiteY51" fmla="*/ 5703955 h 6602362"/>
              <a:gd name="connsiteX52" fmla="*/ 4323654 w 8636594"/>
              <a:gd name="connsiteY52" fmla="*/ 5676722 h 6602362"/>
              <a:gd name="connsiteX53" fmla="*/ 4357854 w 8636594"/>
              <a:gd name="connsiteY53" fmla="*/ 5649218 h 6602362"/>
              <a:gd name="connsiteX54" fmla="*/ 4391688 w 8636594"/>
              <a:gd name="connsiteY54" fmla="*/ 5621446 h 6602362"/>
              <a:gd name="connsiteX55" fmla="*/ 4425162 w 8636594"/>
              <a:gd name="connsiteY55" fmla="*/ 5593409 h 6602362"/>
              <a:gd name="connsiteX56" fmla="*/ 4458281 w 8636594"/>
              <a:gd name="connsiteY56" fmla="*/ 5565111 h 6602362"/>
              <a:gd name="connsiteX57" fmla="*/ 4491053 w 8636594"/>
              <a:gd name="connsiteY57" fmla="*/ 5536556 h 6602362"/>
              <a:gd name="connsiteX58" fmla="*/ 4523484 w 8636594"/>
              <a:gd name="connsiteY58" fmla="*/ 5507747 h 6602362"/>
              <a:gd name="connsiteX59" fmla="*/ 4555580 w 8636594"/>
              <a:gd name="connsiteY59" fmla="*/ 5478687 h 6602362"/>
              <a:gd name="connsiteX60" fmla="*/ 4587347 w 8636594"/>
              <a:gd name="connsiteY60" fmla="*/ 5449380 h 6602362"/>
              <a:gd name="connsiteX61" fmla="*/ 4618793 w 8636594"/>
              <a:gd name="connsiteY61" fmla="*/ 5419830 h 6602362"/>
              <a:gd name="connsiteX62" fmla="*/ 4649922 w 8636594"/>
              <a:gd name="connsiteY62" fmla="*/ 5390040 h 6602362"/>
              <a:gd name="connsiteX63" fmla="*/ 4680742 w 8636594"/>
              <a:gd name="connsiteY63" fmla="*/ 5360014 h 6602362"/>
              <a:gd name="connsiteX64" fmla="*/ 4711259 w 8636594"/>
              <a:gd name="connsiteY64" fmla="*/ 5329755 h 6602362"/>
              <a:gd name="connsiteX65" fmla="*/ 4741478 w 8636594"/>
              <a:gd name="connsiteY65" fmla="*/ 5299266 h 6602362"/>
              <a:gd name="connsiteX66" fmla="*/ 4771408 w 8636594"/>
              <a:gd name="connsiteY66" fmla="*/ 5268551 h 6602362"/>
              <a:gd name="connsiteX67" fmla="*/ 4801053 w 8636594"/>
              <a:gd name="connsiteY67" fmla="*/ 5237614 h 6602362"/>
              <a:gd name="connsiteX68" fmla="*/ 4830420 w 8636594"/>
              <a:gd name="connsiteY68" fmla="*/ 5206458 h 6602362"/>
              <a:gd name="connsiteX69" fmla="*/ 4859516 w 8636594"/>
              <a:gd name="connsiteY69" fmla="*/ 5175087 h 6602362"/>
              <a:gd name="connsiteX70" fmla="*/ 4888347 w 8636594"/>
              <a:gd name="connsiteY70" fmla="*/ 5143504 h 6602362"/>
              <a:gd name="connsiteX71" fmla="*/ 4916919 w 8636594"/>
              <a:gd name="connsiteY71" fmla="*/ 5111713 h 6602362"/>
              <a:gd name="connsiteX72" fmla="*/ 4945238 w 8636594"/>
              <a:gd name="connsiteY72" fmla="*/ 5079717 h 6602362"/>
              <a:gd name="connsiteX73" fmla="*/ 4973311 w 8636594"/>
              <a:gd name="connsiteY73" fmla="*/ 5047519 h 6602362"/>
              <a:gd name="connsiteX74" fmla="*/ 5001145 w 8636594"/>
              <a:gd name="connsiteY74" fmla="*/ 5015124 h 6602362"/>
              <a:gd name="connsiteX75" fmla="*/ 5028745 w 8636594"/>
              <a:gd name="connsiteY75" fmla="*/ 4982535 h 6602362"/>
              <a:gd name="connsiteX76" fmla="*/ 5056117 w 8636594"/>
              <a:gd name="connsiteY76" fmla="*/ 4949755 h 6602362"/>
              <a:gd name="connsiteX77" fmla="*/ 5083269 w 8636594"/>
              <a:gd name="connsiteY77" fmla="*/ 4916787 h 6602362"/>
              <a:gd name="connsiteX78" fmla="*/ 5110207 w 8636594"/>
              <a:gd name="connsiteY78" fmla="*/ 4883636 h 6602362"/>
              <a:gd name="connsiteX79" fmla="*/ 5136937 w 8636594"/>
              <a:gd name="connsiteY79" fmla="*/ 4850305 h 6602362"/>
              <a:gd name="connsiteX80" fmla="*/ 5163464 w 8636594"/>
              <a:gd name="connsiteY80" fmla="*/ 4816797 h 6602362"/>
              <a:gd name="connsiteX81" fmla="*/ 5215940 w 8636594"/>
              <a:gd name="connsiteY81" fmla="*/ 4749265 h 6602362"/>
              <a:gd name="connsiteX82" fmla="*/ 5267684 w 8636594"/>
              <a:gd name="connsiteY82" fmla="*/ 4681068 h 6602362"/>
              <a:gd name="connsiteX83" fmla="*/ 5318748 w 8636594"/>
              <a:gd name="connsiteY83" fmla="*/ 4612234 h 6602362"/>
              <a:gd name="connsiteX84" fmla="*/ 5369182 w 8636594"/>
              <a:gd name="connsiteY84" fmla="*/ 4542793 h 6602362"/>
              <a:gd name="connsiteX85" fmla="*/ 5419038 w 8636594"/>
              <a:gd name="connsiteY85" fmla="*/ 4472771 h 6602362"/>
              <a:gd name="connsiteX86" fmla="*/ 5468365 w 8636594"/>
              <a:gd name="connsiteY86" fmla="*/ 4402196 h 6602362"/>
              <a:gd name="connsiteX87" fmla="*/ 5517215 w 8636594"/>
              <a:gd name="connsiteY87" fmla="*/ 4331098 h 6602362"/>
              <a:gd name="connsiteX88" fmla="*/ 5565637 w 8636594"/>
              <a:gd name="connsiteY88" fmla="*/ 4259503 h 6602362"/>
              <a:gd name="connsiteX89" fmla="*/ 5613684 w 8636594"/>
              <a:gd name="connsiteY89" fmla="*/ 4187441 h 6602362"/>
              <a:gd name="connsiteX90" fmla="*/ 5685160 w 8636594"/>
              <a:gd name="connsiteY90" fmla="*/ 4078531 h 6602362"/>
              <a:gd name="connsiteX91" fmla="*/ 5756074 w 8636594"/>
              <a:gd name="connsiteY91" fmla="*/ 3968727 h 6602362"/>
              <a:gd name="connsiteX92" fmla="*/ 5873483 w 8636594"/>
              <a:gd name="connsiteY92" fmla="*/ 3783989 h 6602362"/>
              <a:gd name="connsiteX93" fmla="*/ 6203209 w 8636594"/>
              <a:gd name="connsiteY93" fmla="*/ 3258640 h 6602362"/>
              <a:gd name="connsiteX94" fmla="*/ 6299430 w 8636594"/>
              <a:gd name="connsiteY94" fmla="*/ 3107321 h 6602362"/>
              <a:gd name="connsiteX95" fmla="*/ 6372650 w 8636594"/>
              <a:gd name="connsiteY95" fmla="*/ 2993735 h 6602362"/>
              <a:gd name="connsiteX96" fmla="*/ 6453197 w 8636594"/>
              <a:gd name="connsiteY96" fmla="*/ 2869788 h 6602362"/>
              <a:gd name="connsiteX97" fmla="*/ 6564167 w 8636594"/>
              <a:gd name="connsiteY97" fmla="*/ 2696807 h 6602362"/>
              <a:gd name="connsiteX98" fmla="*/ 6976233 w 8636594"/>
              <a:gd name="connsiteY98" fmla="*/ 2045274 h 6602362"/>
              <a:gd name="connsiteX99" fmla="*/ 7086755 w 8636594"/>
              <a:gd name="connsiteY99" fmla="*/ 1872743 h 6602362"/>
              <a:gd name="connsiteX100" fmla="*/ 7170279 w 8636594"/>
              <a:gd name="connsiteY100" fmla="*/ 1744202 h 6602362"/>
              <a:gd name="connsiteX101" fmla="*/ 7226351 w 8636594"/>
              <a:gd name="connsiteY101" fmla="*/ 1659017 h 6602362"/>
              <a:gd name="connsiteX102" fmla="*/ 7282789 w 8636594"/>
              <a:gd name="connsiteY102" fmla="*/ 1574303 h 6602362"/>
              <a:gd name="connsiteX103" fmla="*/ 7339643 w 8636594"/>
              <a:gd name="connsiteY103" fmla="*/ 1490113 h 6602362"/>
              <a:gd name="connsiteX104" fmla="*/ 7396957 w 8636594"/>
              <a:gd name="connsiteY104" fmla="*/ 1406503 h 6602362"/>
              <a:gd name="connsiteX105" fmla="*/ 7454781 w 8636594"/>
              <a:gd name="connsiteY105" fmla="*/ 1323526 h 6602362"/>
              <a:gd name="connsiteX106" fmla="*/ 7513161 w 8636594"/>
              <a:gd name="connsiteY106" fmla="*/ 1241237 h 6602362"/>
              <a:gd name="connsiteX107" fmla="*/ 7572144 w 8636594"/>
              <a:gd name="connsiteY107" fmla="*/ 1159689 h 6602362"/>
              <a:gd name="connsiteX108" fmla="*/ 7601877 w 8636594"/>
              <a:gd name="connsiteY108" fmla="*/ 1119210 h 6602362"/>
              <a:gd name="connsiteX109" fmla="*/ 7631779 w 8636594"/>
              <a:gd name="connsiteY109" fmla="*/ 1078937 h 6602362"/>
              <a:gd name="connsiteX110" fmla="*/ 7661855 w 8636594"/>
              <a:gd name="connsiteY110" fmla="*/ 1038876 h 6602362"/>
              <a:gd name="connsiteX111" fmla="*/ 7692111 w 8636594"/>
              <a:gd name="connsiteY111" fmla="*/ 999035 h 6602362"/>
              <a:gd name="connsiteX112" fmla="*/ 7722554 w 8636594"/>
              <a:gd name="connsiteY112" fmla="*/ 959419 h 6602362"/>
              <a:gd name="connsiteX113" fmla="*/ 7753190 w 8636594"/>
              <a:gd name="connsiteY113" fmla="*/ 920037 h 6602362"/>
              <a:gd name="connsiteX114" fmla="*/ 7784023 w 8636594"/>
              <a:gd name="connsiteY114" fmla="*/ 880894 h 6602362"/>
              <a:gd name="connsiteX115" fmla="*/ 7815061 w 8636594"/>
              <a:gd name="connsiteY115" fmla="*/ 841997 h 6602362"/>
              <a:gd name="connsiteX116" fmla="*/ 7846308 w 8636594"/>
              <a:gd name="connsiteY116" fmla="*/ 803354 h 6602362"/>
              <a:gd name="connsiteX117" fmla="*/ 7877772 w 8636594"/>
              <a:gd name="connsiteY117" fmla="*/ 764970 h 6602362"/>
              <a:gd name="connsiteX118" fmla="*/ 7909458 w 8636594"/>
              <a:gd name="connsiteY118" fmla="*/ 726853 h 6602362"/>
              <a:gd name="connsiteX119" fmla="*/ 7941371 w 8636594"/>
              <a:gd name="connsiteY119" fmla="*/ 689010 h 6602362"/>
              <a:gd name="connsiteX120" fmla="*/ 7973518 w 8636594"/>
              <a:gd name="connsiteY120" fmla="*/ 651447 h 6602362"/>
              <a:gd name="connsiteX121" fmla="*/ 8005905 w 8636594"/>
              <a:gd name="connsiteY121" fmla="*/ 614171 h 6602362"/>
              <a:gd name="connsiteX122" fmla="*/ 8038538 w 8636594"/>
              <a:gd name="connsiteY122" fmla="*/ 577189 h 6602362"/>
              <a:gd name="connsiteX123" fmla="*/ 8071421 w 8636594"/>
              <a:gd name="connsiteY123" fmla="*/ 540507 h 6602362"/>
              <a:gd name="connsiteX124" fmla="*/ 8104563 w 8636594"/>
              <a:gd name="connsiteY124" fmla="*/ 504132 h 6602362"/>
              <a:gd name="connsiteX125" fmla="*/ 8137967 w 8636594"/>
              <a:gd name="connsiteY125" fmla="*/ 468072 h 6602362"/>
              <a:gd name="connsiteX126" fmla="*/ 8171641 w 8636594"/>
              <a:gd name="connsiteY126" fmla="*/ 432332 h 6602362"/>
              <a:gd name="connsiteX127" fmla="*/ 8205590 w 8636594"/>
              <a:gd name="connsiteY127" fmla="*/ 396920 h 6602362"/>
              <a:gd name="connsiteX128" fmla="*/ 8239820 w 8636594"/>
              <a:gd name="connsiteY128" fmla="*/ 361843 h 6602362"/>
              <a:gd name="connsiteX129" fmla="*/ 8274337 w 8636594"/>
              <a:gd name="connsiteY129" fmla="*/ 327107 h 6602362"/>
              <a:gd name="connsiteX130" fmla="*/ 8309147 w 8636594"/>
              <a:gd name="connsiteY130" fmla="*/ 292718 h 6602362"/>
              <a:gd name="connsiteX131" fmla="*/ 8344256 w 8636594"/>
              <a:gd name="connsiteY131" fmla="*/ 258685 h 6602362"/>
              <a:gd name="connsiteX132" fmla="*/ 8379669 w 8636594"/>
              <a:gd name="connsiteY132" fmla="*/ 225013 h 6602362"/>
              <a:gd name="connsiteX133" fmla="*/ 8415394 w 8636594"/>
              <a:gd name="connsiteY133" fmla="*/ 191709 h 6602362"/>
              <a:gd name="connsiteX134" fmla="*/ 8451434 w 8636594"/>
              <a:gd name="connsiteY134" fmla="*/ 158780 h 6602362"/>
              <a:gd name="connsiteX135" fmla="*/ 8487798 w 8636594"/>
              <a:gd name="connsiteY135" fmla="*/ 126233 h 6602362"/>
              <a:gd name="connsiteX136" fmla="*/ 8524489 w 8636594"/>
              <a:gd name="connsiteY136" fmla="*/ 94075 h 6602362"/>
              <a:gd name="connsiteX137" fmla="*/ 8561515 w 8636594"/>
              <a:gd name="connsiteY137" fmla="*/ 62312 h 6602362"/>
              <a:gd name="connsiteX138" fmla="*/ 8598881 w 8636594"/>
              <a:gd name="connsiteY138" fmla="*/ 30951 h 6602362"/>
              <a:gd name="connsiteX139" fmla="*/ 8636594 w 8636594"/>
              <a:gd name="connsiteY139" fmla="*/ 0 h 6602362"/>
              <a:gd name="connsiteX0" fmla="*/ 8636594 w 8636594"/>
              <a:gd name="connsiteY0" fmla="*/ 0 h 6591417"/>
              <a:gd name="connsiteX1" fmla="*/ 5293 w 8636594"/>
              <a:gd name="connsiteY1" fmla="*/ 0 h 6591417"/>
              <a:gd name="connsiteX2" fmla="*/ 0 w 8636594"/>
              <a:gd name="connsiteY2" fmla="*/ 5587843 h 6591417"/>
              <a:gd name="connsiteX3" fmla="*/ 1594033 w 8636594"/>
              <a:gd name="connsiteY3" fmla="*/ 5600057 h 6591417"/>
              <a:gd name="connsiteX4" fmla="*/ 1686068 w 8636594"/>
              <a:gd name="connsiteY4" fmla="*/ 5599745 h 6591417"/>
              <a:gd name="connsiteX5" fmla="*/ 2244569 w 8636594"/>
              <a:gd name="connsiteY5" fmla="*/ 6591417 h 6591417"/>
              <a:gd name="connsiteX6" fmla="*/ 2302482 w 8636594"/>
              <a:gd name="connsiteY6" fmla="*/ 6580040 h 6591417"/>
              <a:gd name="connsiteX7" fmla="*/ 2359737 w 8636594"/>
              <a:gd name="connsiteY7" fmla="*/ 6568233 h 6591417"/>
              <a:gd name="connsiteX8" fmla="*/ 2416341 w 8636594"/>
              <a:gd name="connsiteY8" fmla="*/ 6555999 h 6591417"/>
              <a:gd name="connsiteX9" fmla="*/ 2472299 w 8636594"/>
              <a:gd name="connsiteY9" fmla="*/ 6543344 h 6591417"/>
              <a:gd name="connsiteX10" fmla="*/ 2527618 w 8636594"/>
              <a:gd name="connsiteY10" fmla="*/ 6530269 h 6591417"/>
              <a:gd name="connsiteX11" fmla="*/ 2582304 w 8636594"/>
              <a:gd name="connsiteY11" fmla="*/ 6516778 h 6591417"/>
              <a:gd name="connsiteX12" fmla="*/ 2636364 w 8636594"/>
              <a:gd name="connsiteY12" fmla="*/ 6502876 h 6591417"/>
              <a:gd name="connsiteX13" fmla="*/ 2689804 w 8636594"/>
              <a:gd name="connsiteY13" fmla="*/ 6488565 h 6591417"/>
              <a:gd name="connsiteX14" fmla="*/ 2742629 w 8636594"/>
              <a:gd name="connsiteY14" fmla="*/ 6473849 h 6591417"/>
              <a:gd name="connsiteX15" fmla="*/ 2794848 w 8636594"/>
              <a:gd name="connsiteY15" fmla="*/ 6458731 h 6591417"/>
              <a:gd name="connsiteX16" fmla="*/ 2846466 w 8636594"/>
              <a:gd name="connsiteY16" fmla="*/ 6443216 h 6591417"/>
              <a:gd name="connsiteX17" fmla="*/ 2897488 w 8636594"/>
              <a:gd name="connsiteY17" fmla="*/ 6427305 h 6591417"/>
              <a:gd name="connsiteX18" fmla="*/ 2947923 w 8636594"/>
              <a:gd name="connsiteY18" fmla="*/ 6411004 h 6591417"/>
              <a:gd name="connsiteX19" fmla="*/ 2997775 w 8636594"/>
              <a:gd name="connsiteY19" fmla="*/ 6394316 h 6591417"/>
              <a:gd name="connsiteX20" fmla="*/ 3047052 w 8636594"/>
              <a:gd name="connsiteY20" fmla="*/ 6377243 h 6591417"/>
              <a:gd name="connsiteX21" fmla="*/ 3095759 w 8636594"/>
              <a:gd name="connsiteY21" fmla="*/ 6359791 h 6591417"/>
              <a:gd name="connsiteX22" fmla="*/ 3143903 w 8636594"/>
              <a:gd name="connsiteY22" fmla="*/ 6341961 h 6591417"/>
              <a:gd name="connsiteX23" fmla="*/ 3191491 w 8636594"/>
              <a:gd name="connsiteY23" fmla="*/ 6323757 h 6591417"/>
              <a:gd name="connsiteX24" fmla="*/ 3238528 w 8636594"/>
              <a:gd name="connsiteY24" fmla="*/ 6305184 h 6591417"/>
              <a:gd name="connsiteX25" fmla="*/ 3285021 w 8636594"/>
              <a:gd name="connsiteY25" fmla="*/ 6286245 h 6591417"/>
              <a:gd name="connsiteX26" fmla="*/ 3330977 w 8636594"/>
              <a:gd name="connsiteY26" fmla="*/ 6266942 h 6591417"/>
              <a:gd name="connsiteX27" fmla="*/ 3376401 w 8636594"/>
              <a:gd name="connsiteY27" fmla="*/ 6247281 h 6591417"/>
              <a:gd name="connsiteX28" fmla="*/ 3421300 w 8636594"/>
              <a:gd name="connsiteY28" fmla="*/ 6227263 h 6591417"/>
              <a:gd name="connsiteX29" fmla="*/ 3465680 w 8636594"/>
              <a:gd name="connsiteY29" fmla="*/ 6206893 h 6591417"/>
              <a:gd name="connsiteX30" fmla="*/ 3509548 w 8636594"/>
              <a:gd name="connsiteY30" fmla="*/ 6186174 h 6591417"/>
              <a:gd name="connsiteX31" fmla="*/ 3552910 w 8636594"/>
              <a:gd name="connsiteY31" fmla="*/ 6165110 h 6591417"/>
              <a:gd name="connsiteX32" fmla="*/ 3595773 w 8636594"/>
              <a:gd name="connsiteY32" fmla="*/ 6143704 h 6591417"/>
              <a:gd name="connsiteX33" fmla="*/ 3638142 w 8636594"/>
              <a:gd name="connsiteY33" fmla="*/ 6121960 h 6591417"/>
              <a:gd name="connsiteX34" fmla="*/ 3680024 w 8636594"/>
              <a:gd name="connsiteY34" fmla="*/ 6099881 h 6591417"/>
              <a:gd name="connsiteX35" fmla="*/ 3721426 w 8636594"/>
              <a:gd name="connsiteY35" fmla="*/ 6077471 h 6591417"/>
              <a:gd name="connsiteX36" fmla="*/ 3762353 w 8636594"/>
              <a:gd name="connsiteY36" fmla="*/ 6054733 h 6591417"/>
              <a:gd name="connsiteX37" fmla="*/ 3802812 w 8636594"/>
              <a:gd name="connsiteY37" fmla="*/ 6031671 h 6591417"/>
              <a:gd name="connsiteX38" fmla="*/ 3842810 w 8636594"/>
              <a:gd name="connsiteY38" fmla="*/ 6008288 h 6591417"/>
              <a:gd name="connsiteX39" fmla="*/ 3882352 w 8636594"/>
              <a:gd name="connsiteY39" fmla="*/ 5984588 h 6591417"/>
              <a:gd name="connsiteX40" fmla="*/ 3921445 w 8636594"/>
              <a:gd name="connsiteY40" fmla="*/ 5960574 h 6591417"/>
              <a:gd name="connsiteX41" fmla="*/ 3960096 w 8636594"/>
              <a:gd name="connsiteY41" fmla="*/ 5936250 h 6591417"/>
              <a:gd name="connsiteX42" fmla="*/ 3998311 w 8636594"/>
              <a:gd name="connsiteY42" fmla="*/ 5911619 h 6591417"/>
              <a:gd name="connsiteX43" fmla="*/ 4036095 w 8636594"/>
              <a:gd name="connsiteY43" fmla="*/ 5886685 h 6591417"/>
              <a:gd name="connsiteX44" fmla="*/ 4073456 w 8636594"/>
              <a:gd name="connsiteY44" fmla="*/ 5861452 h 6591417"/>
              <a:gd name="connsiteX45" fmla="*/ 4110400 w 8636594"/>
              <a:gd name="connsiteY45" fmla="*/ 5835922 h 6591417"/>
              <a:gd name="connsiteX46" fmla="*/ 4146933 w 8636594"/>
              <a:gd name="connsiteY46" fmla="*/ 5810100 h 6591417"/>
              <a:gd name="connsiteX47" fmla="*/ 4183061 w 8636594"/>
              <a:gd name="connsiteY47" fmla="*/ 5783988 h 6591417"/>
              <a:gd name="connsiteX48" fmla="*/ 4218791 w 8636594"/>
              <a:gd name="connsiteY48" fmla="*/ 5757591 h 6591417"/>
              <a:gd name="connsiteX49" fmla="*/ 4254129 w 8636594"/>
              <a:gd name="connsiteY49" fmla="*/ 5730912 h 6591417"/>
              <a:gd name="connsiteX50" fmla="*/ 4289081 w 8636594"/>
              <a:gd name="connsiteY50" fmla="*/ 5703955 h 6591417"/>
              <a:gd name="connsiteX51" fmla="*/ 4323654 w 8636594"/>
              <a:gd name="connsiteY51" fmla="*/ 5676722 h 6591417"/>
              <a:gd name="connsiteX52" fmla="*/ 4357854 w 8636594"/>
              <a:gd name="connsiteY52" fmla="*/ 5649218 h 6591417"/>
              <a:gd name="connsiteX53" fmla="*/ 4391688 w 8636594"/>
              <a:gd name="connsiteY53" fmla="*/ 5621446 h 6591417"/>
              <a:gd name="connsiteX54" fmla="*/ 4425162 w 8636594"/>
              <a:gd name="connsiteY54" fmla="*/ 5593409 h 6591417"/>
              <a:gd name="connsiteX55" fmla="*/ 4458281 w 8636594"/>
              <a:gd name="connsiteY55" fmla="*/ 5565111 h 6591417"/>
              <a:gd name="connsiteX56" fmla="*/ 4491053 w 8636594"/>
              <a:gd name="connsiteY56" fmla="*/ 5536556 h 6591417"/>
              <a:gd name="connsiteX57" fmla="*/ 4523484 w 8636594"/>
              <a:gd name="connsiteY57" fmla="*/ 5507747 h 6591417"/>
              <a:gd name="connsiteX58" fmla="*/ 4555580 w 8636594"/>
              <a:gd name="connsiteY58" fmla="*/ 5478687 h 6591417"/>
              <a:gd name="connsiteX59" fmla="*/ 4587347 w 8636594"/>
              <a:gd name="connsiteY59" fmla="*/ 5449380 h 6591417"/>
              <a:gd name="connsiteX60" fmla="*/ 4618793 w 8636594"/>
              <a:gd name="connsiteY60" fmla="*/ 5419830 h 6591417"/>
              <a:gd name="connsiteX61" fmla="*/ 4649922 w 8636594"/>
              <a:gd name="connsiteY61" fmla="*/ 5390040 h 6591417"/>
              <a:gd name="connsiteX62" fmla="*/ 4680742 w 8636594"/>
              <a:gd name="connsiteY62" fmla="*/ 5360014 h 6591417"/>
              <a:gd name="connsiteX63" fmla="*/ 4711259 w 8636594"/>
              <a:gd name="connsiteY63" fmla="*/ 5329755 h 6591417"/>
              <a:gd name="connsiteX64" fmla="*/ 4741478 w 8636594"/>
              <a:gd name="connsiteY64" fmla="*/ 5299266 h 6591417"/>
              <a:gd name="connsiteX65" fmla="*/ 4771408 w 8636594"/>
              <a:gd name="connsiteY65" fmla="*/ 5268551 h 6591417"/>
              <a:gd name="connsiteX66" fmla="*/ 4801053 w 8636594"/>
              <a:gd name="connsiteY66" fmla="*/ 5237614 h 6591417"/>
              <a:gd name="connsiteX67" fmla="*/ 4830420 w 8636594"/>
              <a:gd name="connsiteY67" fmla="*/ 5206458 h 6591417"/>
              <a:gd name="connsiteX68" fmla="*/ 4859516 w 8636594"/>
              <a:gd name="connsiteY68" fmla="*/ 5175087 h 6591417"/>
              <a:gd name="connsiteX69" fmla="*/ 4888347 w 8636594"/>
              <a:gd name="connsiteY69" fmla="*/ 5143504 h 6591417"/>
              <a:gd name="connsiteX70" fmla="*/ 4916919 w 8636594"/>
              <a:gd name="connsiteY70" fmla="*/ 5111713 h 6591417"/>
              <a:gd name="connsiteX71" fmla="*/ 4945238 w 8636594"/>
              <a:gd name="connsiteY71" fmla="*/ 5079717 h 6591417"/>
              <a:gd name="connsiteX72" fmla="*/ 4973311 w 8636594"/>
              <a:gd name="connsiteY72" fmla="*/ 5047519 h 6591417"/>
              <a:gd name="connsiteX73" fmla="*/ 5001145 w 8636594"/>
              <a:gd name="connsiteY73" fmla="*/ 5015124 h 6591417"/>
              <a:gd name="connsiteX74" fmla="*/ 5028745 w 8636594"/>
              <a:gd name="connsiteY74" fmla="*/ 4982535 h 6591417"/>
              <a:gd name="connsiteX75" fmla="*/ 5056117 w 8636594"/>
              <a:gd name="connsiteY75" fmla="*/ 4949755 h 6591417"/>
              <a:gd name="connsiteX76" fmla="*/ 5083269 w 8636594"/>
              <a:gd name="connsiteY76" fmla="*/ 4916787 h 6591417"/>
              <a:gd name="connsiteX77" fmla="*/ 5110207 w 8636594"/>
              <a:gd name="connsiteY77" fmla="*/ 4883636 h 6591417"/>
              <a:gd name="connsiteX78" fmla="*/ 5136937 w 8636594"/>
              <a:gd name="connsiteY78" fmla="*/ 4850305 h 6591417"/>
              <a:gd name="connsiteX79" fmla="*/ 5163464 w 8636594"/>
              <a:gd name="connsiteY79" fmla="*/ 4816797 h 6591417"/>
              <a:gd name="connsiteX80" fmla="*/ 5215940 w 8636594"/>
              <a:gd name="connsiteY80" fmla="*/ 4749265 h 6591417"/>
              <a:gd name="connsiteX81" fmla="*/ 5267684 w 8636594"/>
              <a:gd name="connsiteY81" fmla="*/ 4681068 h 6591417"/>
              <a:gd name="connsiteX82" fmla="*/ 5318748 w 8636594"/>
              <a:gd name="connsiteY82" fmla="*/ 4612234 h 6591417"/>
              <a:gd name="connsiteX83" fmla="*/ 5369182 w 8636594"/>
              <a:gd name="connsiteY83" fmla="*/ 4542793 h 6591417"/>
              <a:gd name="connsiteX84" fmla="*/ 5419038 w 8636594"/>
              <a:gd name="connsiteY84" fmla="*/ 4472771 h 6591417"/>
              <a:gd name="connsiteX85" fmla="*/ 5468365 w 8636594"/>
              <a:gd name="connsiteY85" fmla="*/ 4402196 h 6591417"/>
              <a:gd name="connsiteX86" fmla="*/ 5517215 w 8636594"/>
              <a:gd name="connsiteY86" fmla="*/ 4331098 h 6591417"/>
              <a:gd name="connsiteX87" fmla="*/ 5565637 w 8636594"/>
              <a:gd name="connsiteY87" fmla="*/ 4259503 h 6591417"/>
              <a:gd name="connsiteX88" fmla="*/ 5613684 w 8636594"/>
              <a:gd name="connsiteY88" fmla="*/ 4187441 h 6591417"/>
              <a:gd name="connsiteX89" fmla="*/ 5685160 w 8636594"/>
              <a:gd name="connsiteY89" fmla="*/ 4078531 h 6591417"/>
              <a:gd name="connsiteX90" fmla="*/ 5756074 w 8636594"/>
              <a:gd name="connsiteY90" fmla="*/ 3968727 h 6591417"/>
              <a:gd name="connsiteX91" fmla="*/ 5873483 w 8636594"/>
              <a:gd name="connsiteY91" fmla="*/ 3783989 h 6591417"/>
              <a:gd name="connsiteX92" fmla="*/ 6203209 w 8636594"/>
              <a:gd name="connsiteY92" fmla="*/ 3258640 h 6591417"/>
              <a:gd name="connsiteX93" fmla="*/ 6299430 w 8636594"/>
              <a:gd name="connsiteY93" fmla="*/ 3107321 h 6591417"/>
              <a:gd name="connsiteX94" fmla="*/ 6372650 w 8636594"/>
              <a:gd name="connsiteY94" fmla="*/ 2993735 h 6591417"/>
              <a:gd name="connsiteX95" fmla="*/ 6453197 w 8636594"/>
              <a:gd name="connsiteY95" fmla="*/ 2869788 h 6591417"/>
              <a:gd name="connsiteX96" fmla="*/ 6564167 w 8636594"/>
              <a:gd name="connsiteY96" fmla="*/ 2696807 h 6591417"/>
              <a:gd name="connsiteX97" fmla="*/ 6976233 w 8636594"/>
              <a:gd name="connsiteY97" fmla="*/ 2045274 h 6591417"/>
              <a:gd name="connsiteX98" fmla="*/ 7086755 w 8636594"/>
              <a:gd name="connsiteY98" fmla="*/ 1872743 h 6591417"/>
              <a:gd name="connsiteX99" fmla="*/ 7170279 w 8636594"/>
              <a:gd name="connsiteY99" fmla="*/ 1744202 h 6591417"/>
              <a:gd name="connsiteX100" fmla="*/ 7226351 w 8636594"/>
              <a:gd name="connsiteY100" fmla="*/ 1659017 h 6591417"/>
              <a:gd name="connsiteX101" fmla="*/ 7282789 w 8636594"/>
              <a:gd name="connsiteY101" fmla="*/ 1574303 h 6591417"/>
              <a:gd name="connsiteX102" fmla="*/ 7339643 w 8636594"/>
              <a:gd name="connsiteY102" fmla="*/ 1490113 h 6591417"/>
              <a:gd name="connsiteX103" fmla="*/ 7396957 w 8636594"/>
              <a:gd name="connsiteY103" fmla="*/ 1406503 h 6591417"/>
              <a:gd name="connsiteX104" fmla="*/ 7454781 w 8636594"/>
              <a:gd name="connsiteY104" fmla="*/ 1323526 h 6591417"/>
              <a:gd name="connsiteX105" fmla="*/ 7513161 w 8636594"/>
              <a:gd name="connsiteY105" fmla="*/ 1241237 h 6591417"/>
              <a:gd name="connsiteX106" fmla="*/ 7572144 w 8636594"/>
              <a:gd name="connsiteY106" fmla="*/ 1159689 h 6591417"/>
              <a:gd name="connsiteX107" fmla="*/ 7601877 w 8636594"/>
              <a:gd name="connsiteY107" fmla="*/ 1119210 h 6591417"/>
              <a:gd name="connsiteX108" fmla="*/ 7631779 w 8636594"/>
              <a:gd name="connsiteY108" fmla="*/ 1078937 h 6591417"/>
              <a:gd name="connsiteX109" fmla="*/ 7661855 w 8636594"/>
              <a:gd name="connsiteY109" fmla="*/ 1038876 h 6591417"/>
              <a:gd name="connsiteX110" fmla="*/ 7692111 w 8636594"/>
              <a:gd name="connsiteY110" fmla="*/ 999035 h 6591417"/>
              <a:gd name="connsiteX111" fmla="*/ 7722554 w 8636594"/>
              <a:gd name="connsiteY111" fmla="*/ 959419 h 6591417"/>
              <a:gd name="connsiteX112" fmla="*/ 7753190 w 8636594"/>
              <a:gd name="connsiteY112" fmla="*/ 920037 h 6591417"/>
              <a:gd name="connsiteX113" fmla="*/ 7784023 w 8636594"/>
              <a:gd name="connsiteY113" fmla="*/ 880894 h 6591417"/>
              <a:gd name="connsiteX114" fmla="*/ 7815061 w 8636594"/>
              <a:gd name="connsiteY114" fmla="*/ 841997 h 6591417"/>
              <a:gd name="connsiteX115" fmla="*/ 7846308 w 8636594"/>
              <a:gd name="connsiteY115" fmla="*/ 803354 h 6591417"/>
              <a:gd name="connsiteX116" fmla="*/ 7877772 w 8636594"/>
              <a:gd name="connsiteY116" fmla="*/ 764970 h 6591417"/>
              <a:gd name="connsiteX117" fmla="*/ 7909458 w 8636594"/>
              <a:gd name="connsiteY117" fmla="*/ 726853 h 6591417"/>
              <a:gd name="connsiteX118" fmla="*/ 7941371 w 8636594"/>
              <a:gd name="connsiteY118" fmla="*/ 689010 h 6591417"/>
              <a:gd name="connsiteX119" fmla="*/ 7973518 w 8636594"/>
              <a:gd name="connsiteY119" fmla="*/ 651447 h 6591417"/>
              <a:gd name="connsiteX120" fmla="*/ 8005905 w 8636594"/>
              <a:gd name="connsiteY120" fmla="*/ 614171 h 6591417"/>
              <a:gd name="connsiteX121" fmla="*/ 8038538 w 8636594"/>
              <a:gd name="connsiteY121" fmla="*/ 577189 h 6591417"/>
              <a:gd name="connsiteX122" fmla="*/ 8071421 w 8636594"/>
              <a:gd name="connsiteY122" fmla="*/ 540507 h 6591417"/>
              <a:gd name="connsiteX123" fmla="*/ 8104563 w 8636594"/>
              <a:gd name="connsiteY123" fmla="*/ 504132 h 6591417"/>
              <a:gd name="connsiteX124" fmla="*/ 8137967 w 8636594"/>
              <a:gd name="connsiteY124" fmla="*/ 468072 h 6591417"/>
              <a:gd name="connsiteX125" fmla="*/ 8171641 w 8636594"/>
              <a:gd name="connsiteY125" fmla="*/ 432332 h 6591417"/>
              <a:gd name="connsiteX126" fmla="*/ 8205590 w 8636594"/>
              <a:gd name="connsiteY126" fmla="*/ 396920 h 6591417"/>
              <a:gd name="connsiteX127" fmla="*/ 8239820 w 8636594"/>
              <a:gd name="connsiteY127" fmla="*/ 361843 h 6591417"/>
              <a:gd name="connsiteX128" fmla="*/ 8274337 w 8636594"/>
              <a:gd name="connsiteY128" fmla="*/ 327107 h 6591417"/>
              <a:gd name="connsiteX129" fmla="*/ 8309147 w 8636594"/>
              <a:gd name="connsiteY129" fmla="*/ 292718 h 6591417"/>
              <a:gd name="connsiteX130" fmla="*/ 8344256 w 8636594"/>
              <a:gd name="connsiteY130" fmla="*/ 258685 h 6591417"/>
              <a:gd name="connsiteX131" fmla="*/ 8379669 w 8636594"/>
              <a:gd name="connsiteY131" fmla="*/ 225013 h 6591417"/>
              <a:gd name="connsiteX132" fmla="*/ 8415394 w 8636594"/>
              <a:gd name="connsiteY132" fmla="*/ 191709 h 6591417"/>
              <a:gd name="connsiteX133" fmla="*/ 8451434 w 8636594"/>
              <a:gd name="connsiteY133" fmla="*/ 158780 h 6591417"/>
              <a:gd name="connsiteX134" fmla="*/ 8487798 w 8636594"/>
              <a:gd name="connsiteY134" fmla="*/ 126233 h 6591417"/>
              <a:gd name="connsiteX135" fmla="*/ 8524489 w 8636594"/>
              <a:gd name="connsiteY135" fmla="*/ 94075 h 6591417"/>
              <a:gd name="connsiteX136" fmla="*/ 8561515 w 8636594"/>
              <a:gd name="connsiteY136" fmla="*/ 62312 h 6591417"/>
              <a:gd name="connsiteX137" fmla="*/ 8598881 w 8636594"/>
              <a:gd name="connsiteY137" fmla="*/ 30951 h 6591417"/>
              <a:gd name="connsiteX138" fmla="*/ 8636594 w 8636594"/>
              <a:gd name="connsiteY138" fmla="*/ 0 h 6591417"/>
              <a:gd name="connsiteX0" fmla="*/ 8636594 w 8636594"/>
              <a:gd name="connsiteY0" fmla="*/ 0 h 6580040"/>
              <a:gd name="connsiteX1" fmla="*/ 5293 w 8636594"/>
              <a:gd name="connsiteY1" fmla="*/ 0 h 6580040"/>
              <a:gd name="connsiteX2" fmla="*/ 0 w 8636594"/>
              <a:gd name="connsiteY2" fmla="*/ 5587843 h 6580040"/>
              <a:gd name="connsiteX3" fmla="*/ 1594033 w 8636594"/>
              <a:gd name="connsiteY3" fmla="*/ 5600057 h 6580040"/>
              <a:gd name="connsiteX4" fmla="*/ 1686068 w 8636594"/>
              <a:gd name="connsiteY4" fmla="*/ 5599745 h 6580040"/>
              <a:gd name="connsiteX5" fmla="*/ 2302482 w 8636594"/>
              <a:gd name="connsiteY5" fmla="*/ 6580040 h 6580040"/>
              <a:gd name="connsiteX6" fmla="*/ 2359737 w 8636594"/>
              <a:gd name="connsiteY6" fmla="*/ 6568233 h 6580040"/>
              <a:gd name="connsiteX7" fmla="*/ 2416341 w 8636594"/>
              <a:gd name="connsiteY7" fmla="*/ 6555999 h 6580040"/>
              <a:gd name="connsiteX8" fmla="*/ 2472299 w 8636594"/>
              <a:gd name="connsiteY8" fmla="*/ 6543344 h 6580040"/>
              <a:gd name="connsiteX9" fmla="*/ 2527618 w 8636594"/>
              <a:gd name="connsiteY9" fmla="*/ 6530269 h 6580040"/>
              <a:gd name="connsiteX10" fmla="*/ 2582304 w 8636594"/>
              <a:gd name="connsiteY10" fmla="*/ 6516778 h 6580040"/>
              <a:gd name="connsiteX11" fmla="*/ 2636364 w 8636594"/>
              <a:gd name="connsiteY11" fmla="*/ 6502876 h 6580040"/>
              <a:gd name="connsiteX12" fmla="*/ 2689804 w 8636594"/>
              <a:gd name="connsiteY12" fmla="*/ 6488565 h 6580040"/>
              <a:gd name="connsiteX13" fmla="*/ 2742629 w 8636594"/>
              <a:gd name="connsiteY13" fmla="*/ 6473849 h 6580040"/>
              <a:gd name="connsiteX14" fmla="*/ 2794848 w 8636594"/>
              <a:gd name="connsiteY14" fmla="*/ 6458731 h 6580040"/>
              <a:gd name="connsiteX15" fmla="*/ 2846466 w 8636594"/>
              <a:gd name="connsiteY15" fmla="*/ 6443216 h 6580040"/>
              <a:gd name="connsiteX16" fmla="*/ 2897488 w 8636594"/>
              <a:gd name="connsiteY16" fmla="*/ 6427305 h 6580040"/>
              <a:gd name="connsiteX17" fmla="*/ 2947923 w 8636594"/>
              <a:gd name="connsiteY17" fmla="*/ 6411004 h 6580040"/>
              <a:gd name="connsiteX18" fmla="*/ 2997775 w 8636594"/>
              <a:gd name="connsiteY18" fmla="*/ 6394316 h 6580040"/>
              <a:gd name="connsiteX19" fmla="*/ 3047052 w 8636594"/>
              <a:gd name="connsiteY19" fmla="*/ 6377243 h 6580040"/>
              <a:gd name="connsiteX20" fmla="*/ 3095759 w 8636594"/>
              <a:gd name="connsiteY20" fmla="*/ 6359791 h 6580040"/>
              <a:gd name="connsiteX21" fmla="*/ 3143903 w 8636594"/>
              <a:gd name="connsiteY21" fmla="*/ 6341961 h 6580040"/>
              <a:gd name="connsiteX22" fmla="*/ 3191491 w 8636594"/>
              <a:gd name="connsiteY22" fmla="*/ 6323757 h 6580040"/>
              <a:gd name="connsiteX23" fmla="*/ 3238528 w 8636594"/>
              <a:gd name="connsiteY23" fmla="*/ 6305184 h 6580040"/>
              <a:gd name="connsiteX24" fmla="*/ 3285021 w 8636594"/>
              <a:gd name="connsiteY24" fmla="*/ 6286245 h 6580040"/>
              <a:gd name="connsiteX25" fmla="*/ 3330977 w 8636594"/>
              <a:gd name="connsiteY25" fmla="*/ 6266942 h 6580040"/>
              <a:gd name="connsiteX26" fmla="*/ 3376401 w 8636594"/>
              <a:gd name="connsiteY26" fmla="*/ 6247281 h 6580040"/>
              <a:gd name="connsiteX27" fmla="*/ 3421300 w 8636594"/>
              <a:gd name="connsiteY27" fmla="*/ 6227263 h 6580040"/>
              <a:gd name="connsiteX28" fmla="*/ 3465680 w 8636594"/>
              <a:gd name="connsiteY28" fmla="*/ 6206893 h 6580040"/>
              <a:gd name="connsiteX29" fmla="*/ 3509548 w 8636594"/>
              <a:gd name="connsiteY29" fmla="*/ 6186174 h 6580040"/>
              <a:gd name="connsiteX30" fmla="*/ 3552910 w 8636594"/>
              <a:gd name="connsiteY30" fmla="*/ 6165110 h 6580040"/>
              <a:gd name="connsiteX31" fmla="*/ 3595773 w 8636594"/>
              <a:gd name="connsiteY31" fmla="*/ 6143704 h 6580040"/>
              <a:gd name="connsiteX32" fmla="*/ 3638142 w 8636594"/>
              <a:gd name="connsiteY32" fmla="*/ 6121960 h 6580040"/>
              <a:gd name="connsiteX33" fmla="*/ 3680024 w 8636594"/>
              <a:gd name="connsiteY33" fmla="*/ 6099881 h 6580040"/>
              <a:gd name="connsiteX34" fmla="*/ 3721426 w 8636594"/>
              <a:gd name="connsiteY34" fmla="*/ 6077471 h 6580040"/>
              <a:gd name="connsiteX35" fmla="*/ 3762353 w 8636594"/>
              <a:gd name="connsiteY35" fmla="*/ 6054733 h 6580040"/>
              <a:gd name="connsiteX36" fmla="*/ 3802812 w 8636594"/>
              <a:gd name="connsiteY36" fmla="*/ 6031671 h 6580040"/>
              <a:gd name="connsiteX37" fmla="*/ 3842810 w 8636594"/>
              <a:gd name="connsiteY37" fmla="*/ 6008288 h 6580040"/>
              <a:gd name="connsiteX38" fmla="*/ 3882352 w 8636594"/>
              <a:gd name="connsiteY38" fmla="*/ 5984588 h 6580040"/>
              <a:gd name="connsiteX39" fmla="*/ 3921445 w 8636594"/>
              <a:gd name="connsiteY39" fmla="*/ 5960574 h 6580040"/>
              <a:gd name="connsiteX40" fmla="*/ 3960096 w 8636594"/>
              <a:gd name="connsiteY40" fmla="*/ 5936250 h 6580040"/>
              <a:gd name="connsiteX41" fmla="*/ 3998311 w 8636594"/>
              <a:gd name="connsiteY41" fmla="*/ 5911619 h 6580040"/>
              <a:gd name="connsiteX42" fmla="*/ 4036095 w 8636594"/>
              <a:gd name="connsiteY42" fmla="*/ 5886685 h 6580040"/>
              <a:gd name="connsiteX43" fmla="*/ 4073456 w 8636594"/>
              <a:gd name="connsiteY43" fmla="*/ 5861452 h 6580040"/>
              <a:gd name="connsiteX44" fmla="*/ 4110400 w 8636594"/>
              <a:gd name="connsiteY44" fmla="*/ 5835922 h 6580040"/>
              <a:gd name="connsiteX45" fmla="*/ 4146933 w 8636594"/>
              <a:gd name="connsiteY45" fmla="*/ 5810100 h 6580040"/>
              <a:gd name="connsiteX46" fmla="*/ 4183061 w 8636594"/>
              <a:gd name="connsiteY46" fmla="*/ 5783988 h 6580040"/>
              <a:gd name="connsiteX47" fmla="*/ 4218791 w 8636594"/>
              <a:gd name="connsiteY47" fmla="*/ 5757591 h 6580040"/>
              <a:gd name="connsiteX48" fmla="*/ 4254129 w 8636594"/>
              <a:gd name="connsiteY48" fmla="*/ 5730912 h 6580040"/>
              <a:gd name="connsiteX49" fmla="*/ 4289081 w 8636594"/>
              <a:gd name="connsiteY49" fmla="*/ 5703955 h 6580040"/>
              <a:gd name="connsiteX50" fmla="*/ 4323654 w 8636594"/>
              <a:gd name="connsiteY50" fmla="*/ 5676722 h 6580040"/>
              <a:gd name="connsiteX51" fmla="*/ 4357854 w 8636594"/>
              <a:gd name="connsiteY51" fmla="*/ 5649218 h 6580040"/>
              <a:gd name="connsiteX52" fmla="*/ 4391688 w 8636594"/>
              <a:gd name="connsiteY52" fmla="*/ 5621446 h 6580040"/>
              <a:gd name="connsiteX53" fmla="*/ 4425162 w 8636594"/>
              <a:gd name="connsiteY53" fmla="*/ 5593409 h 6580040"/>
              <a:gd name="connsiteX54" fmla="*/ 4458281 w 8636594"/>
              <a:gd name="connsiteY54" fmla="*/ 5565111 h 6580040"/>
              <a:gd name="connsiteX55" fmla="*/ 4491053 w 8636594"/>
              <a:gd name="connsiteY55" fmla="*/ 5536556 h 6580040"/>
              <a:gd name="connsiteX56" fmla="*/ 4523484 w 8636594"/>
              <a:gd name="connsiteY56" fmla="*/ 5507747 h 6580040"/>
              <a:gd name="connsiteX57" fmla="*/ 4555580 w 8636594"/>
              <a:gd name="connsiteY57" fmla="*/ 5478687 h 6580040"/>
              <a:gd name="connsiteX58" fmla="*/ 4587347 w 8636594"/>
              <a:gd name="connsiteY58" fmla="*/ 5449380 h 6580040"/>
              <a:gd name="connsiteX59" fmla="*/ 4618793 w 8636594"/>
              <a:gd name="connsiteY59" fmla="*/ 5419830 h 6580040"/>
              <a:gd name="connsiteX60" fmla="*/ 4649922 w 8636594"/>
              <a:gd name="connsiteY60" fmla="*/ 5390040 h 6580040"/>
              <a:gd name="connsiteX61" fmla="*/ 4680742 w 8636594"/>
              <a:gd name="connsiteY61" fmla="*/ 5360014 h 6580040"/>
              <a:gd name="connsiteX62" fmla="*/ 4711259 w 8636594"/>
              <a:gd name="connsiteY62" fmla="*/ 5329755 h 6580040"/>
              <a:gd name="connsiteX63" fmla="*/ 4741478 w 8636594"/>
              <a:gd name="connsiteY63" fmla="*/ 5299266 h 6580040"/>
              <a:gd name="connsiteX64" fmla="*/ 4771408 w 8636594"/>
              <a:gd name="connsiteY64" fmla="*/ 5268551 h 6580040"/>
              <a:gd name="connsiteX65" fmla="*/ 4801053 w 8636594"/>
              <a:gd name="connsiteY65" fmla="*/ 5237614 h 6580040"/>
              <a:gd name="connsiteX66" fmla="*/ 4830420 w 8636594"/>
              <a:gd name="connsiteY66" fmla="*/ 5206458 h 6580040"/>
              <a:gd name="connsiteX67" fmla="*/ 4859516 w 8636594"/>
              <a:gd name="connsiteY67" fmla="*/ 5175087 h 6580040"/>
              <a:gd name="connsiteX68" fmla="*/ 4888347 w 8636594"/>
              <a:gd name="connsiteY68" fmla="*/ 5143504 h 6580040"/>
              <a:gd name="connsiteX69" fmla="*/ 4916919 w 8636594"/>
              <a:gd name="connsiteY69" fmla="*/ 5111713 h 6580040"/>
              <a:gd name="connsiteX70" fmla="*/ 4945238 w 8636594"/>
              <a:gd name="connsiteY70" fmla="*/ 5079717 h 6580040"/>
              <a:gd name="connsiteX71" fmla="*/ 4973311 w 8636594"/>
              <a:gd name="connsiteY71" fmla="*/ 5047519 h 6580040"/>
              <a:gd name="connsiteX72" fmla="*/ 5001145 w 8636594"/>
              <a:gd name="connsiteY72" fmla="*/ 5015124 h 6580040"/>
              <a:gd name="connsiteX73" fmla="*/ 5028745 w 8636594"/>
              <a:gd name="connsiteY73" fmla="*/ 4982535 h 6580040"/>
              <a:gd name="connsiteX74" fmla="*/ 5056117 w 8636594"/>
              <a:gd name="connsiteY74" fmla="*/ 4949755 h 6580040"/>
              <a:gd name="connsiteX75" fmla="*/ 5083269 w 8636594"/>
              <a:gd name="connsiteY75" fmla="*/ 4916787 h 6580040"/>
              <a:gd name="connsiteX76" fmla="*/ 5110207 w 8636594"/>
              <a:gd name="connsiteY76" fmla="*/ 4883636 h 6580040"/>
              <a:gd name="connsiteX77" fmla="*/ 5136937 w 8636594"/>
              <a:gd name="connsiteY77" fmla="*/ 4850305 h 6580040"/>
              <a:gd name="connsiteX78" fmla="*/ 5163464 w 8636594"/>
              <a:gd name="connsiteY78" fmla="*/ 4816797 h 6580040"/>
              <a:gd name="connsiteX79" fmla="*/ 5215940 w 8636594"/>
              <a:gd name="connsiteY79" fmla="*/ 4749265 h 6580040"/>
              <a:gd name="connsiteX80" fmla="*/ 5267684 w 8636594"/>
              <a:gd name="connsiteY80" fmla="*/ 4681068 h 6580040"/>
              <a:gd name="connsiteX81" fmla="*/ 5318748 w 8636594"/>
              <a:gd name="connsiteY81" fmla="*/ 4612234 h 6580040"/>
              <a:gd name="connsiteX82" fmla="*/ 5369182 w 8636594"/>
              <a:gd name="connsiteY82" fmla="*/ 4542793 h 6580040"/>
              <a:gd name="connsiteX83" fmla="*/ 5419038 w 8636594"/>
              <a:gd name="connsiteY83" fmla="*/ 4472771 h 6580040"/>
              <a:gd name="connsiteX84" fmla="*/ 5468365 w 8636594"/>
              <a:gd name="connsiteY84" fmla="*/ 4402196 h 6580040"/>
              <a:gd name="connsiteX85" fmla="*/ 5517215 w 8636594"/>
              <a:gd name="connsiteY85" fmla="*/ 4331098 h 6580040"/>
              <a:gd name="connsiteX86" fmla="*/ 5565637 w 8636594"/>
              <a:gd name="connsiteY86" fmla="*/ 4259503 h 6580040"/>
              <a:gd name="connsiteX87" fmla="*/ 5613684 w 8636594"/>
              <a:gd name="connsiteY87" fmla="*/ 4187441 h 6580040"/>
              <a:gd name="connsiteX88" fmla="*/ 5685160 w 8636594"/>
              <a:gd name="connsiteY88" fmla="*/ 4078531 h 6580040"/>
              <a:gd name="connsiteX89" fmla="*/ 5756074 w 8636594"/>
              <a:gd name="connsiteY89" fmla="*/ 3968727 h 6580040"/>
              <a:gd name="connsiteX90" fmla="*/ 5873483 w 8636594"/>
              <a:gd name="connsiteY90" fmla="*/ 3783989 h 6580040"/>
              <a:gd name="connsiteX91" fmla="*/ 6203209 w 8636594"/>
              <a:gd name="connsiteY91" fmla="*/ 3258640 h 6580040"/>
              <a:gd name="connsiteX92" fmla="*/ 6299430 w 8636594"/>
              <a:gd name="connsiteY92" fmla="*/ 3107321 h 6580040"/>
              <a:gd name="connsiteX93" fmla="*/ 6372650 w 8636594"/>
              <a:gd name="connsiteY93" fmla="*/ 2993735 h 6580040"/>
              <a:gd name="connsiteX94" fmla="*/ 6453197 w 8636594"/>
              <a:gd name="connsiteY94" fmla="*/ 2869788 h 6580040"/>
              <a:gd name="connsiteX95" fmla="*/ 6564167 w 8636594"/>
              <a:gd name="connsiteY95" fmla="*/ 2696807 h 6580040"/>
              <a:gd name="connsiteX96" fmla="*/ 6976233 w 8636594"/>
              <a:gd name="connsiteY96" fmla="*/ 2045274 h 6580040"/>
              <a:gd name="connsiteX97" fmla="*/ 7086755 w 8636594"/>
              <a:gd name="connsiteY97" fmla="*/ 1872743 h 6580040"/>
              <a:gd name="connsiteX98" fmla="*/ 7170279 w 8636594"/>
              <a:gd name="connsiteY98" fmla="*/ 1744202 h 6580040"/>
              <a:gd name="connsiteX99" fmla="*/ 7226351 w 8636594"/>
              <a:gd name="connsiteY99" fmla="*/ 1659017 h 6580040"/>
              <a:gd name="connsiteX100" fmla="*/ 7282789 w 8636594"/>
              <a:gd name="connsiteY100" fmla="*/ 1574303 h 6580040"/>
              <a:gd name="connsiteX101" fmla="*/ 7339643 w 8636594"/>
              <a:gd name="connsiteY101" fmla="*/ 1490113 h 6580040"/>
              <a:gd name="connsiteX102" fmla="*/ 7396957 w 8636594"/>
              <a:gd name="connsiteY102" fmla="*/ 1406503 h 6580040"/>
              <a:gd name="connsiteX103" fmla="*/ 7454781 w 8636594"/>
              <a:gd name="connsiteY103" fmla="*/ 1323526 h 6580040"/>
              <a:gd name="connsiteX104" fmla="*/ 7513161 w 8636594"/>
              <a:gd name="connsiteY104" fmla="*/ 1241237 h 6580040"/>
              <a:gd name="connsiteX105" fmla="*/ 7572144 w 8636594"/>
              <a:gd name="connsiteY105" fmla="*/ 1159689 h 6580040"/>
              <a:gd name="connsiteX106" fmla="*/ 7601877 w 8636594"/>
              <a:gd name="connsiteY106" fmla="*/ 1119210 h 6580040"/>
              <a:gd name="connsiteX107" fmla="*/ 7631779 w 8636594"/>
              <a:gd name="connsiteY107" fmla="*/ 1078937 h 6580040"/>
              <a:gd name="connsiteX108" fmla="*/ 7661855 w 8636594"/>
              <a:gd name="connsiteY108" fmla="*/ 1038876 h 6580040"/>
              <a:gd name="connsiteX109" fmla="*/ 7692111 w 8636594"/>
              <a:gd name="connsiteY109" fmla="*/ 999035 h 6580040"/>
              <a:gd name="connsiteX110" fmla="*/ 7722554 w 8636594"/>
              <a:gd name="connsiteY110" fmla="*/ 959419 h 6580040"/>
              <a:gd name="connsiteX111" fmla="*/ 7753190 w 8636594"/>
              <a:gd name="connsiteY111" fmla="*/ 920037 h 6580040"/>
              <a:gd name="connsiteX112" fmla="*/ 7784023 w 8636594"/>
              <a:gd name="connsiteY112" fmla="*/ 880894 h 6580040"/>
              <a:gd name="connsiteX113" fmla="*/ 7815061 w 8636594"/>
              <a:gd name="connsiteY113" fmla="*/ 841997 h 6580040"/>
              <a:gd name="connsiteX114" fmla="*/ 7846308 w 8636594"/>
              <a:gd name="connsiteY114" fmla="*/ 803354 h 6580040"/>
              <a:gd name="connsiteX115" fmla="*/ 7877772 w 8636594"/>
              <a:gd name="connsiteY115" fmla="*/ 764970 h 6580040"/>
              <a:gd name="connsiteX116" fmla="*/ 7909458 w 8636594"/>
              <a:gd name="connsiteY116" fmla="*/ 726853 h 6580040"/>
              <a:gd name="connsiteX117" fmla="*/ 7941371 w 8636594"/>
              <a:gd name="connsiteY117" fmla="*/ 689010 h 6580040"/>
              <a:gd name="connsiteX118" fmla="*/ 7973518 w 8636594"/>
              <a:gd name="connsiteY118" fmla="*/ 651447 h 6580040"/>
              <a:gd name="connsiteX119" fmla="*/ 8005905 w 8636594"/>
              <a:gd name="connsiteY119" fmla="*/ 614171 h 6580040"/>
              <a:gd name="connsiteX120" fmla="*/ 8038538 w 8636594"/>
              <a:gd name="connsiteY120" fmla="*/ 577189 h 6580040"/>
              <a:gd name="connsiteX121" fmla="*/ 8071421 w 8636594"/>
              <a:gd name="connsiteY121" fmla="*/ 540507 h 6580040"/>
              <a:gd name="connsiteX122" fmla="*/ 8104563 w 8636594"/>
              <a:gd name="connsiteY122" fmla="*/ 504132 h 6580040"/>
              <a:gd name="connsiteX123" fmla="*/ 8137967 w 8636594"/>
              <a:gd name="connsiteY123" fmla="*/ 468072 h 6580040"/>
              <a:gd name="connsiteX124" fmla="*/ 8171641 w 8636594"/>
              <a:gd name="connsiteY124" fmla="*/ 432332 h 6580040"/>
              <a:gd name="connsiteX125" fmla="*/ 8205590 w 8636594"/>
              <a:gd name="connsiteY125" fmla="*/ 396920 h 6580040"/>
              <a:gd name="connsiteX126" fmla="*/ 8239820 w 8636594"/>
              <a:gd name="connsiteY126" fmla="*/ 361843 h 6580040"/>
              <a:gd name="connsiteX127" fmla="*/ 8274337 w 8636594"/>
              <a:gd name="connsiteY127" fmla="*/ 327107 h 6580040"/>
              <a:gd name="connsiteX128" fmla="*/ 8309147 w 8636594"/>
              <a:gd name="connsiteY128" fmla="*/ 292718 h 6580040"/>
              <a:gd name="connsiteX129" fmla="*/ 8344256 w 8636594"/>
              <a:gd name="connsiteY129" fmla="*/ 258685 h 6580040"/>
              <a:gd name="connsiteX130" fmla="*/ 8379669 w 8636594"/>
              <a:gd name="connsiteY130" fmla="*/ 225013 h 6580040"/>
              <a:gd name="connsiteX131" fmla="*/ 8415394 w 8636594"/>
              <a:gd name="connsiteY131" fmla="*/ 191709 h 6580040"/>
              <a:gd name="connsiteX132" fmla="*/ 8451434 w 8636594"/>
              <a:gd name="connsiteY132" fmla="*/ 158780 h 6580040"/>
              <a:gd name="connsiteX133" fmla="*/ 8487798 w 8636594"/>
              <a:gd name="connsiteY133" fmla="*/ 126233 h 6580040"/>
              <a:gd name="connsiteX134" fmla="*/ 8524489 w 8636594"/>
              <a:gd name="connsiteY134" fmla="*/ 94075 h 6580040"/>
              <a:gd name="connsiteX135" fmla="*/ 8561515 w 8636594"/>
              <a:gd name="connsiteY135" fmla="*/ 62312 h 6580040"/>
              <a:gd name="connsiteX136" fmla="*/ 8598881 w 8636594"/>
              <a:gd name="connsiteY136" fmla="*/ 30951 h 6580040"/>
              <a:gd name="connsiteX137" fmla="*/ 8636594 w 8636594"/>
              <a:gd name="connsiteY137" fmla="*/ 0 h 6580040"/>
              <a:gd name="connsiteX0" fmla="*/ 8636594 w 8636594"/>
              <a:gd name="connsiteY0" fmla="*/ 0 h 6568233"/>
              <a:gd name="connsiteX1" fmla="*/ 5293 w 8636594"/>
              <a:gd name="connsiteY1" fmla="*/ 0 h 6568233"/>
              <a:gd name="connsiteX2" fmla="*/ 0 w 8636594"/>
              <a:gd name="connsiteY2" fmla="*/ 5587843 h 6568233"/>
              <a:gd name="connsiteX3" fmla="*/ 1594033 w 8636594"/>
              <a:gd name="connsiteY3" fmla="*/ 5600057 h 6568233"/>
              <a:gd name="connsiteX4" fmla="*/ 1686068 w 8636594"/>
              <a:gd name="connsiteY4" fmla="*/ 5599745 h 6568233"/>
              <a:gd name="connsiteX5" fmla="*/ 2359737 w 8636594"/>
              <a:gd name="connsiteY5" fmla="*/ 6568233 h 6568233"/>
              <a:gd name="connsiteX6" fmla="*/ 2416341 w 8636594"/>
              <a:gd name="connsiteY6" fmla="*/ 6555999 h 6568233"/>
              <a:gd name="connsiteX7" fmla="*/ 2472299 w 8636594"/>
              <a:gd name="connsiteY7" fmla="*/ 6543344 h 6568233"/>
              <a:gd name="connsiteX8" fmla="*/ 2527618 w 8636594"/>
              <a:gd name="connsiteY8" fmla="*/ 6530269 h 6568233"/>
              <a:gd name="connsiteX9" fmla="*/ 2582304 w 8636594"/>
              <a:gd name="connsiteY9" fmla="*/ 6516778 h 6568233"/>
              <a:gd name="connsiteX10" fmla="*/ 2636364 w 8636594"/>
              <a:gd name="connsiteY10" fmla="*/ 6502876 h 6568233"/>
              <a:gd name="connsiteX11" fmla="*/ 2689804 w 8636594"/>
              <a:gd name="connsiteY11" fmla="*/ 6488565 h 6568233"/>
              <a:gd name="connsiteX12" fmla="*/ 2742629 w 8636594"/>
              <a:gd name="connsiteY12" fmla="*/ 6473849 h 6568233"/>
              <a:gd name="connsiteX13" fmla="*/ 2794848 w 8636594"/>
              <a:gd name="connsiteY13" fmla="*/ 6458731 h 6568233"/>
              <a:gd name="connsiteX14" fmla="*/ 2846466 w 8636594"/>
              <a:gd name="connsiteY14" fmla="*/ 6443216 h 6568233"/>
              <a:gd name="connsiteX15" fmla="*/ 2897488 w 8636594"/>
              <a:gd name="connsiteY15" fmla="*/ 6427305 h 6568233"/>
              <a:gd name="connsiteX16" fmla="*/ 2947923 w 8636594"/>
              <a:gd name="connsiteY16" fmla="*/ 6411004 h 6568233"/>
              <a:gd name="connsiteX17" fmla="*/ 2997775 w 8636594"/>
              <a:gd name="connsiteY17" fmla="*/ 6394316 h 6568233"/>
              <a:gd name="connsiteX18" fmla="*/ 3047052 w 8636594"/>
              <a:gd name="connsiteY18" fmla="*/ 6377243 h 6568233"/>
              <a:gd name="connsiteX19" fmla="*/ 3095759 w 8636594"/>
              <a:gd name="connsiteY19" fmla="*/ 6359791 h 6568233"/>
              <a:gd name="connsiteX20" fmla="*/ 3143903 w 8636594"/>
              <a:gd name="connsiteY20" fmla="*/ 6341961 h 6568233"/>
              <a:gd name="connsiteX21" fmla="*/ 3191491 w 8636594"/>
              <a:gd name="connsiteY21" fmla="*/ 6323757 h 6568233"/>
              <a:gd name="connsiteX22" fmla="*/ 3238528 w 8636594"/>
              <a:gd name="connsiteY22" fmla="*/ 6305184 h 6568233"/>
              <a:gd name="connsiteX23" fmla="*/ 3285021 w 8636594"/>
              <a:gd name="connsiteY23" fmla="*/ 6286245 h 6568233"/>
              <a:gd name="connsiteX24" fmla="*/ 3330977 w 8636594"/>
              <a:gd name="connsiteY24" fmla="*/ 6266942 h 6568233"/>
              <a:gd name="connsiteX25" fmla="*/ 3376401 w 8636594"/>
              <a:gd name="connsiteY25" fmla="*/ 6247281 h 6568233"/>
              <a:gd name="connsiteX26" fmla="*/ 3421300 w 8636594"/>
              <a:gd name="connsiteY26" fmla="*/ 6227263 h 6568233"/>
              <a:gd name="connsiteX27" fmla="*/ 3465680 w 8636594"/>
              <a:gd name="connsiteY27" fmla="*/ 6206893 h 6568233"/>
              <a:gd name="connsiteX28" fmla="*/ 3509548 w 8636594"/>
              <a:gd name="connsiteY28" fmla="*/ 6186174 h 6568233"/>
              <a:gd name="connsiteX29" fmla="*/ 3552910 w 8636594"/>
              <a:gd name="connsiteY29" fmla="*/ 6165110 h 6568233"/>
              <a:gd name="connsiteX30" fmla="*/ 3595773 w 8636594"/>
              <a:gd name="connsiteY30" fmla="*/ 6143704 h 6568233"/>
              <a:gd name="connsiteX31" fmla="*/ 3638142 w 8636594"/>
              <a:gd name="connsiteY31" fmla="*/ 6121960 h 6568233"/>
              <a:gd name="connsiteX32" fmla="*/ 3680024 w 8636594"/>
              <a:gd name="connsiteY32" fmla="*/ 6099881 h 6568233"/>
              <a:gd name="connsiteX33" fmla="*/ 3721426 w 8636594"/>
              <a:gd name="connsiteY33" fmla="*/ 6077471 h 6568233"/>
              <a:gd name="connsiteX34" fmla="*/ 3762353 w 8636594"/>
              <a:gd name="connsiteY34" fmla="*/ 6054733 h 6568233"/>
              <a:gd name="connsiteX35" fmla="*/ 3802812 w 8636594"/>
              <a:gd name="connsiteY35" fmla="*/ 6031671 h 6568233"/>
              <a:gd name="connsiteX36" fmla="*/ 3842810 w 8636594"/>
              <a:gd name="connsiteY36" fmla="*/ 6008288 h 6568233"/>
              <a:gd name="connsiteX37" fmla="*/ 3882352 w 8636594"/>
              <a:gd name="connsiteY37" fmla="*/ 5984588 h 6568233"/>
              <a:gd name="connsiteX38" fmla="*/ 3921445 w 8636594"/>
              <a:gd name="connsiteY38" fmla="*/ 5960574 h 6568233"/>
              <a:gd name="connsiteX39" fmla="*/ 3960096 w 8636594"/>
              <a:gd name="connsiteY39" fmla="*/ 5936250 h 6568233"/>
              <a:gd name="connsiteX40" fmla="*/ 3998311 w 8636594"/>
              <a:gd name="connsiteY40" fmla="*/ 5911619 h 6568233"/>
              <a:gd name="connsiteX41" fmla="*/ 4036095 w 8636594"/>
              <a:gd name="connsiteY41" fmla="*/ 5886685 h 6568233"/>
              <a:gd name="connsiteX42" fmla="*/ 4073456 w 8636594"/>
              <a:gd name="connsiteY42" fmla="*/ 5861452 h 6568233"/>
              <a:gd name="connsiteX43" fmla="*/ 4110400 w 8636594"/>
              <a:gd name="connsiteY43" fmla="*/ 5835922 h 6568233"/>
              <a:gd name="connsiteX44" fmla="*/ 4146933 w 8636594"/>
              <a:gd name="connsiteY44" fmla="*/ 5810100 h 6568233"/>
              <a:gd name="connsiteX45" fmla="*/ 4183061 w 8636594"/>
              <a:gd name="connsiteY45" fmla="*/ 5783988 h 6568233"/>
              <a:gd name="connsiteX46" fmla="*/ 4218791 w 8636594"/>
              <a:gd name="connsiteY46" fmla="*/ 5757591 h 6568233"/>
              <a:gd name="connsiteX47" fmla="*/ 4254129 w 8636594"/>
              <a:gd name="connsiteY47" fmla="*/ 5730912 h 6568233"/>
              <a:gd name="connsiteX48" fmla="*/ 4289081 w 8636594"/>
              <a:gd name="connsiteY48" fmla="*/ 5703955 h 6568233"/>
              <a:gd name="connsiteX49" fmla="*/ 4323654 w 8636594"/>
              <a:gd name="connsiteY49" fmla="*/ 5676722 h 6568233"/>
              <a:gd name="connsiteX50" fmla="*/ 4357854 w 8636594"/>
              <a:gd name="connsiteY50" fmla="*/ 5649218 h 6568233"/>
              <a:gd name="connsiteX51" fmla="*/ 4391688 w 8636594"/>
              <a:gd name="connsiteY51" fmla="*/ 5621446 h 6568233"/>
              <a:gd name="connsiteX52" fmla="*/ 4425162 w 8636594"/>
              <a:gd name="connsiteY52" fmla="*/ 5593409 h 6568233"/>
              <a:gd name="connsiteX53" fmla="*/ 4458281 w 8636594"/>
              <a:gd name="connsiteY53" fmla="*/ 5565111 h 6568233"/>
              <a:gd name="connsiteX54" fmla="*/ 4491053 w 8636594"/>
              <a:gd name="connsiteY54" fmla="*/ 5536556 h 6568233"/>
              <a:gd name="connsiteX55" fmla="*/ 4523484 w 8636594"/>
              <a:gd name="connsiteY55" fmla="*/ 5507747 h 6568233"/>
              <a:gd name="connsiteX56" fmla="*/ 4555580 w 8636594"/>
              <a:gd name="connsiteY56" fmla="*/ 5478687 h 6568233"/>
              <a:gd name="connsiteX57" fmla="*/ 4587347 w 8636594"/>
              <a:gd name="connsiteY57" fmla="*/ 5449380 h 6568233"/>
              <a:gd name="connsiteX58" fmla="*/ 4618793 w 8636594"/>
              <a:gd name="connsiteY58" fmla="*/ 5419830 h 6568233"/>
              <a:gd name="connsiteX59" fmla="*/ 4649922 w 8636594"/>
              <a:gd name="connsiteY59" fmla="*/ 5390040 h 6568233"/>
              <a:gd name="connsiteX60" fmla="*/ 4680742 w 8636594"/>
              <a:gd name="connsiteY60" fmla="*/ 5360014 h 6568233"/>
              <a:gd name="connsiteX61" fmla="*/ 4711259 w 8636594"/>
              <a:gd name="connsiteY61" fmla="*/ 5329755 h 6568233"/>
              <a:gd name="connsiteX62" fmla="*/ 4741478 w 8636594"/>
              <a:gd name="connsiteY62" fmla="*/ 5299266 h 6568233"/>
              <a:gd name="connsiteX63" fmla="*/ 4771408 w 8636594"/>
              <a:gd name="connsiteY63" fmla="*/ 5268551 h 6568233"/>
              <a:gd name="connsiteX64" fmla="*/ 4801053 w 8636594"/>
              <a:gd name="connsiteY64" fmla="*/ 5237614 h 6568233"/>
              <a:gd name="connsiteX65" fmla="*/ 4830420 w 8636594"/>
              <a:gd name="connsiteY65" fmla="*/ 5206458 h 6568233"/>
              <a:gd name="connsiteX66" fmla="*/ 4859516 w 8636594"/>
              <a:gd name="connsiteY66" fmla="*/ 5175087 h 6568233"/>
              <a:gd name="connsiteX67" fmla="*/ 4888347 w 8636594"/>
              <a:gd name="connsiteY67" fmla="*/ 5143504 h 6568233"/>
              <a:gd name="connsiteX68" fmla="*/ 4916919 w 8636594"/>
              <a:gd name="connsiteY68" fmla="*/ 5111713 h 6568233"/>
              <a:gd name="connsiteX69" fmla="*/ 4945238 w 8636594"/>
              <a:gd name="connsiteY69" fmla="*/ 5079717 h 6568233"/>
              <a:gd name="connsiteX70" fmla="*/ 4973311 w 8636594"/>
              <a:gd name="connsiteY70" fmla="*/ 5047519 h 6568233"/>
              <a:gd name="connsiteX71" fmla="*/ 5001145 w 8636594"/>
              <a:gd name="connsiteY71" fmla="*/ 5015124 h 6568233"/>
              <a:gd name="connsiteX72" fmla="*/ 5028745 w 8636594"/>
              <a:gd name="connsiteY72" fmla="*/ 4982535 h 6568233"/>
              <a:gd name="connsiteX73" fmla="*/ 5056117 w 8636594"/>
              <a:gd name="connsiteY73" fmla="*/ 4949755 h 6568233"/>
              <a:gd name="connsiteX74" fmla="*/ 5083269 w 8636594"/>
              <a:gd name="connsiteY74" fmla="*/ 4916787 h 6568233"/>
              <a:gd name="connsiteX75" fmla="*/ 5110207 w 8636594"/>
              <a:gd name="connsiteY75" fmla="*/ 4883636 h 6568233"/>
              <a:gd name="connsiteX76" fmla="*/ 5136937 w 8636594"/>
              <a:gd name="connsiteY76" fmla="*/ 4850305 h 6568233"/>
              <a:gd name="connsiteX77" fmla="*/ 5163464 w 8636594"/>
              <a:gd name="connsiteY77" fmla="*/ 4816797 h 6568233"/>
              <a:gd name="connsiteX78" fmla="*/ 5215940 w 8636594"/>
              <a:gd name="connsiteY78" fmla="*/ 4749265 h 6568233"/>
              <a:gd name="connsiteX79" fmla="*/ 5267684 w 8636594"/>
              <a:gd name="connsiteY79" fmla="*/ 4681068 h 6568233"/>
              <a:gd name="connsiteX80" fmla="*/ 5318748 w 8636594"/>
              <a:gd name="connsiteY80" fmla="*/ 4612234 h 6568233"/>
              <a:gd name="connsiteX81" fmla="*/ 5369182 w 8636594"/>
              <a:gd name="connsiteY81" fmla="*/ 4542793 h 6568233"/>
              <a:gd name="connsiteX82" fmla="*/ 5419038 w 8636594"/>
              <a:gd name="connsiteY82" fmla="*/ 4472771 h 6568233"/>
              <a:gd name="connsiteX83" fmla="*/ 5468365 w 8636594"/>
              <a:gd name="connsiteY83" fmla="*/ 4402196 h 6568233"/>
              <a:gd name="connsiteX84" fmla="*/ 5517215 w 8636594"/>
              <a:gd name="connsiteY84" fmla="*/ 4331098 h 6568233"/>
              <a:gd name="connsiteX85" fmla="*/ 5565637 w 8636594"/>
              <a:gd name="connsiteY85" fmla="*/ 4259503 h 6568233"/>
              <a:gd name="connsiteX86" fmla="*/ 5613684 w 8636594"/>
              <a:gd name="connsiteY86" fmla="*/ 4187441 h 6568233"/>
              <a:gd name="connsiteX87" fmla="*/ 5685160 w 8636594"/>
              <a:gd name="connsiteY87" fmla="*/ 4078531 h 6568233"/>
              <a:gd name="connsiteX88" fmla="*/ 5756074 w 8636594"/>
              <a:gd name="connsiteY88" fmla="*/ 3968727 h 6568233"/>
              <a:gd name="connsiteX89" fmla="*/ 5873483 w 8636594"/>
              <a:gd name="connsiteY89" fmla="*/ 3783989 h 6568233"/>
              <a:gd name="connsiteX90" fmla="*/ 6203209 w 8636594"/>
              <a:gd name="connsiteY90" fmla="*/ 3258640 h 6568233"/>
              <a:gd name="connsiteX91" fmla="*/ 6299430 w 8636594"/>
              <a:gd name="connsiteY91" fmla="*/ 3107321 h 6568233"/>
              <a:gd name="connsiteX92" fmla="*/ 6372650 w 8636594"/>
              <a:gd name="connsiteY92" fmla="*/ 2993735 h 6568233"/>
              <a:gd name="connsiteX93" fmla="*/ 6453197 w 8636594"/>
              <a:gd name="connsiteY93" fmla="*/ 2869788 h 6568233"/>
              <a:gd name="connsiteX94" fmla="*/ 6564167 w 8636594"/>
              <a:gd name="connsiteY94" fmla="*/ 2696807 h 6568233"/>
              <a:gd name="connsiteX95" fmla="*/ 6976233 w 8636594"/>
              <a:gd name="connsiteY95" fmla="*/ 2045274 h 6568233"/>
              <a:gd name="connsiteX96" fmla="*/ 7086755 w 8636594"/>
              <a:gd name="connsiteY96" fmla="*/ 1872743 h 6568233"/>
              <a:gd name="connsiteX97" fmla="*/ 7170279 w 8636594"/>
              <a:gd name="connsiteY97" fmla="*/ 1744202 h 6568233"/>
              <a:gd name="connsiteX98" fmla="*/ 7226351 w 8636594"/>
              <a:gd name="connsiteY98" fmla="*/ 1659017 h 6568233"/>
              <a:gd name="connsiteX99" fmla="*/ 7282789 w 8636594"/>
              <a:gd name="connsiteY99" fmla="*/ 1574303 h 6568233"/>
              <a:gd name="connsiteX100" fmla="*/ 7339643 w 8636594"/>
              <a:gd name="connsiteY100" fmla="*/ 1490113 h 6568233"/>
              <a:gd name="connsiteX101" fmla="*/ 7396957 w 8636594"/>
              <a:gd name="connsiteY101" fmla="*/ 1406503 h 6568233"/>
              <a:gd name="connsiteX102" fmla="*/ 7454781 w 8636594"/>
              <a:gd name="connsiteY102" fmla="*/ 1323526 h 6568233"/>
              <a:gd name="connsiteX103" fmla="*/ 7513161 w 8636594"/>
              <a:gd name="connsiteY103" fmla="*/ 1241237 h 6568233"/>
              <a:gd name="connsiteX104" fmla="*/ 7572144 w 8636594"/>
              <a:gd name="connsiteY104" fmla="*/ 1159689 h 6568233"/>
              <a:gd name="connsiteX105" fmla="*/ 7601877 w 8636594"/>
              <a:gd name="connsiteY105" fmla="*/ 1119210 h 6568233"/>
              <a:gd name="connsiteX106" fmla="*/ 7631779 w 8636594"/>
              <a:gd name="connsiteY106" fmla="*/ 1078937 h 6568233"/>
              <a:gd name="connsiteX107" fmla="*/ 7661855 w 8636594"/>
              <a:gd name="connsiteY107" fmla="*/ 1038876 h 6568233"/>
              <a:gd name="connsiteX108" fmla="*/ 7692111 w 8636594"/>
              <a:gd name="connsiteY108" fmla="*/ 999035 h 6568233"/>
              <a:gd name="connsiteX109" fmla="*/ 7722554 w 8636594"/>
              <a:gd name="connsiteY109" fmla="*/ 959419 h 6568233"/>
              <a:gd name="connsiteX110" fmla="*/ 7753190 w 8636594"/>
              <a:gd name="connsiteY110" fmla="*/ 920037 h 6568233"/>
              <a:gd name="connsiteX111" fmla="*/ 7784023 w 8636594"/>
              <a:gd name="connsiteY111" fmla="*/ 880894 h 6568233"/>
              <a:gd name="connsiteX112" fmla="*/ 7815061 w 8636594"/>
              <a:gd name="connsiteY112" fmla="*/ 841997 h 6568233"/>
              <a:gd name="connsiteX113" fmla="*/ 7846308 w 8636594"/>
              <a:gd name="connsiteY113" fmla="*/ 803354 h 6568233"/>
              <a:gd name="connsiteX114" fmla="*/ 7877772 w 8636594"/>
              <a:gd name="connsiteY114" fmla="*/ 764970 h 6568233"/>
              <a:gd name="connsiteX115" fmla="*/ 7909458 w 8636594"/>
              <a:gd name="connsiteY115" fmla="*/ 726853 h 6568233"/>
              <a:gd name="connsiteX116" fmla="*/ 7941371 w 8636594"/>
              <a:gd name="connsiteY116" fmla="*/ 689010 h 6568233"/>
              <a:gd name="connsiteX117" fmla="*/ 7973518 w 8636594"/>
              <a:gd name="connsiteY117" fmla="*/ 651447 h 6568233"/>
              <a:gd name="connsiteX118" fmla="*/ 8005905 w 8636594"/>
              <a:gd name="connsiteY118" fmla="*/ 614171 h 6568233"/>
              <a:gd name="connsiteX119" fmla="*/ 8038538 w 8636594"/>
              <a:gd name="connsiteY119" fmla="*/ 577189 h 6568233"/>
              <a:gd name="connsiteX120" fmla="*/ 8071421 w 8636594"/>
              <a:gd name="connsiteY120" fmla="*/ 540507 h 6568233"/>
              <a:gd name="connsiteX121" fmla="*/ 8104563 w 8636594"/>
              <a:gd name="connsiteY121" fmla="*/ 504132 h 6568233"/>
              <a:gd name="connsiteX122" fmla="*/ 8137967 w 8636594"/>
              <a:gd name="connsiteY122" fmla="*/ 468072 h 6568233"/>
              <a:gd name="connsiteX123" fmla="*/ 8171641 w 8636594"/>
              <a:gd name="connsiteY123" fmla="*/ 432332 h 6568233"/>
              <a:gd name="connsiteX124" fmla="*/ 8205590 w 8636594"/>
              <a:gd name="connsiteY124" fmla="*/ 396920 h 6568233"/>
              <a:gd name="connsiteX125" fmla="*/ 8239820 w 8636594"/>
              <a:gd name="connsiteY125" fmla="*/ 361843 h 6568233"/>
              <a:gd name="connsiteX126" fmla="*/ 8274337 w 8636594"/>
              <a:gd name="connsiteY126" fmla="*/ 327107 h 6568233"/>
              <a:gd name="connsiteX127" fmla="*/ 8309147 w 8636594"/>
              <a:gd name="connsiteY127" fmla="*/ 292718 h 6568233"/>
              <a:gd name="connsiteX128" fmla="*/ 8344256 w 8636594"/>
              <a:gd name="connsiteY128" fmla="*/ 258685 h 6568233"/>
              <a:gd name="connsiteX129" fmla="*/ 8379669 w 8636594"/>
              <a:gd name="connsiteY129" fmla="*/ 225013 h 6568233"/>
              <a:gd name="connsiteX130" fmla="*/ 8415394 w 8636594"/>
              <a:gd name="connsiteY130" fmla="*/ 191709 h 6568233"/>
              <a:gd name="connsiteX131" fmla="*/ 8451434 w 8636594"/>
              <a:gd name="connsiteY131" fmla="*/ 158780 h 6568233"/>
              <a:gd name="connsiteX132" fmla="*/ 8487798 w 8636594"/>
              <a:gd name="connsiteY132" fmla="*/ 126233 h 6568233"/>
              <a:gd name="connsiteX133" fmla="*/ 8524489 w 8636594"/>
              <a:gd name="connsiteY133" fmla="*/ 94075 h 6568233"/>
              <a:gd name="connsiteX134" fmla="*/ 8561515 w 8636594"/>
              <a:gd name="connsiteY134" fmla="*/ 62312 h 6568233"/>
              <a:gd name="connsiteX135" fmla="*/ 8598881 w 8636594"/>
              <a:gd name="connsiteY135" fmla="*/ 30951 h 6568233"/>
              <a:gd name="connsiteX136" fmla="*/ 8636594 w 8636594"/>
              <a:gd name="connsiteY136" fmla="*/ 0 h 6568233"/>
              <a:gd name="connsiteX0" fmla="*/ 8636594 w 8636594"/>
              <a:gd name="connsiteY0" fmla="*/ 0 h 6555999"/>
              <a:gd name="connsiteX1" fmla="*/ 5293 w 8636594"/>
              <a:gd name="connsiteY1" fmla="*/ 0 h 6555999"/>
              <a:gd name="connsiteX2" fmla="*/ 0 w 8636594"/>
              <a:gd name="connsiteY2" fmla="*/ 5587843 h 6555999"/>
              <a:gd name="connsiteX3" fmla="*/ 1594033 w 8636594"/>
              <a:gd name="connsiteY3" fmla="*/ 5600057 h 6555999"/>
              <a:gd name="connsiteX4" fmla="*/ 1686068 w 8636594"/>
              <a:gd name="connsiteY4" fmla="*/ 5599745 h 6555999"/>
              <a:gd name="connsiteX5" fmla="*/ 2416341 w 8636594"/>
              <a:gd name="connsiteY5" fmla="*/ 6555999 h 6555999"/>
              <a:gd name="connsiteX6" fmla="*/ 2472299 w 8636594"/>
              <a:gd name="connsiteY6" fmla="*/ 6543344 h 6555999"/>
              <a:gd name="connsiteX7" fmla="*/ 2527618 w 8636594"/>
              <a:gd name="connsiteY7" fmla="*/ 6530269 h 6555999"/>
              <a:gd name="connsiteX8" fmla="*/ 2582304 w 8636594"/>
              <a:gd name="connsiteY8" fmla="*/ 6516778 h 6555999"/>
              <a:gd name="connsiteX9" fmla="*/ 2636364 w 8636594"/>
              <a:gd name="connsiteY9" fmla="*/ 6502876 h 6555999"/>
              <a:gd name="connsiteX10" fmla="*/ 2689804 w 8636594"/>
              <a:gd name="connsiteY10" fmla="*/ 6488565 h 6555999"/>
              <a:gd name="connsiteX11" fmla="*/ 2742629 w 8636594"/>
              <a:gd name="connsiteY11" fmla="*/ 6473849 h 6555999"/>
              <a:gd name="connsiteX12" fmla="*/ 2794848 w 8636594"/>
              <a:gd name="connsiteY12" fmla="*/ 6458731 h 6555999"/>
              <a:gd name="connsiteX13" fmla="*/ 2846466 w 8636594"/>
              <a:gd name="connsiteY13" fmla="*/ 6443216 h 6555999"/>
              <a:gd name="connsiteX14" fmla="*/ 2897488 w 8636594"/>
              <a:gd name="connsiteY14" fmla="*/ 6427305 h 6555999"/>
              <a:gd name="connsiteX15" fmla="*/ 2947923 w 8636594"/>
              <a:gd name="connsiteY15" fmla="*/ 6411004 h 6555999"/>
              <a:gd name="connsiteX16" fmla="*/ 2997775 w 8636594"/>
              <a:gd name="connsiteY16" fmla="*/ 6394316 h 6555999"/>
              <a:gd name="connsiteX17" fmla="*/ 3047052 w 8636594"/>
              <a:gd name="connsiteY17" fmla="*/ 6377243 h 6555999"/>
              <a:gd name="connsiteX18" fmla="*/ 3095759 w 8636594"/>
              <a:gd name="connsiteY18" fmla="*/ 6359791 h 6555999"/>
              <a:gd name="connsiteX19" fmla="*/ 3143903 w 8636594"/>
              <a:gd name="connsiteY19" fmla="*/ 6341961 h 6555999"/>
              <a:gd name="connsiteX20" fmla="*/ 3191491 w 8636594"/>
              <a:gd name="connsiteY20" fmla="*/ 6323757 h 6555999"/>
              <a:gd name="connsiteX21" fmla="*/ 3238528 w 8636594"/>
              <a:gd name="connsiteY21" fmla="*/ 6305184 h 6555999"/>
              <a:gd name="connsiteX22" fmla="*/ 3285021 w 8636594"/>
              <a:gd name="connsiteY22" fmla="*/ 6286245 h 6555999"/>
              <a:gd name="connsiteX23" fmla="*/ 3330977 w 8636594"/>
              <a:gd name="connsiteY23" fmla="*/ 6266942 h 6555999"/>
              <a:gd name="connsiteX24" fmla="*/ 3376401 w 8636594"/>
              <a:gd name="connsiteY24" fmla="*/ 6247281 h 6555999"/>
              <a:gd name="connsiteX25" fmla="*/ 3421300 w 8636594"/>
              <a:gd name="connsiteY25" fmla="*/ 6227263 h 6555999"/>
              <a:gd name="connsiteX26" fmla="*/ 3465680 w 8636594"/>
              <a:gd name="connsiteY26" fmla="*/ 6206893 h 6555999"/>
              <a:gd name="connsiteX27" fmla="*/ 3509548 w 8636594"/>
              <a:gd name="connsiteY27" fmla="*/ 6186174 h 6555999"/>
              <a:gd name="connsiteX28" fmla="*/ 3552910 w 8636594"/>
              <a:gd name="connsiteY28" fmla="*/ 6165110 h 6555999"/>
              <a:gd name="connsiteX29" fmla="*/ 3595773 w 8636594"/>
              <a:gd name="connsiteY29" fmla="*/ 6143704 h 6555999"/>
              <a:gd name="connsiteX30" fmla="*/ 3638142 w 8636594"/>
              <a:gd name="connsiteY30" fmla="*/ 6121960 h 6555999"/>
              <a:gd name="connsiteX31" fmla="*/ 3680024 w 8636594"/>
              <a:gd name="connsiteY31" fmla="*/ 6099881 h 6555999"/>
              <a:gd name="connsiteX32" fmla="*/ 3721426 w 8636594"/>
              <a:gd name="connsiteY32" fmla="*/ 6077471 h 6555999"/>
              <a:gd name="connsiteX33" fmla="*/ 3762353 w 8636594"/>
              <a:gd name="connsiteY33" fmla="*/ 6054733 h 6555999"/>
              <a:gd name="connsiteX34" fmla="*/ 3802812 w 8636594"/>
              <a:gd name="connsiteY34" fmla="*/ 6031671 h 6555999"/>
              <a:gd name="connsiteX35" fmla="*/ 3842810 w 8636594"/>
              <a:gd name="connsiteY35" fmla="*/ 6008288 h 6555999"/>
              <a:gd name="connsiteX36" fmla="*/ 3882352 w 8636594"/>
              <a:gd name="connsiteY36" fmla="*/ 5984588 h 6555999"/>
              <a:gd name="connsiteX37" fmla="*/ 3921445 w 8636594"/>
              <a:gd name="connsiteY37" fmla="*/ 5960574 h 6555999"/>
              <a:gd name="connsiteX38" fmla="*/ 3960096 w 8636594"/>
              <a:gd name="connsiteY38" fmla="*/ 5936250 h 6555999"/>
              <a:gd name="connsiteX39" fmla="*/ 3998311 w 8636594"/>
              <a:gd name="connsiteY39" fmla="*/ 5911619 h 6555999"/>
              <a:gd name="connsiteX40" fmla="*/ 4036095 w 8636594"/>
              <a:gd name="connsiteY40" fmla="*/ 5886685 h 6555999"/>
              <a:gd name="connsiteX41" fmla="*/ 4073456 w 8636594"/>
              <a:gd name="connsiteY41" fmla="*/ 5861452 h 6555999"/>
              <a:gd name="connsiteX42" fmla="*/ 4110400 w 8636594"/>
              <a:gd name="connsiteY42" fmla="*/ 5835922 h 6555999"/>
              <a:gd name="connsiteX43" fmla="*/ 4146933 w 8636594"/>
              <a:gd name="connsiteY43" fmla="*/ 5810100 h 6555999"/>
              <a:gd name="connsiteX44" fmla="*/ 4183061 w 8636594"/>
              <a:gd name="connsiteY44" fmla="*/ 5783988 h 6555999"/>
              <a:gd name="connsiteX45" fmla="*/ 4218791 w 8636594"/>
              <a:gd name="connsiteY45" fmla="*/ 5757591 h 6555999"/>
              <a:gd name="connsiteX46" fmla="*/ 4254129 w 8636594"/>
              <a:gd name="connsiteY46" fmla="*/ 5730912 h 6555999"/>
              <a:gd name="connsiteX47" fmla="*/ 4289081 w 8636594"/>
              <a:gd name="connsiteY47" fmla="*/ 5703955 h 6555999"/>
              <a:gd name="connsiteX48" fmla="*/ 4323654 w 8636594"/>
              <a:gd name="connsiteY48" fmla="*/ 5676722 h 6555999"/>
              <a:gd name="connsiteX49" fmla="*/ 4357854 w 8636594"/>
              <a:gd name="connsiteY49" fmla="*/ 5649218 h 6555999"/>
              <a:gd name="connsiteX50" fmla="*/ 4391688 w 8636594"/>
              <a:gd name="connsiteY50" fmla="*/ 5621446 h 6555999"/>
              <a:gd name="connsiteX51" fmla="*/ 4425162 w 8636594"/>
              <a:gd name="connsiteY51" fmla="*/ 5593409 h 6555999"/>
              <a:gd name="connsiteX52" fmla="*/ 4458281 w 8636594"/>
              <a:gd name="connsiteY52" fmla="*/ 5565111 h 6555999"/>
              <a:gd name="connsiteX53" fmla="*/ 4491053 w 8636594"/>
              <a:gd name="connsiteY53" fmla="*/ 5536556 h 6555999"/>
              <a:gd name="connsiteX54" fmla="*/ 4523484 w 8636594"/>
              <a:gd name="connsiteY54" fmla="*/ 5507747 h 6555999"/>
              <a:gd name="connsiteX55" fmla="*/ 4555580 w 8636594"/>
              <a:gd name="connsiteY55" fmla="*/ 5478687 h 6555999"/>
              <a:gd name="connsiteX56" fmla="*/ 4587347 w 8636594"/>
              <a:gd name="connsiteY56" fmla="*/ 5449380 h 6555999"/>
              <a:gd name="connsiteX57" fmla="*/ 4618793 w 8636594"/>
              <a:gd name="connsiteY57" fmla="*/ 5419830 h 6555999"/>
              <a:gd name="connsiteX58" fmla="*/ 4649922 w 8636594"/>
              <a:gd name="connsiteY58" fmla="*/ 5390040 h 6555999"/>
              <a:gd name="connsiteX59" fmla="*/ 4680742 w 8636594"/>
              <a:gd name="connsiteY59" fmla="*/ 5360014 h 6555999"/>
              <a:gd name="connsiteX60" fmla="*/ 4711259 w 8636594"/>
              <a:gd name="connsiteY60" fmla="*/ 5329755 h 6555999"/>
              <a:gd name="connsiteX61" fmla="*/ 4741478 w 8636594"/>
              <a:gd name="connsiteY61" fmla="*/ 5299266 h 6555999"/>
              <a:gd name="connsiteX62" fmla="*/ 4771408 w 8636594"/>
              <a:gd name="connsiteY62" fmla="*/ 5268551 h 6555999"/>
              <a:gd name="connsiteX63" fmla="*/ 4801053 w 8636594"/>
              <a:gd name="connsiteY63" fmla="*/ 5237614 h 6555999"/>
              <a:gd name="connsiteX64" fmla="*/ 4830420 w 8636594"/>
              <a:gd name="connsiteY64" fmla="*/ 5206458 h 6555999"/>
              <a:gd name="connsiteX65" fmla="*/ 4859516 w 8636594"/>
              <a:gd name="connsiteY65" fmla="*/ 5175087 h 6555999"/>
              <a:gd name="connsiteX66" fmla="*/ 4888347 w 8636594"/>
              <a:gd name="connsiteY66" fmla="*/ 5143504 h 6555999"/>
              <a:gd name="connsiteX67" fmla="*/ 4916919 w 8636594"/>
              <a:gd name="connsiteY67" fmla="*/ 5111713 h 6555999"/>
              <a:gd name="connsiteX68" fmla="*/ 4945238 w 8636594"/>
              <a:gd name="connsiteY68" fmla="*/ 5079717 h 6555999"/>
              <a:gd name="connsiteX69" fmla="*/ 4973311 w 8636594"/>
              <a:gd name="connsiteY69" fmla="*/ 5047519 h 6555999"/>
              <a:gd name="connsiteX70" fmla="*/ 5001145 w 8636594"/>
              <a:gd name="connsiteY70" fmla="*/ 5015124 h 6555999"/>
              <a:gd name="connsiteX71" fmla="*/ 5028745 w 8636594"/>
              <a:gd name="connsiteY71" fmla="*/ 4982535 h 6555999"/>
              <a:gd name="connsiteX72" fmla="*/ 5056117 w 8636594"/>
              <a:gd name="connsiteY72" fmla="*/ 4949755 h 6555999"/>
              <a:gd name="connsiteX73" fmla="*/ 5083269 w 8636594"/>
              <a:gd name="connsiteY73" fmla="*/ 4916787 h 6555999"/>
              <a:gd name="connsiteX74" fmla="*/ 5110207 w 8636594"/>
              <a:gd name="connsiteY74" fmla="*/ 4883636 h 6555999"/>
              <a:gd name="connsiteX75" fmla="*/ 5136937 w 8636594"/>
              <a:gd name="connsiteY75" fmla="*/ 4850305 h 6555999"/>
              <a:gd name="connsiteX76" fmla="*/ 5163464 w 8636594"/>
              <a:gd name="connsiteY76" fmla="*/ 4816797 h 6555999"/>
              <a:gd name="connsiteX77" fmla="*/ 5215940 w 8636594"/>
              <a:gd name="connsiteY77" fmla="*/ 4749265 h 6555999"/>
              <a:gd name="connsiteX78" fmla="*/ 5267684 w 8636594"/>
              <a:gd name="connsiteY78" fmla="*/ 4681068 h 6555999"/>
              <a:gd name="connsiteX79" fmla="*/ 5318748 w 8636594"/>
              <a:gd name="connsiteY79" fmla="*/ 4612234 h 6555999"/>
              <a:gd name="connsiteX80" fmla="*/ 5369182 w 8636594"/>
              <a:gd name="connsiteY80" fmla="*/ 4542793 h 6555999"/>
              <a:gd name="connsiteX81" fmla="*/ 5419038 w 8636594"/>
              <a:gd name="connsiteY81" fmla="*/ 4472771 h 6555999"/>
              <a:gd name="connsiteX82" fmla="*/ 5468365 w 8636594"/>
              <a:gd name="connsiteY82" fmla="*/ 4402196 h 6555999"/>
              <a:gd name="connsiteX83" fmla="*/ 5517215 w 8636594"/>
              <a:gd name="connsiteY83" fmla="*/ 4331098 h 6555999"/>
              <a:gd name="connsiteX84" fmla="*/ 5565637 w 8636594"/>
              <a:gd name="connsiteY84" fmla="*/ 4259503 h 6555999"/>
              <a:gd name="connsiteX85" fmla="*/ 5613684 w 8636594"/>
              <a:gd name="connsiteY85" fmla="*/ 4187441 h 6555999"/>
              <a:gd name="connsiteX86" fmla="*/ 5685160 w 8636594"/>
              <a:gd name="connsiteY86" fmla="*/ 4078531 h 6555999"/>
              <a:gd name="connsiteX87" fmla="*/ 5756074 w 8636594"/>
              <a:gd name="connsiteY87" fmla="*/ 3968727 h 6555999"/>
              <a:gd name="connsiteX88" fmla="*/ 5873483 w 8636594"/>
              <a:gd name="connsiteY88" fmla="*/ 3783989 h 6555999"/>
              <a:gd name="connsiteX89" fmla="*/ 6203209 w 8636594"/>
              <a:gd name="connsiteY89" fmla="*/ 3258640 h 6555999"/>
              <a:gd name="connsiteX90" fmla="*/ 6299430 w 8636594"/>
              <a:gd name="connsiteY90" fmla="*/ 3107321 h 6555999"/>
              <a:gd name="connsiteX91" fmla="*/ 6372650 w 8636594"/>
              <a:gd name="connsiteY91" fmla="*/ 2993735 h 6555999"/>
              <a:gd name="connsiteX92" fmla="*/ 6453197 w 8636594"/>
              <a:gd name="connsiteY92" fmla="*/ 2869788 h 6555999"/>
              <a:gd name="connsiteX93" fmla="*/ 6564167 w 8636594"/>
              <a:gd name="connsiteY93" fmla="*/ 2696807 h 6555999"/>
              <a:gd name="connsiteX94" fmla="*/ 6976233 w 8636594"/>
              <a:gd name="connsiteY94" fmla="*/ 2045274 h 6555999"/>
              <a:gd name="connsiteX95" fmla="*/ 7086755 w 8636594"/>
              <a:gd name="connsiteY95" fmla="*/ 1872743 h 6555999"/>
              <a:gd name="connsiteX96" fmla="*/ 7170279 w 8636594"/>
              <a:gd name="connsiteY96" fmla="*/ 1744202 h 6555999"/>
              <a:gd name="connsiteX97" fmla="*/ 7226351 w 8636594"/>
              <a:gd name="connsiteY97" fmla="*/ 1659017 h 6555999"/>
              <a:gd name="connsiteX98" fmla="*/ 7282789 w 8636594"/>
              <a:gd name="connsiteY98" fmla="*/ 1574303 h 6555999"/>
              <a:gd name="connsiteX99" fmla="*/ 7339643 w 8636594"/>
              <a:gd name="connsiteY99" fmla="*/ 1490113 h 6555999"/>
              <a:gd name="connsiteX100" fmla="*/ 7396957 w 8636594"/>
              <a:gd name="connsiteY100" fmla="*/ 1406503 h 6555999"/>
              <a:gd name="connsiteX101" fmla="*/ 7454781 w 8636594"/>
              <a:gd name="connsiteY101" fmla="*/ 1323526 h 6555999"/>
              <a:gd name="connsiteX102" fmla="*/ 7513161 w 8636594"/>
              <a:gd name="connsiteY102" fmla="*/ 1241237 h 6555999"/>
              <a:gd name="connsiteX103" fmla="*/ 7572144 w 8636594"/>
              <a:gd name="connsiteY103" fmla="*/ 1159689 h 6555999"/>
              <a:gd name="connsiteX104" fmla="*/ 7601877 w 8636594"/>
              <a:gd name="connsiteY104" fmla="*/ 1119210 h 6555999"/>
              <a:gd name="connsiteX105" fmla="*/ 7631779 w 8636594"/>
              <a:gd name="connsiteY105" fmla="*/ 1078937 h 6555999"/>
              <a:gd name="connsiteX106" fmla="*/ 7661855 w 8636594"/>
              <a:gd name="connsiteY106" fmla="*/ 1038876 h 6555999"/>
              <a:gd name="connsiteX107" fmla="*/ 7692111 w 8636594"/>
              <a:gd name="connsiteY107" fmla="*/ 999035 h 6555999"/>
              <a:gd name="connsiteX108" fmla="*/ 7722554 w 8636594"/>
              <a:gd name="connsiteY108" fmla="*/ 959419 h 6555999"/>
              <a:gd name="connsiteX109" fmla="*/ 7753190 w 8636594"/>
              <a:gd name="connsiteY109" fmla="*/ 920037 h 6555999"/>
              <a:gd name="connsiteX110" fmla="*/ 7784023 w 8636594"/>
              <a:gd name="connsiteY110" fmla="*/ 880894 h 6555999"/>
              <a:gd name="connsiteX111" fmla="*/ 7815061 w 8636594"/>
              <a:gd name="connsiteY111" fmla="*/ 841997 h 6555999"/>
              <a:gd name="connsiteX112" fmla="*/ 7846308 w 8636594"/>
              <a:gd name="connsiteY112" fmla="*/ 803354 h 6555999"/>
              <a:gd name="connsiteX113" fmla="*/ 7877772 w 8636594"/>
              <a:gd name="connsiteY113" fmla="*/ 764970 h 6555999"/>
              <a:gd name="connsiteX114" fmla="*/ 7909458 w 8636594"/>
              <a:gd name="connsiteY114" fmla="*/ 726853 h 6555999"/>
              <a:gd name="connsiteX115" fmla="*/ 7941371 w 8636594"/>
              <a:gd name="connsiteY115" fmla="*/ 689010 h 6555999"/>
              <a:gd name="connsiteX116" fmla="*/ 7973518 w 8636594"/>
              <a:gd name="connsiteY116" fmla="*/ 651447 h 6555999"/>
              <a:gd name="connsiteX117" fmla="*/ 8005905 w 8636594"/>
              <a:gd name="connsiteY117" fmla="*/ 614171 h 6555999"/>
              <a:gd name="connsiteX118" fmla="*/ 8038538 w 8636594"/>
              <a:gd name="connsiteY118" fmla="*/ 577189 h 6555999"/>
              <a:gd name="connsiteX119" fmla="*/ 8071421 w 8636594"/>
              <a:gd name="connsiteY119" fmla="*/ 540507 h 6555999"/>
              <a:gd name="connsiteX120" fmla="*/ 8104563 w 8636594"/>
              <a:gd name="connsiteY120" fmla="*/ 504132 h 6555999"/>
              <a:gd name="connsiteX121" fmla="*/ 8137967 w 8636594"/>
              <a:gd name="connsiteY121" fmla="*/ 468072 h 6555999"/>
              <a:gd name="connsiteX122" fmla="*/ 8171641 w 8636594"/>
              <a:gd name="connsiteY122" fmla="*/ 432332 h 6555999"/>
              <a:gd name="connsiteX123" fmla="*/ 8205590 w 8636594"/>
              <a:gd name="connsiteY123" fmla="*/ 396920 h 6555999"/>
              <a:gd name="connsiteX124" fmla="*/ 8239820 w 8636594"/>
              <a:gd name="connsiteY124" fmla="*/ 361843 h 6555999"/>
              <a:gd name="connsiteX125" fmla="*/ 8274337 w 8636594"/>
              <a:gd name="connsiteY125" fmla="*/ 327107 h 6555999"/>
              <a:gd name="connsiteX126" fmla="*/ 8309147 w 8636594"/>
              <a:gd name="connsiteY126" fmla="*/ 292718 h 6555999"/>
              <a:gd name="connsiteX127" fmla="*/ 8344256 w 8636594"/>
              <a:gd name="connsiteY127" fmla="*/ 258685 h 6555999"/>
              <a:gd name="connsiteX128" fmla="*/ 8379669 w 8636594"/>
              <a:gd name="connsiteY128" fmla="*/ 225013 h 6555999"/>
              <a:gd name="connsiteX129" fmla="*/ 8415394 w 8636594"/>
              <a:gd name="connsiteY129" fmla="*/ 191709 h 6555999"/>
              <a:gd name="connsiteX130" fmla="*/ 8451434 w 8636594"/>
              <a:gd name="connsiteY130" fmla="*/ 158780 h 6555999"/>
              <a:gd name="connsiteX131" fmla="*/ 8487798 w 8636594"/>
              <a:gd name="connsiteY131" fmla="*/ 126233 h 6555999"/>
              <a:gd name="connsiteX132" fmla="*/ 8524489 w 8636594"/>
              <a:gd name="connsiteY132" fmla="*/ 94075 h 6555999"/>
              <a:gd name="connsiteX133" fmla="*/ 8561515 w 8636594"/>
              <a:gd name="connsiteY133" fmla="*/ 62312 h 6555999"/>
              <a:gd name="connsiteX134" fmla="*/ 8598881 w 8636594"/>
              <a:gd name="connsiteY134" fmla="*/ 30951 h 6555999"/>
              <a:gd name="connsiteX135" fmla="*/ 8636594 w 8636594"/>
              <a:gd name="connsiteY135" fmla="*/ 0 h 6555999"/>
              <a:gd name="connsiteX0" fmla="*/ 8636594 w 8636594"/>
              <a:gd name="connsiteY0" fmla="*/ 0 h 6543344"/>
              <a:gd name="connsiteX1" fmla="*/ 5293 w 8636594"/>
              <a:gd name="connsiteY1" fmla="*/ 0 h 6543344"/>
              <a:gd name="connsiteX2" fmla="*/ 0 w 8636594"/>
              <a:gd name="connsiteY2" fmla="*/ 5587843 h 6543344"/>
              <a:gd name="connsiteX3" fmla="*/ 1594033 w 8636594"/>
              <a:gd name="connsiteY3" fmla="*/ 5600057 h 6543344"/>
              <a:gd name="connsiteX4" fmla="*/ 1686068 w 8636594"/>
              <a:gd name="connsiteY4" fmla="*/ 5599745 h 6543344"/>
              <a:gd name="connsiteX5" fmla="*/ 2472299 w 8636594"/>
              <a:gd name="connsiteY5" fmla="*/ 6543344 h 6543344"/>
              <a:gd name="connsiteX6" fmla="*/ 2527618 w 8636594"/>
              <a:gd name="connsiteY6" fmla="*/ 6530269 h 6543344"/>
              <a:gd name="connsiteX7" fmla="*/ 2582304 w 8636594"/>
              <a:gd name="connsiteY7" fmla="*/ 6516778 h 6543344"/>
              <a:gd name="connsiteX8" fmla="*/ 2636364 w 8636594"/>
              <a:gd name="connsiteY8" fmla="*/ 6502876 h 6543344"/>
              <a:gd name="connsiteX9" fmla="*/ 2689804 w 8636594"/>
              <a:gd name="connsiteY9" fmla="*/ 6488565 h 6543344"/>
              <a:gd name="connsiteX10" fmla="*/ 2742629 w 8636594"/>
              <a:gd name="connsiteY10" fmla="*/ 6473849 h 6543344"/>
              <a:gd name="connsiteX11" fmla="*/ 2794848 w 8636594"/>
              <a:gd name="connsiteY11" fmla="*/ 6458731 h 6543344"/>
              <a:gd name="connsiteX12" fmla="*/ 2846466 w 8636594"/>
              <a:gd name="connsiteY12" fmla="*/ 6443216 h 6543344"/>
              <a:gd name="connsiteX13" fmla="*/ 2897488 w 8636594"/>
              <a:gd name="connsiteY13" fmla="*/ 6427305 h 6543344"/>
              <a:gd name="connsiteX14" fmla="*/ 2947923 w 8636594"/>
              <a:gd name="connsiteY14" fmla="*/ 6411004 h 6543344"/>
              <a:gd name="connsiteX15" fmla="*/ 2997775 w 8636594"/>
              <a:gd name="connsiteY15" fmla="*/ 6394316 h 6543344"/>
              <a:gd name="connsiteX16" fmla="*/ 3047052 w 8636594"/>
              <a:gd name="connsiteY16" fmla="*/ 6377243 h 6543344"/>
              <a:gd name="connsiteX17" fmla="*/ 3095759 w 8636594"/>
              <a:gd name="connsiteY17" fmla="*/ 6359791 h 6543344"/>
              <a:gd name="connsiteX18" fmla="*/ 3143903 w 8636594"/>
              <a:gd name="connsiteY18" fmla="*/ 6341961 h 6543344"/>
              <a:gd name="connsiteX19" fmla="*/ 3191491 w 8636594"/>
              <a:gd name="connsiteY19" fmla="*/ 6323757 h 6543344"/>
              <a:gd name="connsiteX20" fmla="*/ 3238528 w 8636594"/>
              <a:gd name="connsiteY20" fmla="*/ 6305184 h 6543344"/>
              <a:gd name="connsiteX21" fmla="*/ 3285021 w 8636594"/>
              <a:gd name="connsiteY21" fmla="*/ 6286245 h 6543344"/>
              <a:gd name="connsiteX22" fmla="*/ 3330977 w 8636594"/>
              <a:gd name="connsiteY22" fmla="*/ 6266942 h 6543344"/>
              <a:gd name="connsiteX23" fmla="*/ 3376401 w 8636594"/>
              <a:gd name="connsiteY23" fmla="*/ 6247281 h 6543344"/>
              <a:gd name="connsiteX24" fmla="*/ 3421300 w 8636594"/>
              <a:gd name="connsiteY24" fmla="*/ 6227263 h 6543344"/>
              <a:gd name="connsiteX25" fmla="*/ 3465680 w 8636594"/>
              <a:gd name="connsiteY25" fmla="*/ 6206893 h 6543344"/>
              <a:gd name="connsiteX26" fmla="*/ 3509548 w 8636594"/>
              <a:gd name="connsiteY26" fmla="*/ 6186174 h 6543344"/>
              <a:gd name="connsiteX27" fmla="*/ 3552910 w 8636594"/>
              <a:gd name="connsiteY27" fmla="*/ 6165110 h 6543344"/>
              <a:gd name="connsiteX28" fmla="*/ 3595773 w 8636594"/>
              <a:gd name="connsiteY28" fmla="*/ 6143704 h 6543344"/>
              <a:gd name="connsiteX29" fmla="*/ 3638142 w 8636594"/>
              <a:gd name="connsiteY29" fmla="*/ 6121960 h 6543344"/>
              <a:gd name="connsiteX30" fmla="*/ 3680024 w 8636594"/>
              <a:gd name="connsiteY30" fmla="*/ 6099881 h 6543344"/>
              <a:gd name="connsiteX31" fmla="*/ 3721426 w 8636594"/>
              <a:gd name="connsiteY31" fmla="*/ 6077471 h 6543344"/>
              <a:gd name="connsiteX32" fmla="*/ 3762353 w 8636594"/>
              <a:gd name="connsiteY32" fmla="*/ 6054733 h 6543344"/>
              <a:gd name="connsiteX33" fmla="*/ 3802812 w 8636594"/>
              <a:gd name="connsiteY33" fmla="*/ 6031671 h 6543344"/>
              <a:gd name="connsiteX34" fmla="*/ 3842810 w 8636594"/>
              <a:gd name="connsiteY34" fmla="*/ 6008288 h 6543344"/>
              <a:gd name="connsiteX35" fmla="*/ 3882352 w 8636594"/>
              <a:gd name="connsiteY35" fmla="*/ 5984588 h 6543344"/>
              <a:gd name="connsiteX36" fmla="*/ 3921445 w 8636594"/>
              <a:gd name="connsiteY36" fmla="*/ 5960574 h 6543344"/>
              <a:gd name="connsiteX37" fmla="*/ 3960096 w 8636594"/>
              <a:gd name="connsiteY37" fmla="*/ 5936250 h 6543344"/>
              <a:gd name="connsiteX38" fmla="*/ 3998311 w 8636594"/>
              <a:gd name="connsiteY38" fmla="*/ 5911619 h 6543344"/>
              <a:gd name="connsiteX39" fmla="*/ 4036095 w 8636594"/>
              <a:gd name="connsiteY39" fmla="*/ 5886685 h 6543344"/>
              <a:gd name="connsiteX40" fmla="*/ 4073456 w 8636594"/>
              <a:gd name="connsiteY40" fmla="*/ 5861452 h 6543344"/>
              <a:gd name="connsiteX41" fmla="*/ 4110400 w 8636594"/>
              <a:gd name="connsiteY41" fmla="*/ 5835922 h 6543344"/>
              <a:gd name="connsiteX42" fmla="*/ 4146933 w 8636594"/>
              <a:gd name="connsiteY42" fmla="*/ 5810100 h 6543344"/>
              <a:gd name="connsiteX43" fmla="*/ 4183061 w 8636594"/>
              <a:gd name="connsiteY43" fmla="*/ 5783988 h 6543344"/>
              <a:gd name="connsiteX44" fmla="*/ 4218791 w 8636594"/>
              <a:gd name="connsiteY44" fmla="*/ 5757591 h 6543344"/>
              <a:gd name="connsiteX45" fmla="*/ 4254129 w 8636594"/>
              <a:gd name="connsiteY45" fmla="*/ 5730912 h 6543344"/>
              <a:gd name="connsiteX46" fmla="*/ 4289081 w 8636594"/>
              <a:gd name="connsiteY46" fmla="*/ 5703955 h 6543344"/>
              <a:gd name="connsiteX47" fmla="*/ 4323654 w 8636594"/>
              <a:gd name="connsiteY47" fmla="*/ 5676722 h 6543344"/>
              <a:gd name="connsiteX48" fmla="*/ 4357854 w 8636594"/>
              <a:gd name="connsiteY48" fmla="*/ 5649218 h 6543344"/>
              <a:gd name="connsiteX49" fmla="*/ 4391688 w 8636594"/>
              <a:gd name="connsiteY49" fmla="*/ 5621446 h 6543344"/>
              <a:gd name="connsiteX50" fmla="*/ 4425162 w 8636594"/>
              <a:gd name="connsiteY50" fmla="*/ 5593409 h 6543344"/>
              <a:gd name="connsiteX51" fmla="*/ 4458281 w 8636594"/>
              <a:gd name="connsiteY51" fmla="*/ 5565111 h 6543344"/>
              <a:gd name="connsiteX52" fmla="*/ 4491053 w 8636594"/>
              <a:gd name="connsiteY52" fmla="*/ 5536556 h 6543344"/>
              <a:gd name="connsiteX53" fmla="*/ 4523484 w 8636594"/>
              <a:gd name="connsiteY53" fmla="*/ 5507747 h 6543344"/>
              <a:gd name="connsiteX54" fmla="*/ 4555580 w 8636594"/>
              <a:gd name="connsiteY54" fmla="*/ 5478687 h 6543344"/>
              <a:gd name="connsiteX55" fmla="*/ 4587347 w 8636594"/>
              <a:gd name="connsiteY55" fmla="*/ 5449380 h 6543344"/>
              <a:gd name="connsiteX56" fmla="*/ 4618793 w 8636594"/>
              <a:gd name="connsiteY56" fmla="*/ 5419830 h 6543344"/>
              <a:gd name="connsiteX57" fmla="*/ 4649922 w 8636594"/>
              <a:gd name="connsiteY57" fmla="*/ 5390040 h 6543344"/>
              <a:gd name="connsiteX58" fmla="*/ 4680742 w 8636594"/>
              <a:gd name="connsiteY58" fmla="*/ 5360014 h 6543344"/>
              <a:gd name="connsiteX59" fmla="*/ 4711259 w 8636594"/>
              <a:gd name="connsiteY59" fmla="*/ 5329755 h 6543344"/>
              <a:gd name="connsiteX60" fmla="*/ 4741478 w 8636594"/>
              <a:gd name="connsiteY60" fmla="*/ 5299266 h 6543344"/>
              <a:gd name="connsiteX61" fmla="*/ 4771408 w 8636594"/>
              <a:gd name="connsiteY61" fmla="*/ 5268551 h 6543344"/>
              <a:gd name="connsiteX62" fmla="*/ 4801053 w 8636594"/>
              <a:gd name="connsiteY62" fmla="*/ 5237614 h 6543344"/>
              <a:gd name="connsiteX63" fmla="*/ 4830420 w 8636594"/>
              <a:gd name="connsiteY63" fmla="*/ 5206458 h 6543344"/>
              <a:gd name="connsiteX64" fmla="*/ 4859516 w 8636594"/>
              <a:gd name="connsiteY64" fmla="*/ 5175087 h 6543344"/>
              <a:gd name="connsiteX65" fmla="*/ 4888347 w 8636594"/>
              <a:gd name="connsiteY65" fmla="*/ 5143504 h 6543344"/>
              <a:gd name="connsiteX66" fmla="*/ 4916919 w 8636594"/>
              <a:gd name="connsiteY66" fmla="*/ 5111713 h 6543344"/>
              <a:gd name="connsiteX67" fmla="*/ 4945238 w 8636594"/>
              <a:gd name="connsiteY67" fmla="*/ 5079717 h 6543344"/>
              <a:gd name="connsiteX68" fmla="*/ 4973311 w 8636594"/>
              <a:gd name="connsiteY68" fmla="*/ 5047519 h 6543344"/>
              <a:gd name="connsiteX69" fmla="*/ 5001145 w 8636594"/>
              <a:gd name="connsiteY69" fmla="*/ 5015124 h 6543344"/>
              <a:gd name="connsiteX70" fmla="*/ 5028745 w 8636594"/>
              <a:gd name="connsiteY70" fmla="*/ 4982535 h 6543344"/>
              <a:gd name="connsiteX71" fmla="*/ 5056117 w 8636594"/>
              <a:gd name="connsiteY71" fmla="*/ 4949755 h 6543344"/>
              <a:gd name="connsiteX72" fmla="*/ 5083269 w 8636594"/>
              <a:gd name="connsiteY72" fmla="*/ 4916787 h 6543344"/>
              <a:gd name="connsiteX73" fmla="*/ 5110207 w 8636594"/>
              <a:gd name="connsiteY73" fmla="*/ 4883636 h 6543344"/>
              <a:gd name="connsiteX74" fmla="*/ 5136937 w 8636594"/>
              <a:gd name="connsiteY74" fmla="*/ 4850305 h 6543344"/>
              <a:gd name="connsiteX75" fmla="*/ 5163464 w 8636594"/>
              <a:gd name="connsiteY75" fmla="*/ 4816797 h 6543344"/>
              <a:gd name="connsiteX76" fmla="*/ 5215940 w 8636594"/>
              <a:gd name="connsiteY76" fmla="*/ 4749265 h 6543344"/>
              <a:gd name="connsiteX77" fmla="*/ 5267684 w 8636594"/>
              <a:gd name="connsiteY77" fmla="*/ 4681068 h 6543344"/>
              <a:gd name="connsiteX78" fmla="*/ 5318748 w 8636594"/>
              <a:gd name="connsiteY78" fmla="*/ 4612234 h 6543344"/>
              <a:gd name="connsiteX79" fmla="*/ 5369182 w 8636594"/>
              <a:gd name="connsiteY79" fmla="*/ 4542793 h 6543344"/>
              <a:gd name="connsiteX80" fmla="*/ 5419038 w 8636594"/>
              <a:gd name="connsiteY80" fmla="*/ 4472771 h 6543344"/>
              <a:gd name="connsiteX81" fmla="*/ 5468365 w 8636594"/>
              <a:gd name="connsiteY81" fmla="*/ 4402196 h 6543344"/>
              <a:gd name="connsiteX82" fmla="*/ 5517215 w 8636594"/>
              <a:gd name="connsiteY82" fmla="*/ 4331098 h 6543344"/>
              <a:gd name="connsiteX83" fmla="*/ 5565637 w 8636594"/>
              <a:gd name="connsiteY83" fmla="*/ 4259503 h 6543344"/>
              <a:gd name="connsiteX84" fmla="*/ 5613684 w 8636594"/>
              <a:gd name="connsiteY84" fmla="*/ 4187441 h 6543344"/>
              <a:gd name="connsiteX85" fmla="*/ 5685160 w 8636594"/>
              <a:gd name="connsiteY85" fmla="*/ 4078531 h 6543344"/>
              <a:gd name="connsiteX86" fmla="*/ 5756074 w 8636594"/>
              <a:gd name="connsiteY86" fmla="*/ 3968727 h 6543344"/>
              <a:gd name="connsiteX87" fmla="*/ 5873483 w 8636594"/>
              <a:gd name="connsiteY87" fmla="*/ 3783989 h 6543344"/>
              <a:gd name="connsiteX88" fmla="*/ 6203209 w 8636594"/>
              <a:gd name="connsiteY88" fmla="*/ 3258640 h 6543344"/>
              <a:gd name="connsiteX89" fmla="*/ 6299430 w 8636594"/>
              <a:gd name="connsiteY89" fmla="*/ 3107321 h 6543344"/>
              <a:gd name="connsiteX90" fmla="*/ 6372650 w 8636594"/>
              <a:gd name="connsiteY90" fmla="*/ 2993735 h 6543344"/>
              <a:gd name="connsiteX91" fmla="*/ 6453197 w 8636594"/>
              <a:gd name="connsiteY91" fmla="*/ 2869788 h 6543344"/>
              <a:gd name="connsiteX92" fmla="*/ 6564167 w 8636594"/>
              <a:gd name="connsiteY92" fmla="*/ 2696807 h 6543344"/>
              <a:gd name="connsiteX93" fmla="*/ 6976233 w 8636594"/>
              <a:gd name="connsiteY93" fmla="*/ 2045274 h 6543344"/>
              <a:gd name="connsiteX94" fmla="*/ 7086755 w 8636594"/>
              <a:gd name="connsiteY94" fmla="*/ 1872743 h 6543344"/>
              <a:gd name="connsiteX95" fmla="*/ 7170279 w 8636594"/>
              <a:gd name="connsiteY95" fmla="*/ 1744202 h 6543344"/>
              <a:gd name="connsiteX96" fmla="*/ 7226351 w 8636594"/>
              <a:gd name="connsiteY96" fmla="*/ 1659017 h 6543344"/>
              <a:gd name="connsiteX97" fmla="*/ 7282789 w 8636594"/>
              <a:gd name="connsiteY97" fmla="*/ 1574303 h 6543344"/>
              <a:gd name="connsiteX98" fmla="*/ 7339643 w 8636594"/>
              <a:gd name="connsiteY98" fmla="*/ 1490113 h 6543344"/>
              <a:gd name="connsiteX99" fmla="*/ 7396957 w 8636594"/>
              <a:gd name="connsiteY99" fmla="*/ 1406503 h 6543344"/>
              <a:gd name="connsiteX100" fmla="*/ 7454781 w 8636594"/>
              <a:gd name="connsiteY100" fmla="*/ 1323526 h 6543344"/>
              <a:gd name="connsiteX101" fmla="*/ 7513161 w 8636594"/>
              <a:gd name="connsiteY101" fmla="*/ 1241237 h 6543344"/>
              <a:gd name="connsiteX102" fmla="*/ 7572144 w 8636594"/>
              <a:gd name="connsiteY102" fmla="*/ 1159689 h 6543344"/>
              <a:gd name="connsiteX103" fmla="*/ 7601877 w 8636594"/>
              <a:gd name="connsiteY103" fmla="*/ 1119210 h 6543344"/>
              <a:gd name="connsiteX104" fmla="*/ 7631779 w 8636594"/>
              <a:gd name="connsiteY104" fmla="*/ 1078937 h 6543344"/>
              <a:gd name="connsiteX105" fmla="*/ 7661855 w 8636594"/>
              <a:gd name="connsiteY105" fmla="*/ 1038876 h 6543344"/>
              <a:gd name="connsiteX106" fmla="*/ 7692111 w 8636594"/>
              <a:gd name="connsiteY106" fmla="*/ 999035 h 6543344"/>
              <a:gd name="connsiteX107" fmla="*/ 7722554 w 8636594"/>
              <a:gd name="connsiteY107" fmla="*/ 959419 h 6543344"/>
              <a:gd name="connsiteX108" fmla="*/ 7753190 w 8636594"/>
              <a:gd name="connsiteY108" fmla="*/ 920037 h 6543344"/>
              <a:gd name="connsiteX109" fmla="*/ 7784023 w 8636594"/>
              <a:gd name="connsiteY109" fmla="*/ 880894 h 6543344"/>
              <a:gd name="connsiteX110" fmla="*/ 7815061 w 8636594"/>
              <a:gd name="connsiteY110" fmla="*/ 841997 h 6543344"/>
              <a:gd name="connsiteX111" fmla="*/ 7846308 w 8636594"/>
              <a:gd name="connsiteY111" fmla="*/ 803354 h 6543344"/>
              <a:gd name="connsiteX112" fmla="*/ 7877772 w 8636594"/>
              <a:gd name="connsiteY112" fmla="*/ 764970 h 6543344"/>
              <a:gd name="connsiteX113" fmla="*/ 7909458 w 8636594"/>
              <a:gd name="connsiteY113" fmla="*/ 726853 h 6543344"/>
              <a:gd name="connsiteX114" fmla="*/ 7941371 w 8636594"/>
              <a:gd name="connsiteY114" fmla="*/ 689010 h 6543344"/>
              <a:gd name="connsiteX115" fmla="*/ 7973518 w 8636594"/>
              <a:gd name="connsiteY115" fmla="*/ 651447 h 6543344"/>
              <a:gd name="connsiteX116" fmla="*/ 8005905 w 8636594"/>
              <a:gd name="connsiteY116" fmla="*/ 614171 h 6543344"/>
              <a:gd name="connsiteX117" fmla="*/ 8038538 w 8636594"/>
              <a:gd name="connsiteY117" fmla="*/ 577189 h 6543344"/>
              <a:gd name="connsiteX118" fmla="*/ 8071421 w 8636594"/>
              <a:gd name="connsiteY118" fmla="*/ 540507 h 6543344"/>
              <a:gd name="connsiteX119" fmla="*/ 8104563 w 8636594"/>
              <a:gd name="connsiteY119" fmla="*/ 504132 h 6543344"/>
              <a:gd name="connsiteX120" fmla="*/ 8137967 w 8636594"/>
              <a:gd name="connsiteY120" fmla="*/ 468072 h 6543344"/>
              <a:gd name="connsiteX121" fmla="*/ 8171641 w 8636594"/>
              <a:gd name="connsiteY121" fmla="*/ 432332 h 6543344"/>
              <a:gd name="connsiteX122" fmla="*/ 8205590 w 8636594"/>
              <a:gd name="connsiteY122" fmla="*/ 396920 h 6543344"/>
              <a:gd name="connsiteX123" fmla="*/ 8239820 w 8636594"/>
              <a:gd name="connsiteY123" fmla="*/ 361843 h 6543344"/>
              <a:gd name="connsiteX124" fmla="*/ 8274337 w 8636594"/>
              <a:gd name="connsiteY124" fmla="*/ 327107 h 6543344"/>
              <a:gd name="connsiteX125" fmla="*/ 8309147 w 8636594"/>
              <a:gd name="connsiteY125" fmla="*/ 292718 h 6543344"/>
              <a:gd name="connsiteX126" fmla="*/ 8344256 w 8636594"/>
              <a:gd name="connsiteY126" fmla="*/ 258685 h 6543344"/>
              <a:gd name="connsiteX127" fmla="*/ 8379669 w 8636594"/>
              <a:gd name="connsiteY127" fmla="*/ 225013 h 6543344"/>
              <a:gd name="connsiteX128" fmla="*/ 8415394 w 8636594"/>
              <a:gd name="connsiteY128" fmla="*/ 191709 h 6543344"/>
              <a:gd name="connsiteX129" fmla="*/ 8451434 w 8636594"/>
              <a:gd name="connsiteY129" fmla="*/ 158780 h 6543344"/>
              <a:gd name="connsiteX130" fmla="*/ 8487798 w 8636594"/>
              <a:gd name="connsiteY130" fmla="*/ 126233 h 6543344"/>
              <a:gd name="connsiteX131" fmla="*/ 8524489 w 8636594"/>
              <a:gd name="connsiteY131" fmla="*/ 94075 h 6543344"/>
              <a:gd name="connsiteX132" fmla="*/ 8561515 w 8636594"/>
              <a:gd name="connsiteY132" fmla="*/ 62312 h 6543344"/>
              <a:gd name="connsiteX133" fmla="*/ 8598881 w 8636594"/>
              <a:gd name="connsiteY133" fmla="*/ 30951 h 6543344"/>
              <a:gd name="connsiteX134" fmla="*/ 8636594 w 8636594"/>
              <a:gd name="connsiteY134" fmla="*/ 0 h 6543344"/>
              <a:gd name="connsiteX0" fmla="*/ 8636594 w 8636594"/>
              <a:gd name="connsiteY0" fmla="*/ 0 h 6530269"/>
              <a:gd name="connsiteX1" fmla="*/ 5293 w 8636594"/>
              <a:gd name="connsiteY1" fmla="*/ 0 h 6530269"/>
              <a:gd name="connsiteX2" fmla="*/ 0 w 8636594"/>
              <a:gd name="connsiteY2" fmla="*/ 5587843 h 6530269"/>
              <a:gd name="connsiteX3" fmla="*/ 1594033 w 8636594"/>
              <a:gd name="connsiteY3" fmla="*/ 5600057 h 6530269"/>
              <a:gd name="connsiteX4" fmla="*/ 1686068 w 8636594"/>
              <a:gd name="connsiteY4" fmla="*/ 5599745 h 6530269"/>
              <a:gd name="connsiteX5" fmla="*/ 2527618 w 8636594"/>
              <a:gd name="connsiteY5" fmla="*/ 6530269 h 6530269"/>
              <a:gd name="connsiteX6" fmla="*/ 2582304 w 8636594"/>
              <a:gd name="connsiteY6" fmla="*/ 6516778 h 6530269"/>
              <a:gd name="connsiteX7" fmla="*/ 2636364 w 8636594"/>
              <a:gd name="connsiteY7" fmla="*/ 6502876 h 6530269"/>
              <a:gd name="connsiteX8" fmla="*/ 2689804 w 8636594"/>
              <a:gd name="connsiteY8" fmla="*/ 6488565 h 6530269"/>
              <a:gd name="connsiteX9" fmla="*/ 2742629 w 8636594"/>
              <a:gd name="connsiteY9" fmla="*/ 6473849 h 6530269"/>
              <a:gd name="connsiteX10" fmla="*/ 2794848 w 8636594"/>
              <a:gd name="connsiteY10" fmla="*/ 6458731 h 6530269"/>
              <a:gd name="connsiteX11" fmla="*/ 2846466 w 8636594"/>
              <a:gd name="connsiteY11" fmla="*/ 6443216 h 6530269"/>
              <a:gd name="connsiteX12" fmla="*/ 2897488 w 8636594"/>
              <a:gd name="connsiteY12" fmla="*/ 6427305 h 6530269"/>
              <a:gd name="connsiteX13" fmla="*/ 2947923 w 8636594"/>
              <a:gd name="connsiteY13" fmla="*/ 6411004 h 6530269"/>
              <a:gd name="connsiteX14" fmla="*/ 2997775 w 8636594"/>
              <a:gd name="connsiteY14" fmla="*/ 6394316 h 6530269"/>
              <a:gd name="connsiteX15" fmla="*/ 3047052 w 8636594"/>
              <a:gd name="connsiteY15" fmla="*/ 6377243 h 6530269"/>
              <a:gd name="connsiteX16" fmla="*/ 3095759 w 8636594"/>
              <a:gd name="connsiteY16" fmla="*/ 6359791 h 6530269"/>
              <a:gd name="connsiteX17" fmla="*/ 3143903 w 8636594"/>
              <a:gd name="connsiteY17" fmla="*/ 6341961 h 6530269"/>
              <a:gd name="connsiteX18" fmla="*/ 3191491 w 8636594"/>
              <a:gd name="connsiteY18" fmla="*/ 6323757 h 6530269"/>
              <a:gd name="connsiteX19" fmla="*/ 3238528 w 8636594"/>
              <a:gd name="connsiteY19" fmla="*/ 6305184 h 6530269"/>
              <a:gd name="connsiteX20" fmla="*/ 3285021 w 8636594"/>
              <a:gd name="connsiteY20" fmla="*/ 6286245 h 6530269"/>
              <a:gd name="connsiteX21" fmla="*/ 3330977 w 8636594"/>
              <a:gd name="connsiteY21" fmla="*/ 6266942 h 6530269"/>
              <a:gd name="connsiteX22" fmla="*/ 3376401 w 8636594"/>
              <a:gd name="connsiteY22" fmla="*/ 6247281 h 6530269"/>
              <a:gd name="connsiteX23" fmla="*/ 3421300 w 8636594"/>
              <a:gd name="connsiteY23" fmla="*/ 6227263 h 6530269"/>
              <a:gd name="connsiteX24" fmla="*/ 3465680 w 8636594"/>
              <a:gd name="connsiteY24" fmla="*/ 6206893 h 6530269"/>
              <a:gd name="connsiteX25" fmla="*/ 3509548 w 8636594"/>
              <a:gd name="connsiteY25" fmla="*/ 6186174 h 6530269"/>
              <a:gd name="connsiteX26" fmla="*/ 3552910 w 8636594"/>
              <a:gd name="connsiteY26" fmla="*/ 6165110 h 6530269"/>
              <a:gd name="connsiteX27" fmla="*/ 3595773 w 8636594"/>
              <a:gd name="connsiteY27" fmla="*/ 6143704 h 6530269"/>
              <a:gd name="connsiteX28" fmla="*/ 3638142 w 8636594"/>
              <a:gd name="connsiteY28" fmla="*/ 6121960 h 6530269"/>
              <a:gd name="connsiteX29" fmla="*/ 3680024 w 8636594"/>
              <a:gd name="connsiteY29" fmla="*/ 6099881 h 6530269"/>
              <a:gd name="connsiteX30" fmla="*/ 3721426 w 8636594"/>
              <a:gd name="connsiteY30" fmla="*/ 6077471 h 6530269"/>
              <a:gd name="connsiteX31" fmla="*/ 3762353 w 8636594"/>
              <a:gd name="connsiteY31" fmla="*/ 6054733 h 6530269"/>
              <a:gd name="connsiteX32" fmla="*/ 3802812 w 8636594"/>
              <a:gd name="connsiteY32" fmla="*/ 6031671 h 6530269"/>
              <a:gd name="connsiteX33" fmla="*/ 3842810 w 8636594"/>
              <a:gd name="connsiteY33" fmla="*/ 6008288 h 6530269"/>
              <a:gd name="connsiteX34" fmla="*/ 3882352 w 8636594"/>
              <a:gd name="connsiteY34" fmla="*/ 5984588 h 6530269"/>
              <a:gd name="connsiteX35" fmla="*/ 3921445 w 8636594"/>
              <a:gd name="connsiteY35" fmla="*/ 5960574 h 6530269"/>
              <a:gd name="connsiteX36" fmla="*/ 3960096 w 8636594"/>
              <a:gd name="connsiteY36" fmla="*/ 5936250 h 6530269"/>
              <a:gd name="connsiteX37" fmla="*/ 3998311 w 8636594"/>
              <a:gd name="connsiteY37" fmla="*/ 5911619 h 6530269"/>
              <a:gd name="connsiteX38" fmla="*/ 4036095 w 8636594"/>
              <a:gd name="connsiteY38" fmla="*/ 5886685 h 6530269"/>
              <a:gd name="connsiteX39" fmla="*/ 4073456 w 8636594"/>
              <a:gd name="connsiteY39" fmla="*/ 5861452 h 6530269"/>
              <a:gd name="connsiteX40" fmla="*/ 4110400 w 8636594"/>
              <a:gd name="connsiteY40" fmla="*/ 5835922 h 6530269"/>
              <a:gd name="connsiteX41" fmla="*/ 4146933 w 8636594"/>
              <a:gd name="connsiteY41" fmla="*/ 5810100 h 6530269"/>
              <a:gd name="connsiteX42" fmla="*/ 4183061 w 8636594"/>
              <a:gd name="connsiteY42" fmla="*/ 5783988 h 6530269"/>
              <a:gd name="connsiteX43" fmla="*/ 4218791 w 8636594"/>
              <a:gd name="connsiteY43" fmla="*/ 5757591 h 6530269"/>
              <a:gd name="connsiteX44" fmla="*/ 4254129 w 8636594"/>
              <a:gd name="connsiteY44" fmla="*/ 5730912 h 6530269"/>
              <a:gd name="connsiteX45" fmla="*/ 4289081 w 8636594"/>
              <a:gd name="connsiteY45" fmla="*/ 5703955 h 6530269"/>
              <a:gd name="connsiteX46" fmla="*/ 4323654 w 8636594"/>
              <a:gd name="connsiteY46" fmla="*/ 5676722 h 6530269"/>
              <a:gd name="connsiteX47" fmla="*/ 4357854 w 8636594"/>
              <a:gd name="connsiteY47" fmla="*/ 5649218 h 6530269"/>
              <a:gd name="connsiteX48" fmla="*/ 4391688 w 8636594"/>
              <a:gd name="connsiteY48" fmla="*/ 5621446 h 6530269"/>
              <a:gd name="connsiteX49" fmla="*/ 4425162 w 8636594"/>
              <a:gd name="connsiteY49" fmla="*/ 5593409 h 6530269"/>
              <a:gd name="connsiteX50" fmla="*/ 4458281 w 8636594"/>
              <a:gd name="connsiteY50" fmla="*/ 5565111 h 6530269"/>
              <a:gd name="connsiteX51" fmla="*/ 4491053 w 8636594"/>
              <a:gd name="connsiteY51" fmla="*/ 5536556 h 6530269"/>
              <a:gd name="connsiteX52" fmla="*/ 4523484 w 8636594"/>
              <a:gd name="connsiteY52" fmla="*/ 5507747 h 6530269"/>
              <a:gd name="connsiteX53" fmla="*/ 4555580 w 8636594"/>
              <a:gd name="connsiteY53" fmla="*/ 5478687 h 6530269"/>
              <a:gd name="connsiteX54" fmla="*/ 4587347 w 8636594"/>
              <a:gd name="connsiteY54" fmla="*/ 5449380 h 6530269"/>
              <a:gd name="connsiteX55" fmla="*/ 4618793 w 8636594"/>
              <a:gd name="connsiteY55" fmla="*/ 5419830 h 6530269"/>
              <a:gd name="connsiteX56" fmla="*/ 4649922 w 8636594"/>
              <a:gd name="connsiteY56" fmla="*/ 5390040 h 6530269"/>
              <a:gd name="connsiteX57" fmla="*/ 4680742 w 8636594"/>
              <a:gd name="connsiteY57" fmla="*/ 5360014 h 6530269"/>
              <a:gd name="connsiteX58" fmla="*/ 4711259 w 8636594"/>
              <a:gd name="connsiteY58" fmla="*/ 5329755 h 6530269"/>
              <a:gd name="connsiteX59" fmla="*/ 4741478 w 8636594"/>
              <a:gd name="connsiteY59" fmla="*/ 5299266 h 6530269"/>
              <a:gd name="connsiteX60" fmla="*/ 4771408 w 8636594"/>
              <a:gd name="connsiteY60" fmla="*/ 5268551 h 6530269"/>
              <a:gd name="connsiteX61" fmla="*/ 4801053 w 8636594"/>
              <a:gd name="connsiteY61" fmla="*/ 5237614 h 6530269"/>
              <a:gd name="connsiteX62" fmla="*/ 4830420 w 8636594"/>
              <a:gd name="connsiteY62" fmla="*/ 5206458 h 6530269"/>
              <a:gd name="connsiteX63" fmla="*/ 4859516 w 8636594"/>
              <a:gd name="connsiteY63" fmla="*/ 5175087 h 6530269"/>
              <a:gd name="connsiteX64" fmla="*/ 4888347 w 8636594"/>
              <a:gd name="connsiteY64" fmla="*/ 5143504 h 6530269"/>
              <a:gd name="connsiteX65" fmla="*/ 4916919 w 8636594"/>
              <a:gd name="connsiteY65" fmla="*/ 5111713 h 6530269"/>
              <a:gd name="connsiteX66" fmla="*/ 4945238 w 8636594"/>
              <a:gd name="connsiteY66" fmla="*/ 5079717 h 6530269"/>
              <a:gd name="connsiteX67" fmla="*/ 4973311 w 8636594"/>
              <a:gd name="connsiteY67" fmla="*/ 5047519 h 6530269"/>
              <a:gd name="connsiteX68" fmla="*/ 5001145 w 8636594"/>
              <a:gd name="connsiteY68" fmla="*/ 5015124 h 6530269"/>
              <a:gd name="connsiteX69" fmla="*/ 5028745 w 8636594"/>
              <a:gd name="connsiteY69" fmla="*/ 4982535 h 6530269"/>
              <a:gd name="connsiteX70" fmla="*/ 5056117 w 8636594"/>
              <a:gd name="connsiteY70" fmla="*/ 4949755 h 6530269"/>
              <a:gd name="connsiteX71" fmla="*/ 5083269 w 8636594"/>
              <a:gd name="connsiteY71" fmla="*/ 4916787 h 6530269"/>
              <a:gd name="connsiteX72" fmla="*/ 5110207 w 8636594"/>
              <a:gd name="connsiteY72" fmla="*/ 4883636 h 6530269"/>
              <a:gd name="connsiteX73" fmla="*/ 5136937 w 8636594"/>
              <a:gd name="connsiteY73" fmla="*/ 4850305 h 6530269"/>
              <a:gd name="connsiteX74" fmla="*/ 5163464 w 8636594"/>
              <a:gd name="connsiteY74" fmla="*/ 4816797 h 6530269"/>
              <a:gd name="connsiteX75" fmla="*/ 5215940 w 8636594"/>
              <a:gd name="connsiteY75" fmla="*/ 4749265 h 6530269"/>
              <a:gd name="connsiteX76" fmla="*/ 5267684 w 8636594"/>
              <a:gd name="connsiteY76" fmla="*/ 4681068 h 6530269"/>
              <a:gd name="connsiteX77" fmla="*/ 5318748 w 8636594"/>
              <a:gd name="connsiteY77" fmla="*/ 4612234 h 6530269"/>
              <a:gd name="connsiteX78" fmla="*/ 5369182 w 8636594"/>
              <a:gd name="connsiteY78" fmla="*/ 4542793 h 6530269"/>
              <a:gd name="connsiteX79" fmla="*/ 5419038 w 8636594"/>
              <a:gd name="connsiteY79" fmla="*/ 4472771 h 6530269"/>
              <a:gd name="connsiteX80" fmla="*/ 5468365 w 8636594"/>
              <a:gd name="connsiteY80" fmla="*/ 4402196 h 6530269"/>
              <a:gd name="connsiteX81" fmla="*/ 5517215 w 8636594"/>
              <a:gd name="connsiteY81" fmla="*/ 4331098 h 6530269"/>
              <a:gd name="connsiteX82" fmla="*/ 5565637 w 8636594"/>
              <a:gd name="connsiteY82" fmla="*/ 4259503 h 6530269"/>
              <a:gd name="connsiteX83" fmla="*/ 5613684 w 8636594"/>
              <a:gd name="connsiteY83" fmla="*/ 4187441 h 6530269"/>
              <a:gd name="connsiteX84" fmla="*/ 5685160 w 8636594"/>
              <a:gd name="connsiteY84" fmla="*/ 4078531 h 6530269"/>
              <a:gd name="connsiteX85" fmla="*/ 5756074 w 8636594"/>
              <a:gd name="connsiteY85" fmla="*/ 3968727 h 6530269"/>
              <a:gd name="connsiteX86" fmla="*/ 5873483 w 8636594"/>
              <a:gd name="connsiteY86" fmla="*/ 3783989 h 6530269"/>
              <a:gd name="connsiteX87" fmla="*/ 6203209 w 8636594"/>
              <a:gd name="connsiteY87" fmla="*/ 3258640 h 6530269"/>
              <a:gd name="connsiteX88" fmla="*/ 6299430 w 8636594"/>
              <a:gd name="connsiteY88" fmla="*/ 3107321 h 6530269"/>
              <a:gd name="connsiteX89" fmla="*/ 6372650 w 8636594"/>
              <a:gd name="connsiteY89" fmla="*/ 2993735 h 6530269"/>
              <a:gd name="connsiteX90" fmla="*/ 6453197 w 8636594"/>
              <a:gd name="connsiteY90" fmla="*/ 2869788 h 6530269"/>
              <a:gd name="connsiteX91" fmla="*/ 6564167 w 8636594"/>
              <a:gd name="connsiteY91" fmla="*/ 2696807 h 6530269"/>
              <a:gd name="connsiteX92" fmla="*/ 6976233 w 8636594"/>
              <a:gd name="connsiteY92" fmla="*/ 2045274 h 6530269"/>
              <a:gd name="connsiteX93" fmla="*/ 7086755 w 8636594"/>
              <a:gd name="connsiteY93" fmla="*/ 1872743 h 6530269"/>
              <a:gd name="connsiteX94" fmla="*/ 7170279 w 8636594"/>
              <a:gd name="connsiteY94" fmla="*/ 1744202 h 6530269"/>
              <a:gd name="connsiteX95" fmla="*/ 7226351 w 8636594"/>
              <a:gd name="connsiteY95" fmla="*/ 1659017 h 6530269"/>
              <a:gd name="connsiteX96" fmla="*/ 7282789 w 8636594"/>
              <a:gd name="connsiteY96" fmla="*/ 1574303 h 6530269"/>
              <a:gd name="connsiteX97" fmla="*/ 7339643 w 8636594"/>
              <a:gd name="connsiteY97" fmla="*/ 1490113 h 6530269"/>
              <a:gd name="connsiteX98" fmla="*/ 7396957 w 8636594"/>
              <a:gd name="connsiteY98" fmla="*/ 1406503 h 6530269"/>
              <a:gd name="connsiteX99" fmla="*/ 7454781 w 8636594"/>
              <a:gd name="connsiteY99" fmla="*/ 1323526 h 6530269"/>
              <a:gd name="connsiteX100" fmla="*/ 7513161 w 8636594"/>
              <a:gd name="connsiteY100" fmla="*/ 1241237 h 6530269"/>
              <a:gd name="connsiteX101" fmla="*/ 7572144 w 8636594"/>
              <a:gd name="connsiteY101" fmla="*/ 1159689 h 6530269"/>
              <a:gd name="connsiteX102" fmla="*/ 7601877 w 8636594"/>
              <a:gd name="connsiteY102" fmla="*/ 1119210 h 6530269"/>
              <a:gd name="connsiteX103" fmla="*/ 7631779 w 8636594"/>
              <a:gd name="connsiteY103" fmla="*/ 1078937 h 6530269"/>
              <a:gd name="connsiteX104" fmla="*/ 7661855 w 8636594"/>
              <a:gd name="connsiteY104" fmla="*/ 1038876 h 6530269"/>
              <a:gd name="connsiteX105" fmla="*/ 7692111 w 8636594"/>
              <a:gd name="connsiteY105" fmla="*/ 999035 h 6530269"/>
              <a:gd name="connsiteX106" fmla="*/ 7722554 w 8636594"/>
              <a:gd name="connsiteY106" fmla="*/ 959419 h 6530269"/>
              <a:gd name="connsiteX107" fmla="*/ 7753190 w 8636594"/>
              <a:gd name="connsiteY107" fmla="*/ 920037 h 6530269"/>
              <a:gd name="connsiteX108" fmla="*/ 7784023 w 8636594"/>
              <a:gd name="connsiteY108" fmla="*/ 880894 h 6530269"/>
              <a:gd name="connsiteX109" fmla="*/ 7815061 w 8636594"/>
              <a:gd name="connsiteY109" fmla="*/ 841997 h 6530269"/>
              <a:gd name="connsiteX110" fmla="*/ 7846308 w 8636594"/>
              <a:gd name="connsiteY110" fmla="*/ 803354 h 6530269"/>
              <a:gd name="connsiteX111" fmla="*/ 7877772 w 8636594"/>
              <a:gd name="connsiteY111" fmla="*/ 764970 h 6530269"/>
              <a:gd name="connsiteX112" fmla="*/ 7909458 w 8636594"/>
              <a:gd name="connsiteY112" fmla="*/ 726853 h 6530269"/>
              <a:gd name="connsiteX113" fmla="*/ 7941371 w 8636594"/>
              <a:gd name="connsiteY113" fmla="*/ 689010 h 6530269"/>
              <a:gd name="connsiteX114" fmla="*/ 7973518 w 8636594"/>
              <a:gd name="connsiteY114" fmla="*/ 651447 h 6530269"/>
              <a:gd name="connsiteX115" fmla="*/ 8005905 w 8636594"/>
              <a:gd name="connsiteY115" fmla="*/ 614171 h 6530269"/>
              <a:gd name="connsiteX116" fmla="*/ 8038538 w 8636594"/>
              <a:gd name="connsiteY116" fmla="*/ 577189 h 6530269"/>
              <a:gd name="connsiteX117" fmla="*/ 8071421 w 8636594"/>
              <a:gd name="connsiteY117" fmla="*/ 540507 h 6530269"/>
              <a:gd name="connsiteX118" fmla="*/ 8104563 w 8636594"/>
              <a:gd name="connsiteY118" fmla="*/ 504132 h 6530269"/>
              <a:gd name="connsiteX119" fmla="*/ 8137967 w 8636594"/>
              <a:gd name="connsiteY119" fmla="*/ 468072 h 6530269"/>
              <a:gd name="connsiteX120" fmla="*/ 8171641 w 8636594"/>
              <a:gd name="connsiteY120" fmla="*/ 432332 h 6530269"/>
              <a:gd name="connsiteX121" fmla="*/ 8205590 w 8636594"/>
              <a:gd name="connsiteY121" fmla="*/ 396920 h 6530269"/>
              <a:gd name="connsiteX122" fmla="*/ 8239820 w 8636594"/>
              <a:gd name="connsiteY122" fmla="*/ 361843 h 6530269"/>
              <a:gd name="connsiteX123" fmla="*/ 8274337 w 8636594"/>
              <a:gd name="connsiteY123" fmla="*/ 327107 h 6530269"/>
              <a:gd name="connsiteX124" fmla="*/ 8309147 w 8636594"/>
              <a:gd name="connsiteY124" fmla="*/ 292718 h 6530269"/>
              <a:gd name="connsiteX125" fmla="*/ 8344256 w 8636594"/>
              <a:gd name="connsiteY125" fmla="*/ 258685 h 6530269"/>
              <a:gd name="connsiteX126" fmla="*/ 8379669 w 8636594"/>
              <a:gd name="connsiteY126" fmla="*/ 225013 h 6530269"/>
              <a:gd name="connsiteX127" fmla="*/ 8415394 w 8636594"/>
              <a:gd name="connsiteY127" fmla="*/ 191709 h 6530269"/>
              <a:gd name="connsiteX128" fmla="*/ 8451434 w 8636594"/>
              <a:gd name="connsiteY128" fmla="*/ 158780 h 6530269"/>
              <a:gd name="connsiteX129" fmla="*/ 8487798 w 8636594"/>
              <a:gd name="connsiteY129" fmla="*/ 126233 h 6530269"/>
              <a:gd name="connsiteX130" fmla="*/ 8524489 w 8636594"/>
              <a:gd name="connsiteY130" fmla="*/ 94075 h 6530269"/>
              <a:gd name="connsiteX131" fmla="*/ 8561515 w 8636594"/>
              <a:gd name="connsiteY131" fmla="*/ 62312 h 6530269"/>
              <a:gd name="connsiteX132" fmla="*/ 8598881 w 8636594"/>
              <a:gd name="connsiteY132" fmla="*/ 30951 h 6530269"/>
              <a:gd name="connsiteX133" fmla="*/ 8636594 w 8636594"/>
              <a:gd name="connsiteY133" fmla="*/ 0 h 6530269"/>
              <a:gd name="connsiteX0" fmla="*/ 8636594 w 8636594"/>
              <a:gd name="connsiteY0" fmla="*/ 0 h 6516778"/>
              <a:gd name="connsiteX1" fmla="*/ 5293 w 8636594"/>
              <a:gd name="connsiteY1" fmla="*/ 0 h 6516778"/>
              <a:gd name="connsiteX2" fmla="*/ 0 w 8636594"/>
              <a:gd name="connsiteY2" fmla="*/ 5587843 h 6516778"/>
              <a:gd name="connsiteX3" fmla="*/ 1594033 w 8636594"/>
              <a:gd name="connsiteY3" fmla="*/ 5600057 h 6516778"/>
              <a:gd name="connsiteX4" fmla="*/ 1686068 w 8636594"/>
              <a:gd name="connsiteY4" fmla="*/ 5599745 h 6516778"/>
              <a:gd name="connsiteX5" fmla="*/ 2582304 w 8636594"/>
              <a:gd name="connsiteY5" fmla="*/ 6516778 h 6516778"/>
              <a:gd name="connsiteX6" fmla="*/ 2636364 w 8636594"/>
              <a:gd name="connsiteY6" fmla="*/ 6502876 h 6516778"/>
              <a:gd name="connsiteX7" fmla="*/ 2689804 w 8636594"/>
              <a:gd name="connsiteY7" fmla="*/ 6488565 h 6516778"/>
              <a:gd name="connsiteX8" fmla="*/ 2742629 w 8636594"/>
              <a:gd name="connsiteY8" fmla="*/ 6473849 h 6516778"/>
              <a:gd name="connsiteX9" fmla="*/ 2794848 w 8636594"/>
              <a:gd name="connsiteY9" fmla="*/ 6458731 h 6516778"/>
              <a:gd name="connsiteX10" fmla="*/ 2846466 w 8636594"/>
              <a:gd name="connsiteY10" fmla="*/ 6443216 h 6516778"/>
              <a:gd name="connsiteX11" fmla="*/ 2897488 w 8636594"/>
              <a:gd name="connsiteY11" fmla="*/ 6427305 h 6516778"/>
              <a:gd name="connsiteX12" fmla="*/ 2947923 w 8636594"/>
              <a:gd name="connsiteY12" fmla="*/ 6411004 h 6516778"/>
              <a:gd name="connsiteX13" fmla="*/ 2997775 w 8636594"/>
              <a:gd name="connsiteY13" fmla="*/ 6394316 h 6516778"/>
              <a:gd name="connsiteX14" fmla="*/ 3047052 w 8636594"/>
              <a:gd name="connsiteY14" fmla="*/ 6377243 h 6516778"/>
              <a:gd name="connsiteX15" fmla="*/ 3095759 w 8636594"/>
              <a:gd name="connsiteY15" fmla="*/ 6359791 h 6516778"/>
              <a:gd name="connsiteX16" fmla="*/ 3143903 w 8636594"/>
              <a:gd name="connsiteY16" fmla="*/ 6341961 h 6516778"/>
              <a:gd name="connsiteX17" fmla="*/ 3191491 w 8636594"/>
              <a:gd name="connsiteY17" fmla="*/ 6323757 h 6516778"/>
              <a:gd name="connsiteX18" fmla="*/ 3238528 w 8636594"/>
              <a:gd name="connsiteY18" fmla="*/ 6305184 h 6516778"/>
              <a:gd name="connsiteX19" fmla="*/ 3285021 w 8636594"/>
              <a:gd name="connsiteY19" fmla="*/ 6286245 h 6516778"/>
              <a:gd name="connsiteX20" fmla="*/ 3330977 w 8636594"/>
              <a:gd name="connsiteY20" fmla="*/ 6266942 h 6516778"/>
              <a:gd name="connsiteX21" fmla="*/ 3376401 w 8636594"/>
              <a:gd name="connsiteY21" fmla="*/ 6247281 h 6516778"/>
              <a:gd name="connsiteX22" fmla="*/ 3421300 w 8636594"/>
              <a:gd name="connsiteY22" fmla="*/ 6227263 h 6516778"/>
              <a:gd name="connsiteX23" fmla="*/ 3465680 w 8636594"/>
              <a:gd name="connsiteY23" fmla="*/ 6206893 h 6516778"/>
              <a:gd name="connsiteX24" fmla="*/ 3509548 w 8636594"/>
              <a:gd name="connsiteY24" fmla="*/ 6186174 h 6516778"/>
              <a:gd name="connsiteX25" fmla="*/ 3552910 w 8636594"/>
              <a:gd name="connsiteY25" fmla="*/ 6165110 h 6516778"/>
              <a:gd name="connsiteX26" fmla="*/ 3595773 w 8636594"/>
              <a:gd name="connsiteY26" fmla="*/ 6143704 h 6516778"/>
              <a:gd name="connsiteX27" fmla="*/ 3638142 w 8636594"/>
              <a:gd name="connsiteY27" fmla="*/ 6121960 h 6516778"/>
              <a:gd name="connsiteX28" fmla="*/ 3680024 w 8636594"/>
              <a:gd name="connsiteY28" fmla="*/ 6099881 h 6516778"/>
              <a:gd name="connsiteX29" fmla="*/ 3721426 w 8636594"/>
              <a:gd name="connsiteY29" fmla="*/ 6077471 h 6516778"/>
              <a:gd name="connsiteX30" fmla="*/ 3762353 w 8636594"/>
              <a:gd name="connsiteY30" fmla="*/ 6054733 h 6516778"/>
              <a:gd name="connsiteX31" fmla="*/ 3802812 w 8636594"/>
              <a:gd name="connsiteY31" fmla="*/ 6031671 h 6516778"/>
              <a:gd name="connsiteX32" fmla="*/ 3842810 w 8636594"/>
              <a:gd name="connsiteY32" fmla="*/ 6008288 h 6516778"/>
              <a:gd name="connsiteX33" fmla="*/ 3882352 w 8636594"/>
              <a:gd name="connsiteY33" fmla="*/ 5984588 h 6516778"/>
              <a:gd name="connsiteX34" fmla="*/ 3921445 w 8636594"/>
              <a:gd name="connsiteY34" fmla="*/ 5960574 h 6516778"/>
              <a:gd name="connsiteX35" fmla="*/ 3960096 w 8636594"/>
              <a:gd name="connsiteY35" fmla="*/ 5936250 h 6516778"/>
              <a:gd name="connsiteX36" fmla="*/ 3998311 w 8636594"/>
              <a:gd name="connsiteY36" fmla="*/ 5911619 h 6516778"/>
              <a:gd name="connsiteX37" fmla="*/ 4036095 w 8636594"/>
              <a:gd name="connsiteY37" fmla="*/ 5886685 h 6516778"/>
              <a:gd name="connsiteX38" fmla="*/ 4073456 w 8636594"/>
              <a:gd name="connsiteY38" fmla="*/ 5861452 h 6516778"/>
              <a:gd name="connsiteX39" fmla="*/ 4110400 w 8636594"/>
              <a:gd name="connsiteY39" fmla="*/ 5835922 h 6516778"/>
              <a:gd name="connsiteX40" fmla="*/ 4146933 w 8636594"/>
              <a:gd name="connsiteY40" fmla="*/ 5810100 h 6516778"/>
              <a:gd name="connsiteX41" fmla="*/ 4183061 w 8636594"/>
              <a:gd name="connsiteY41" fmla="*/ 5783988 h 6516778"/>
              <a:gd name="connsiteX42" fmla="*/ 4218791 w 8636594"/>
              <a:gd name="connsiteY42" fmla="*/ 5757591 h 6516778"/>
              <a:gd name="connsiteX43" fmla="*/ 4254129 w 8636594"/>
              <a:gd name="connsiteY43" fmla="*/ 5730912 h 6516778"/>
              <a:gd name="connsiteX44" fmla="*/ 4289081 w 8636594"/>
              <a:gd name="connsiteY44" fmla="*/ 5703955 h 6516778"/>
              <a:gd name="connsiteX45" fmla="*/ 4323654 w 8636594"/>
              <a:gd name="connsiteY45" fmla="*/ 5676722 h 6516778"/>
              <a:gd name="connsiteX46" fmla="*/ 4357854 w 8636594"/>
              <a:gd name="connsiteY46" fmla="*/ 5649218 h 6516778"/>
              <a:gd name="connsiteX47" fmla="*/ 4391688 w 8636594"/>
              <a:gd name="connsiteY47" fmla="*/ 5621446 h 6516778"/>
              <a:gd name="connsiteX48" fmla="*/ 4425162 w 8636594"/>
              <a:gd name="connsiteY48" fmla="*/ 5593409 h 6516778"/>
              <a:gd name="connsiteX49" fmla="*/ 4458281 w 8636594"/>
              <a:gd name="connsiteY49" fmla="*/ 5565111 h 6516778"/>
              <a:gd name="connsiteX50" fmla="*/ 4491053 w 8636594"/>
              <a:gd name="connsiteY50" fmla="*/ 5536556 h 6516778"/>
              <a:gd name="connsiteX51" fmla="*/ 4523484 w 8636594"/>
              <a:gd name="connsiteY51" fmla="*/ 5507747 h 6516778"/>
              <a:gd name="connsiteX52" fmla="*/ 4555580 w 8636594"/>
              <a:gd name="connsiteY52" fmla="*/ 5478687 h 6516778"/>
              <a:gd name="connsiteX53" fmla="*/ 4587347 w 8636594"/>
              <a:gd name="connsiteY53" fmla="*/ 5449380 h 6516778"/>
              <a:gd name="connsiteX54" fmla="*/ 4618793 w 8636594"/>
              <a:gd name="connsiteY54" fmla="*/ 5419830 h 6516778"/>
              <a:gd name="connsiteX55" fmla="*/ 4649922 w 8636594"/>
              <a:gd name="connsiteY55" fmla="*/ 5390040 h 6516778"/>
              <a:gd name="connsiteX56" fmla="*/ 4680742 w 8636594"/>
              <a:gd name="connsiteY56" fmla="*/ 5360014 h 6516778"/>
              <a:gd name="connsiteX57" fmla="*/ 4711259 w 8636594"/>
              <a:gd name="connsiteY57" fmla="*/ 5329755 h 6516778"/>
              <a:gd name="connsiteX58" fmla="*/ 4741478 w 8636594"/>
              <a:gd name="connsiteY58" fmla="*/ 5299266 h 6516778"/>
              <a:gd name="connsiteX59" fmla="*/ 4771408 w 8636594"/>
              <a:gd name="connsiteY59" fmla="*/ 5268551 h 6516778"/>
              <a:gd name="connsiteX60" fmla="*/ 4801053 w 8636594"/>
              <a:gd name="connsiteY60" fmla="*/ 5237614 h 6516778"/>
              <a:gd name="connsiteX61" fmla="*/ 4830420 w 8636594"/>
              <a:gd name="connsiteY61" fmla="*/ 5206458 h 6516778"/>
              <a:gd name="connsiteX62" fmla="*/ 4859516 w 8636594"/>
              <a:gd name="connsiteY62" fmla="*/ 5175087 h 6516778"/>
              <a:gd name="connsiteX63" fmla="*/ 4888347 w 8636594"/>
              <a:gd name="connsiteY63" fmla="*/ 5143504 h 6516778"/>
              <a:gd name="connsiteX64" fmla="*/ 4916919 w 8636594"/>
              <a:gd name="connsiteY64" fmla="*/ 5111713 h 6516778"/>
              <a:gd name="connsiteX65" fmla="*/ 4945238 w 8636594"/>
              <a:gd name="connsiteY65" fmla="*/ 5079717 h 6516778"/>
              <a:gd name="connsiteX66" fmla="*/ 4973311 w 8636594"/>
              <a:gd name="connsiteY66" fmla="*/ 5047519 h 6516778"/>
              <a:gd name="connsiteX67" fmla="*/ 5001145 w 8636594"/>
              <a:gd name="connsiteY67" fmla="*/ 5015124 h 6516778"/>
              <a:gd name="connsiteX68" fmla="*/ 5028745 w 8636594"/>
              <a:gd name="connsiteY68" fmla="*/ 4982535 h 6516778"/>
              <a:gd name="connsiteX69" fmla="*/ 5056117 w 8636594"/>
              <a:gd name="connsiteY69" fmla="*/ 4949755 h 6516778"/>
              <a:gd name="connsiteX70" fmla="*/ 5083269 w 8636594"/>
              <a:gd name="connsiteY70" fmla="*/ 4916787 h 6516778"/>
              <a:gd name="connsiteX71" fmla="*/ 5110207 w 8636594"/>
              <a:gd name="connsiteY71" fmla="*/ 4883636 h 6516778"/>
              <a:gd name="connsiteX72" fmla="*/ 5136937 w 8636594"/>
              <a:gd name="connsiteY72" fmla="*/ 4850305 h 6516778"/>
              <a:gd name="connsiteX73" fmla="*/ 5163464 w 8636594"/>
              <a:gd name="connsiteY73" fmla="*/ 4816797 h 6516778"/>
              <a:gd name="connsiteX74" fmla="*/ 5215940 w 8636594"/>
              <a:gd name="connsiteY74" fmla="*/ 4749265 h 6516778"/>
              <a:gd name="connsiteX75" fmla="*/ 5267684 w 8636594"/>
              <a:gd name="connsiteY75" fmla="*/ 4681068 h 6516778"/>
              <a:gd name="connsiteX76" fmla="*/ 5318748 w 8636594"/>
              <a:gd name="connsiteY76" fmla="*/ 4612234 h 6516778"/>
              <a:gd name="connsiteX77" fmla="*/ 5369182 w 8636594"/>
              <a:gd name="connsiteY77" fmla="*/ 4542793 h 6516778"/>
              <a:gd name="connsiteX78" fmla="*/ 5419038 w 8636594"/>
              <a:gd name="connsiteY78" fmla="*/ 4472771 h 6516778"/>
              <a:gd name="connsiteX79" fmla="*/ 5468365 w 8636594"/>
              <a:gd name="connsiteY79" fmla="*/ 4402196 h 6516778"/>
              <a:gd name="connsiteX80" fmla="*/ 5517215 w 8636594"/>
              <a:gd name="connsiteY80" fmla="*/ 4331098 h 6516778"/>
              <a:gd name="connsiteX81" fmla="*/ 5565637 w 8636594"/>
              <a:gd name="connsiteY81" fmla="*/ 4259503 h 6516778"/>
              <a:gd name="connsiteX82" fmla="*/ 5613684 w 8636594"/>
              <a:gd name="connsiteY82" fmla="*/ 4187441 h 6516778"/>
              <a:gd name="connsiteX83" fmla="*/ 5685160 w 8636594"/>
              <a:gd name="connsiteY83" fmla="*/ 4078531 h 6516778"/>
              <a:gd name="connsiteX84" fmla="*/ 5756074 w 8636594"/>
              <a:gd name="connsiteY84" fmla="*/ 3968727 h 6516778"/>
              <a:gd name="connsiteX85" fmla="*/ 5873483 w 8636594"/>
              <a:gd name="connsiteY85" fmla="*/ 3783989 h 6516778"/>
              <a:gd name="connsiteX86" fmla="*/ 6203209 w 8636594"/>
              <a:gd name="connsiteY86" fmla="*/ 3258640 h 6516778"/>
              <a:gd name="connsiteX87" fmla="*/ 6299430 w 8636594"/>
              <a:gd name="connsiteY87" fmla="*/ 3107321 h 6516778"/>
              <a:gd name="connsiteX88" fmla="*/ 6372650 w 8636594"/>
              <a:gd name="connsiteY88" fmla="*/ 2993735 h 6516778"/>
              <a:gd name="connsiteX89" fmla="*/ 6453197 w 8636594"/>
              <a:gd name="connsiteY89" fmla="*/ 2869788 h 6516778"/>
              <a:gd name="connsiteX90" fmla="*/ 6564167 w 8636594"/>
              <a:gd name="connsiteY90" fmla="*/ 2696807 h 6516778"/>
              <a:gd name="connsiteX91" fmla="*/ 6976233 w 8636594"/>
              <a:gd name="connsiteY91" fmla="*/ 2045274 h 6516778"/>
              <a:gd name="connsiteX92" fmla="*/ 7086755 w 8636594"/>
              <a:gd name="connsiteY92" fmla="*/ 1872743 h 6516778"/>
              <a:gd name="connsiteX93" fmla="*/ 7170279 w 8636594"/>
              <a:gd name="connsiteY93" fmla="*/ 1744202 h 6516778"/>
              <a:gd name="connsiteX94" fmla="*/ 7226351 w 8636594"/>
              <a:gd name="connsiteY94" fmla="*/ 1659017 h 6516778"/>
              <a:gd name="connsiteX95" fmla="*/ 7282789 w 8636594"/>
              <a:gd name="connsiteY95" fmla="*/ 1574303 h 6516778"/>
              <a:gd name="connsiteX96" fmla="*/ 7339643 w 8636594"/>
              <a:gd name="connsiteY96" fmla="*/ 1490113 h 6516778"/>
              <a:gd name="connsiteX97" fmla="*/ 7396957 w 8636594"/>
              <a:gd name="connsiteY97" fmla="*/ 1406503 h 6516778"/>
              <a:gd name="connsiteX98" fmla="*/ 7454781 w 8636594"/>
              <a:gd name="connsiteY98" fmla="*/ 1323526 h 6516778"/>
              <a:gd name="connsiteX99" fmla="*/ 7513161 w 8636594"/>
              <a:gd name="connsiteY99" fmla="*/ 1241237 h 6516778"/>
              <a:gd name="connsiteX100" fmla="*/ 7572144 w 8636594"/>
              <a:gd name="connsiteY100" fmla="*/ 1159689 h 6516778"/>
              <a:gd name="connsiteX101" fmla="*/ 7601877 w 8636594"/>
              <a:gd name="connsiteY101" fmla="*/ 1119210 h 6516778"/>
              <a:gd name="connsiteX102" fmla="*/ 7631779 w 8636594"/>
              <a:gd name="connsiteY102" fmla="*/ 1078937 h 6516778"/>
              <a:gd name="connsiteX103" fmla="*/ 7661855 w 8636594"/>
              <a:gd name="connsiteY103" fmla="*/ 1038876 h 6516778"/>
              <a:gd name="connsiteX104" fmla="*/ 7692111 w 8636594"/>
              <a:gd name="connsiteY104" fmla="*/ 999035 h 6516778"/>
              <a:gd name="connsiteX105" fmla="*/ 7722554 w 8636594"/>
              <a:gd name="connsiteY105" fmla="*/ 959419 h 6516778"/>
              <a:gd name="connsiteX106" fmla="*/ 7753190 w 8636594"/>
              <a:gd name="connsiteY106" fmla="*/ 920037 h 6516778"/>
              <a:gd name="connsiteX107" fmla="*/ 7784023 w 8636594"/>
              <a:gd name="connsiteY107" fmla="*/ 880894 h 6516778"/>
              <a:gd name="connsiteX108" fmla="*/ 7815061 w 8636594"/>
              <a:gd name="connsiteY108" fmla="*/ 841997 h 6516778"/>
              <a:gd name="connsiteX109" fmla="*/ 7846308 w 8636594"/>
              <a:gd name="connsiteY109" fmla="*/ 803354 h 6516778"/>
              <a:gd name="connsiteX110" fmla="*/ 7877772 w 8636594"/>
              <a:gd name="connsiteY110" fmla="*/ 764970 h 6516778"/>
              <a:gd name="connsiteX111" fmla="*/ 7909458 w 8636594"/>
              <a:gd name="connsiteY111" fmla="*/ 726853 h 6516778"/>
              <a:gd name="connsiteX112" fmla="*/ 7941371 w 8636594"/>
              <a:gd name="connsiteY112" fmla="*/ 689010 h 6516778"/>
              <a:gd name="connsiteX113" fmla="*/ 7973518 w 8636594"/>
              <a:gd name="connsiteY113" fmla="*/ 651447 h 6516778"/>
              <a:gd name="connsiteX114" fmla="*/ 8005905 w 8636594"/>
              <a:gd name="connsiteY114" fmla="*/ 614171 h 6516778"/>
              <a:gd name="connsiteX115" fmla="*/ 8038538 w 8636594"/>
              <a:gd name="connsiteY115" fmla="*/ 577189 h 6516778"/>
              <a:gd name="connsiteX116" fmla="*/ 8071421 w 8636594"/>
              <a:gd name="connsiteY116" fmla="*/ 540507 h 6516778"/>
              <a:gd name="connsiteX117" fmla="*/ 8104563 w 8636594"/>
              <a:gd name="connsiteY117" fmla="*/ 504132 h 6516778"/>
              <a:gd name="connsiteX118" fmla="*/ 8137967 w 8636594"/>
              <a:gd name="connsiteY118" fmla="*/ 468072 h 6516778"/>
              <a:gd name="connsiteX119" fmla="*/ 8171641 w 8636594"/>
              <a:gd name="connsiteY119" fmla="*/ 432332 h 6516778"/>
              <a:gd name="connsiteX120" fmla="*/ 8205590 w 8636594"/>
              <a:gd name="connsiteY120" fmla="*/ 396920 h 6516778"/>
              <a:gd name="connsiteX121" fmla="*/ 8239820 w 8636594"/>
              <a:gd name="connsiteY121" fmla="*/ 361843 h 6516778"/>
              <a:gd name="connsiteX122" fmla="*/ 8274337 w 8636594"/>
              <a:gd name="connsiteY122" fmla="*/ 327107 h 6516778"/>
              <a:gd name="connsiteX123" fmla="*/ 8309147 w 8636594"/>
              <a:gd name="connsiteY123" fmla="*/ 292718 h 6516778"/>
              <a:gd name="connsiteX124" fmla="*/ 8344256 w 8636594"/>
              <a:gd name="connsiteY124" fmla="*/ 258685 h 6516778"/>
              <a:gd name="connsiteX125" fmla="*/ 8379669 w 8636594"/>
              <a:gd name="connsiteY125" fmla="*/ 225013 h 6516778"/>
              <a:gd name="connsiteX126" fmla="*/ 8415394 w 8636594"/>
              <a:gd name="connsiteY126" fmla="*/ 191709 h 6516778"/>
              <a:gd name="connsiteX127" fmla="*/ 8451434 w 8636594"/>
              <a:gd name="connsiteY127" fmla="*/ 158780 h 6516778"/>
              <a:gd name="connsiteX128" fmla="*/ 8487798 w 8636594"/>
              <a:gd name="connsiteY128" fmla="*/ 126233 h 6516778"/>
              <a:gd name="connsiteX129" fmla="*/ 8524489 w 8636594"/>
              <a:gd name="connsiteY129" fmla="*/ 94075 h 6516778"/>
              <a:gd name="connsiteX130" fmla="*/ 8561515 w 8636594"/>
              <a:gd name="connsiteY130" fmla="*/ 62312 h 6516778"/>
              <a:gd name="connsiteX131" fmla="*/ 8598881 w 8636594"/>
              <a:gd name="connsiteY131" fmla="*/ 30951 h 6516778"/>
              <a:gd name="connsiteX132" fmla="*/ 8636594 w 8636594"/>
              <a:gd name="connsiteY132" fmla="*/ 0 h 6516778"/>
              <a:gd name="connsiteX0" fmla="*/ 8636594 w 8636594"/>
              <a:gd name="connsiteY0" fmla="*/ 0 h 6502876"/>
              <a:gd name="connsiteX1" fmla="*/ 5293 w 8636594"/>
              <a:gd name="connsiteY1" fmla="*/ 0 h 6502876"/>
              <a:gd name="connsiteX2" fmla="*/ 0 w 8636594"/>
              <a:gd name="connsiteY2" fmla="*/ 5587843 h 6502876"/>
              <a:gd name="connsiteX3" fmla="*/ 1594033 w 8636594"/>
              <a:gd name="connsiteY3" fmla="*/ 5600057 h 6502876"/>
              <a:gd name="connsiteX4" fmla="*/ 1686068 w 8636594"/>
              <a:gd name="connsiteY4" fmla="*/ 5599745 h 6502876"/>
              <a:gd name="connsiteX5" fmla="*/ 2636364 w 8636594"/>
              <a:gd name="connsiteY5" fmla="*/ 6502876 h 6502876"/>
              <a:gd name="connsiteX6" fmla="*/ 2689804 w 8636594"/>
              <a:gd name="connsiteY6" fmla="*/ 6488565 h 6502876"/>
              <a:gd name="connsiteX7" fmla="*/ 2742629 w 8636594"/>
              <a:gd name="connsiteY7" fmla="*/ 6473849 h 6502876"/>
              <a:gd name="connsiteX8" fmla="*/ 2794848 w 8636594"/>
              <a:gd name="connsiteY8" fmla="*/ 6458731 h 6502876"/>
              <a:gd name="connsiteX9" fmla="*/ 2846466 w 8636594"/>
              <a:gd name="connsiteY9" fmla="*/ 6443216 h 6502876"/>
              <a:gd name="connsiteX10" fmla="*/ 2897488 w 8636594"/>
              <a:gd name="connsiteY10" fmla="*/ 6427305 h 6502876"/>
              <a:gd name="connsiteX11" fmla="*/ 2947923 w 8636594"/>
              <a:gd name="connsiteY11" fmla="*/ 6411004 h 6502876"/>
              <a:gd name="connsiteX12" fmla="*/ 2997775 w 8636594"/>
              <a:gd name="connsiteY12" fmla="*/ 6394316 h 6502876"/>
              <a:gd name="connsiteX13" fmla="*/ 3047052 w 8636594"/>
              <a:gd name="connsiteY13" fmla="*/ 6377243 h 6502876"/>
              <a:gd name="connsiteX14" fmla="*/ 3095759 w 8636594"/>
              <a:gd name="connsiteY14" fmla="*/ 6359791 h 6502876"/>
              <a:gd name="connsiteX15" fmla="*/ 3143903 w 8636594"/>
              <a:gd name="connsiteY15" fmla="*/ 6341961 h 6502876"/>
              <a:gd name="connsiteX16" fmla="*/ 3191491 w 8636594"/>
              <a:gd name="connsiteY16" fmla="*/ 6323757 h 6502876"/>
              <a:gd name="connsiteX17" fmla="*/ 3238528 w 8636594"/>
              <a:gd name="connsiteY17" fmla="*/ 6305184 h 6502876"/>
              <a:gd name="connsiteX18" fmla="*/ 3285021 w 8636594"/>
              <a:gd name="connsiteY18" fmla="*/ 6286245 h 6502876"/>
              <a:gd name="connsiteX19" fmla="*/ 3330977 w 8636594"/>
              <a:gd name="connsiteY19" fmla="*/ 6266942 h 6502876"/>
              <a:gd name="connsiteX20" fmla="*/ 3376401 w 8636594"/>
              <a:gd name="connsiteY20" fmla="*/ 6247281 h 6502876"/>
              <a:gd name="connsiteX21" fmla="*/ 3421300 w 8636594"/>
              <a:gd name="connsiteY21" fmla="*/ 6227263 h 6502876"/>
              <a:gd name="connsiteX22" fmla="*/ 3465680 w 8636594"/>
              <a:gd name="connsiteY22" fmla="*/ 6206893 h 6502876"/>
              <a:gd name="connsiteX23" fmla="*/ 3509548 w 8636594"/>
              <a:gd name="connsiteY23" fmla="*/ 6186174 h 6502876"/>
              <a:gd name="connsiteX24" fmla="*/ 3552910 w 8636594"/>
              <a:gd name="connsiteY24" fmla="*/ 6165110 h 6502876"/>
              <a:gd name="connsiteX25" fmla="*/ 3595773 w 8636594"/>
              <a:gd name="connsiteY25" fmla="*/ 6143704 h 6502876"/>
              <a:gd name="connsiteX26" fmla="*/ 3638142 w 8636594"/>
              <a:gd name="connsiteY26" fmla="*/ 6121960 h 6502876"/>
              <a:gd name="connsiteX27" fmla="*/ 3680024 w 8636594"/>
              <a:gd name="connsiteY27" fmla="*/ 6099881 h 6502876"/>
              <a:gd name="connsiteX28" fmla="*/ 3721426 w 8636594"/>
              <a:gd name="connsiteY28" fmla="*/ 6077471 h 6502876"/>
              <a:gd name="connsiteX29" fmla="*/ 3762353 w 8636594"/>
              <a:gd name="connsiteY29" fmla="*/ 6054733 h 6502876"/>
              <a:gd name="connsiteX30" fmla="*/ 3802812 w 8636594"/>
              <a:gd name="connsiteY30" fmla="*/ 6031671 h 6502876"/>
              <a:gd name="connsiteX31" fmla="*/ 3842810 w 8636594"/>
              <a:gd name="connsiteY31" fmla="*/ 6008288 h 6502876"/>
              <a:gd name="connsiteX32" fmla="*/ 3882352 w 8636594"/>
              <a:gd name="connsiteY32" fmla="*/ 5984588 h 6502876"/>
              <a:gd name="connsiteX33" fmla="*/ 3921445 w 8636594"/>
              <a:gd name="connsiteY33" fmla="*/ 5960574 h 6502876"/>
              <a:gd name="connsiteX34" fmla="*/ 3960096 w 8636594"/>
              <a:gd name="connsiteY34" fmla="*/ 5936250 h 6502876"/>
              <a:gd name="connsiteX35" fmla="*/ 3998311 w 8636594"/>
              <a:gd name="connsiteY35" fmla="*/ 5911619 h 6502876"/>
              <a:gd name="connsiteX36" fmla="*/ 4036095 w 8636594"/>
              <a:gd name="connsiteY36" fmla="*/ 5886685 h 6502876"/>
              <a:gd name="connsiteX37" fmla="*/ 4073456 w 8636594"/>
              <a:gd name="connsiteY37" fmla="*/ 5861452 h 6502876"/>
              <a:gd name="connsiteX38" fmla="*/ 4110400 w 8636594"/>
              <a:gd name="connsiteY38" fmla="*/ 5835922 h 6502876"/>
              <a:gd name="connsiteX39" fmla="*/ 4146933 w 8636594"/>
              <a:gd name="connsiteY39" fmla="*/ 5810100 h 6502876"/>
              <a:gd name="connsiteX40" fmla="*/ 4183061 w 8636594"/>
              <a:gd name="connsiteY40" fmla="*/ 5783988 h 6502876"/>
              <a:gd name="connsiteX41" fmla="*/ 4218791 w 8636594"/>
              <a:gd name="connsiteY41" fmla="*/ 5757591 h 6502876"/>
              <a:gd name="connsiteX42" fmla="*/ 4254129 w 8636594"/>
              <a:gd name="connsiteY42" fmla="*/ 5730912 h 6502876"/>
              <a:gd name="connsiteX43" fmla="*/ 4289081 w 8636594"/>
              <a:gd name="connsiteY43" fmla="*/ 5703955 h 6502876"/>
              <a:gd name="connsiteX44" fmla="*/ 4323654 w 8636594"/>
              <a:gd name="connsiteY44" fmla="*/ 5676722 h 6502876"/>
              <a:gd name="connsiteX45" fmla="*/ 4357854 w 8636594"/>
              <a:gd name="connsiteY45" fmla="*/ 5649218 h 6502876"/>
              <a:gd name="connsiteX46" fmla="*/ 4391688 w 8636594"/>
              <a:gd name="connsiteY46" fmla="*/ 5621446 h 6502876"/>
              <a:gd name="connsiteX47" fmla="*/ 4425162 w 8636594"/>
              <a:gd name="connsiteY47" fmla="*/ 5593409 h 6502876"/>
              <a:gd name="connsiteX48" fmla="*/ 4458281 w 8636594"/>
              <a:gd name="connsiteY48" fmla="*/ 5565111 h 6502876"/>
              <a:gd name="connsiteX49" fmla="*/ 4491053 w 8636594"/>
              <a:gd name="connsiteY49" fmla="*/ 5536556 h 6502876"/>
              <a:gd name="connsiteX50" fmla="*/ 4523484 w 8636594"/>
              <a:gd name="connsiteY50" fmla="*/ 5507747 h 6502876"/>
              <a:gd name="connsiteX51" fmla="*/ 4555580 w 8636594"/>
              <a:gd name="connsiteY51" fmla="*/ 5478687 h 6502876"/>
              <a:gd name="connsiteX52" fmla="*/ 4587347 w 8636594"/>
              <a:gd name="connsiteY52" fmla="*/ 5449380 h 6502876"/>
              <a:gd name="connsiteX53" fmla="*/ 4618793 w 8636594"/>
              <a:gd name="connsiteY53" fmla="*/ 5419830 h 6502876"/>
              <a:gd name="connsiteX54" fmla="*/ 4649922 w 8636594"/>
              <a:gd name="connsiteY54" fmla="*/ 5390040 h 6502876"/>
              <a:gd name="connsiteX55" fmla="*/ 4680742 w 8636594"/>
              <a:gd name="connsiteY55" fmla="*/ 5360014 h 6502876"/>
              <a:gd name="connsiteX56" fmla="*/ 4711259 w 8636594"/>
              <a:gd name="connsiteY56" fmla="*/ 5329755 h 6502876"/>
              <a:gd name="connsiteX57" fmla="*/ 4741478 w 8636594"/>
              <a:gd name="connsiteY57" fmla="*/ 5299266 h 6502876"/>
              <a:gd name="connsiteX58" fmla="*/ 4771408 w 8636594"/>
              <a:gd name="connsiteY58" fmla="*/ 5268551 h 6502876"/>
              <a:gd name="connsiteX59" fmla="*/ 4801053 w 8636594"/>
              <a:gd name="connsiteY59" fmla="*/ 5237614 h 6502876"/>
              <a:gd name="connsiteX60" fmla="*/ 4830420 w 8636594"/>
              <a:gd name="connsiteY60" fmla="*/ 5206458 h 6502876"/>
              <a:gd name="connsiteX61" fmla="*/ 4859516 w 8636594"/>
              <a:gd name="connsiteY61" fmla="*/ 5175087 h 6502876"/>
              <a:gd name="connsiteX62" fmla="*/ 4888347 w 8636594"/>
              <a:gd name="connsiteY62" fmla="*/ 5143504 h 6502876"/>
              <a:gd name="connsiteX63" fmla="*/ 4916919 w 8636594"/>
              <a:gd name="connsiteY63" fmla="*/ 5111713 h 6502876"/>
              <a:gd name="connsiteX64" fmla="*/ 4945238 w 8636594"/>
              <a:gd name="connsiteY64" fmla="*/ 5079717 h 6502876"/>
              <a:gd name="connsiteX65" fmla="*/ 4973311 w 8636594"/>
              <a:gd name="connsiteY65" fmla="*/ 5047519 h 6502876"/>
              <a:gd name="connsiteX66" fmla="*/ 5001145 w 8636594"/>
              <a:gd name="connsiteY66" fmla="*/ 5015124 h 6502876"/>
              <a:gd name="connsiteX67" fmla="*/ 5028745 w 8636594"/>
              <a:gd name="connsiteY67" fmla="*/ 4982535 h 6502876"/>
              <a:gd name="connsiteX68" fmla="*/ 5056117 w 8636594"/>
              <a:gd name="connsiteY68" fmla="*/ 4949755 h 6502876"/>
              <a:gd name="connsiteX69" fmla="*/ 5083269 w 8636594"/>
              <a:gd name="connsiteY69" fmla="*/ 4916787 h 6502876"/>
              <a:gd name="connsiteX70" fmla="*/ 5110207 w 8636594"/>
              <a:gd name="connsiteY70" fmla="*/ 4883636 h 6502876"/>
              <a:gd name="connsiteX71" fmla="*/ 5136937 w 8636594"/>
              <a:gd name="connsiteY71" fmla="*/ 4850305 h 6502876"/>
              <a:gd name="connsiteX72" fmla="*/ 5163464 w 8636594"/>
              <a:gd name="connsiteY72" fmla="*/ 4816797 h 6502876"/>
              <a:gd name="connsiteX73" fmla="*/ 5215940 w 8636594"/>
              <a:gd name="connsiteY73" fmla="*/ 4749265 h 6502876"/>
              <a:gd name="connsiteX74" fmla="*/ 5267684 w 8636594"/>
              <a:gd name="connsiteY74" fmla="*/ 4681068 h 6502876"/>
              <a:gd name="connsiteX75" fmla="*/ 5318748 w 8636594"/>
              <a:gd name="connsiteY75" fmla="*/ 4612234 h 6502876"/>
              <a:gd name="connsiteX76" fmla="*/ 5369182 w 8636594"/>
              <a:gd name="connsiteY76" fmla="*/ 4542793 h 6502876"/>
              <a:gd name="connsiteX77" fmla="*/ 5419038 w 8636594"/>
              <a:gd name="connsiteY77" fmla="*/ 4472771 h 6502876"/>
              <a:gd name="connsiteX78" fmla="*/ 5468365 w 8636594"/>
              <a:gd name="connsiteY78" fmla="*/ 4402196 h 6502876"/>
              <a:gd name="connsiteX79" fmla="*/ 5517215 w 8636594"/>
              <a:gd name="connsiteY79" fmla="*/ 4331098 h 6502876"/>
              <a:gd name="connsiteX80" fmla="*/ 5565637 w 8636594"/>
              <a:gd name="connsiteY80" fmla="*/ 4259503 h 6502876"/>
              <a:gd name="connsiteX81" fmla="*/ 5613684 w 8636594"/>
              <a:gd name="connsiteY81" fmla="*/ 4187441 h 6502876"/>
              <a:gd name="connsiteX82" fmla="*/ 5685160 w 8636594"/>
              <a:gd name="connsiteY82" fmla="*/ 4078531 h 6502876"/>
              <a:gd name="connsiteX83" fmla="*/ 5756074 w 8636594"/>
              <a:gd name="connsiteY83" fmla="*/ 3968727 h 6502876"/>
              <a:gd name="connsiteX84" fmla="*/ 5873483 w 8636594"/>
              <a:gd name="connsiteY84" fmla="*/ 3783989 h 6502876"/>
              <a:gd name="connsiteX85" fmla="*/ 6203209 w 8636594"/>
              <a:gd name="connsiteY85" fmla="*/ 3258640 h 6502876"/>
              <a:gd name="connsiteX86" fmla="*/ 6299430 w 8636594"/>
              <a:gd name="connsiteY86" fmla="*/ 3107321 h 6502876"/>
              <a:gd name="connsiteX87" fmla="*/ 6372650 w 8636594"/>
              <a:gd name="connsiteY87" fmla="*/ 2993735 h 6502876"/>
              <a:gd name="connsiteX88" fmla="*/ 6453197 w 8636594"/>
              <a:gd name="connsiteY88" fmla="*/ 2869788 h 6502876"/>
              <a:gd name="connsiteX89" fmla="*/ 6564167 w 8636594"/>
              <a:gd name="connsiteY89" fmla="*/ 2696807 h 6502876"/>
              <a:gd name="connsiteX90" fmla="*/ 6976233 w 8636594"/>
              <a:gd name="connsiteY90" fmla="*/ 2045274 h 6502876"/>
              <a:gd name="connsiteX91" fmla="*/ 7086755 w 8636594"/>
              <a:gd name="connsiteY91" fmla="*/ 1872743 h 6502876"/>
              <a:gd name="connsiteX92" fmla="*/ 7170279 w 8636594"/>
              <a:gd name="connsiteY92" fmla="*/ 1744202 h 6502876"/>
              <a:gd name="connsiteX93" fmla="*/ 7226351 w 8636594"/>
              <a:gd name="connsiteY93" fmla="*/ 1659017 h 6502876"/>
              <a:gd name="connsiteX94" fmla="*/ 7282789 w 8636594"/>
              <a:gd name="connsiteY94" fmla="*/ 1574303 h 6502876"/>
              <a:gd name="connsiteX95" fmla="*/ 7339643 w 8636594"/>
              <a:gd name="connsiteY95" fmla="*/ 1490113 h 6502876"/>
              <a:gd name="connsiteX96" fmla="*/ 7396957 w 8636594"/>
              <a:gd name="connsiteY96" fmla="*/ 1406503 h 6502876"/>
              <a:gd name="connsiteX97" fmla="*/ 7454781 w 8636594"/>
              <a:gd name="connsiteY97" fmla="*/ 1323526 h 6502876"/>
              <a:gd name="connsiteX98" fmla="*/ 7513161 w 8636594"/>
              <a:gd name="connsiteY98" fmla="*/ 1241237 h 6502876"/>
              <a:gd name="connsiteX99" fmla="*/ 7572144 w 8636594"/>
              <a:gd name="connsiteY99" fmla="*/ 1159689 h 6502876"/>
              <a:gd name="connsiteX100" fmla="*/ 7601877 w 8636594"/>
              <a:gd name="connsiteY100" fmla="*/ 1119210 h 6502876"/>
              <a:gd name="connsiteX101" fmla="*/ 7631779 w 8636594"/>
              <a:gd name="connsiteY101" fmla="*/ 1078937 h 6502876"/>
              <a:gd name="connsiteX102" fmla="*/ 7661855 w 8636594"/>
              <a:gd name="connsiteY102" fmla="*/ 1038876 h 6502876"/>
              <a:gd name="connsiteX103" fmla="*/ 7692111 w 8636594"/>
              <a:gd name="connsiteY103" fmla="*/ 999035 h 6502876"/>
              <a:gd name="connsiteX104" fmla="*/ 7722554 w 8636594"/>
              <a:gd name="connsiteY104" fmla="*/ 959419 h 6502876"/>
              <a:gd name="connsiteX105" fmla="*/ 7753190 w 8636594"/>
              <a:gd name="connsiteY105" fmla="*/ 920037 h 6502876"/>
              <a:gd name="connsiteX106" fmla="*/ 7784023 w 8636594"/>
              <a:gd name="connsiteY106" fmla="*/ 880894 h 6502876"/>
              <a:gd name="connsiteX107" fmla="*/ 7815061 w 8636594"/>
              <a:gd name="connsiteY107" fmla="*/ 841997 h 6502876"/>
              <a:gd name="connsiteX108" fmla="*/ 7846308 w 8636594"/>
              <a:gd name="connsiteY108" fmla="*/ 803354 h 6502876"/>
              <a:gd name="connsiteX109" fmla="*/ 7877772 w 8636594"/>
              <a:gd name="connsiteY109" fmla="*/ 764970 h 6502876"/>
              <a:gd name="connsiteX110" fmla="*/ 7909458 w 8636594"/>
              <a:gd name="connsiteY110" fmla="*/ 726853 h 6502876"/>
              <a:gd name="connsiteX111" fmla="*/ 7941371 w 8636594"/>
              <a:gd name="connsiteY111" fmla="*/ 689010 h 6502876"/>
              <a:gd name="connsiteX112" fmla="*/ 7973518 w 8636594"/>
              <a:gd name="connsiteY112" fmla="*/ 651447 h 6502876"/>
              <a:gd name="connsiteX113" fmla="*/ 8005905 w 8636594"/>
              <a:gd name="connsiteY113" fmla="*/ 614171 h 6502876"/>
              <a:gd name="connsiteX114" fmla="*/ 8038538 w 8636594"/>
              <a:gd name="connsiteY114" fmla="*/ 577189 h 6502876"/>
              <a:gd name="connsiteX115" fmla="*/ 8071421 w 8636594"/>
              <a:gd name="connsiteY115" fmla="*/ 540507 h 6502876"/>
              <a:gd name="connsiteX116" fmla="*/ 8104563 w 8636594"/>
              <a:gd name="connsiteY116" fmla="*/ 504132 h 6502876"/>
              <a:gd name="connsiteX117" fmla="*/ 8137967 w 8636594"/>
              <a:gd name="connsiteY117" fmla="*/ 468072 h 6502876"/>
              <a:gd name="connsiteX118" fmla="*/ 8171641 w 8636594"/>
              <a:gd name="connsiteY118" fmla="*/ 432332 h 6502876"/>
              <a:gd name="connsiteX119" fmla="*/ 8205590 w 8636594"/>
              <a:gd name="connsiteY119" fmla="*/ 396920 h 6502876"/>
              <a:gd name="connsiteX120" fmla="*/ 8239820 w 8636594"/>
              <a:gd name="connsiteY120" fmla="*/ 361843 h 6502876"/>
              <a:gd name="connsiteX121" fmla="*/ 8274337 w 8636594"/>
              <a:gd name="connsiteY121" fmla="*/ 327107 h 6502876"/>
              <a:gd name="connsiteX122" fmla="*/ 8309147 w 8636594"/>
              <a:gd name="connsiteY122" fmla="*/ 292718 h 6502876"/>
              <a:gd name="connsiteX123" fmla="*/ 8344256 w 8636594"/>
              <a:gd name="connsiteY123" fmla="*/ 258685 h 6502876"/>
              <a:gd name="connsiteX124" fmla="*/ 8379669 w 8636594"/>
              <a:gd name="connsiteY124" fmla="*/ 225013 h 6502876"/>
              <a:gd name="connsiteX125" fmla="*/ 8415394 w 8636594"/>
              <a:gd name="connsiteY125" fmla="*/ 191709 h 6502876"/>
              <a:gd name="connsiteX126" fmla="*/ 8451434 w 8636594"/>
              <a:gd name="connsiteY126" fmla="*/ 158780 h 6502876"/>
              <a:gd name="connsiteX127" fmla="*/ 8487798 w 8636594"/>
              <a:gd name="connsiteY127" fmla="*/ 126233 h 6502876"/>
              <a:gd name="connsiteX128" fmla="*/ 8524489 w 8636594"/>
              <a:gd name="connsiteY128" fmla="*/ 94075 h 6502876"/>
              <a:gd name="connsiteX129" fmla="*/ 8561515 w 8636594"/>
              <a:gd name="connsiteY129" fmla="*/ 62312 h 6502876"/>
              <a:gd name="connsiteX130" fmla="*/ 8598881 w 8636594"/>
              <a:gd name="connsiteY130" fmla="*/ 30951 h 6502876"/>
              <a:gd name="connsiteX131" fmla="*/ 8636594 w 8636594"/>
              <a:gd name="connsiteY131" fmla="*/ 0 h 6502876"/>
              <a:gd name="connsiteX0" fmla="*/ 8636594 w 8636594"/>
              <a:gd name="connsiteY0" fmla="*/ 0 h 6488565"/>
              <a:gd name="connsiteX1" fmla="*/ 5293 w 8636594"/>
              <a:gd name="connsiteY1" fmla="*/ 0 h 6488565"/>
              <a:gd name="connsiteX2" fmla="*/ 0 w 8636594"/>
              <a:gd name="connsiteY2" fmla="*/ 5587843 h 6488565"/>
              <a:gd name="connsiteX3" fmla="*/ 1594033 w 8636594"/>
              <a:gd name="connsiteY3" fmla="*/ 5600057 h 6488565"/>
              <a:gd name="connsiteX4" fmla="*/ 1686068 w 8636594"/>
              <a:gd name="connsiteY4" fmla="*/ 5599745 h 6488565"/>
              <a:gd name="connsiteX5" fmla="*/ 2689804 w 8636594"/>
              <a:gd name="connsiteY5" fmla="*/ 6488565 h 6488565"/>
              <a:gd name="connsiteX6" fmla="*/ 2742629 w 8636594"/>
              <a:gd name="connsiteY6" fmla="*/ 6473849 h 6488565"/>
              <a:gd name="connsiteX7" fmla="*/ 2794848 w 8636594"/>
              <a:gd name="connsiteY7" fmla="*/ 6458731 h 6488565"/>
              <a:gd name="connsiteX8" fmla="*/ 2846466 w 8636594"/>
              <a:gd name="connsiteY8" fmla="*/ 6443216 h 6488565"/>
              <a:gd name="connsiteX9" fmla="*/ 2897488 w 8636594"/>
              <a:gd name="connsiteY9" fmla="*/ 6427305 h 6488565"/>
              <a:gd name="connsiteX10" fmla="*/ 2947923 w 8636594"/>
              <a:gd name="connsiteY10" fmla="*/ 6411004 h 6488565"/>
              <a:gd name="connsiteX11" fmla="*/ 2997775 w 8636594"/>
              <a:gd name="connsiteY11" fmla="*/ 6394316 h 6488565"/>
              <a:gd name="connsiteX12" fmla="*/ 3047052 w 8636594"/>
              <a:gd name="connsiteY12" fmla="*/ 6377243 h 6488565"/>
              <a:gd name="connsiteX13" fmla="*/ 3095759 w 8636594"/>
              <a:gd name="connsiteY13" fmla="*/ 6359791 h 6488565"/>
              <a:gd name="connsiteX14" fmla="*/ 3143903 w 8636594"/>
              <a:gd name="connsiteY14" fmla="*/ 6341961 h 6488565"/>
              <a:gd name="connsiteX15" fmla="*/ 3191491 w 8636594"/>
              <a:gd name="connsiteY15" fmla="*/ 6323757 h 6488565"/>
              <a:gd name="connsiteX16" fmla="*/ 3238528 w 8636594"/>
              <a:gd name="connsiteY16" fmla="*/ 6305184 h 6488565"/>
              <a:gd name="connsiteX17" fmla="*/ 3285021 w 8636594"/>
              <a:gd name="connsiteY17" fmla="*/ 6286245 h 6488565"/>
              <a:gd name="connsiteX18" fmla="*/ 3330977 w 8636594"/>
              <a:gd name="connsiteY18" fmla="*/ 6266942 h 6488565"/>
              <a:gd name="connsiteX19" fmla="*/ 3376401 w 8636594"/>
              <a:gd name="connsiteY19" fmla="*/ 6247281 h 6488565"/>
              <a:gd name="connsiteX20" fmla="*/ 3421300 w 8636594"/>
              <a:gd name="connsiteY20" fmla="*/ 6227263 h 6488565"/>
              <a:gd name="connsiteX21" fmla="*/ 3465680 w 8636594"/>
              <a:gd name="connsiteY21" fmla="*/ 6206893 h 6488565"/>
              <a:gd name="connsiteX22" fmla="*/ 3509548 w 8636594"/>
              <a:gd name="connsiteY22" fmla="*/ 6186174 h 6488565"/>
              <a:gd name="connsiteX23" fmla="*/ 3552910 w 8636594"/>
              <a:gd name="connsiteY23" fmla="*/ 6165110 h 6488565"/>
              <a:gd name="connsiteX24" fmla="*/ 3595773 w 8636594"/>
              <a:gd name="connsiteY24" fmla="*/ 6143704 h 6488565"/>
              <a:gd name="connsiteX25" fmla="*/ 3638142 w 8636594"/>
              <a:gd name="connsiteY25" fmla="*/ 6121960 h 6488565"/>
              <a:gd name="connsiteX26" fmla="*/ 3680024 w 8636594"/>
              <a:gd name="connsiteY26" fmla="*/ 6099881 h 6488565"/>
              <a:gd name="connsiteX27" fmla="*/ 3721426 w 8636594"/>
              <a:gd name="connsiteY27" fmla="*/ 6077471 h 6488565"/>
              <a:gd name="connsiteX28" fmla="*/ 3762353 w 8636594"/>
              <a:gd name="connsiteY28" fmla="*/ 6054733 h 6488565"/>
              <a:gd name="connsiteX29" fmla="*/ 3802812 w 8636594"/>
              <a:gd name="connsiteY29" fmla="*/ 6031671 h 6488565"/>
              <a:gd name="connsiteX30" fmla="*/ 3842810 w 8636594"/>
              <a:gd name="connsiteY30" fmla="*/ 6008288 h 6488565"/>
              <a:gd name="connsiteX31" fmla="*/ 3882352 w 8636594"/>
              <a:gd name="connsiteY31" fmla="*/ 5984588 h 6488565"/>
              <a:gd name="connsiteX32" fmla="*/ 3921445 w 8636594"/>
              <a:gd name="connsiteY32" fmla="*/ 5960574 h 6488565"/>
              <a:gd name="connsiteX33" fmla="*/ 3960096 w 8636594"/>
              <a:gd name="connsiteY33" fmla="*/ 5936250 h 6488565"/>
              <a:gd name="connsiteX34" fmla="*/ 3998311 w 8636594"/>
              <a:gd name="connsiteY34" fmla="*/ 5911619 h 6488565"/>
              <a:gd name="connsiteX35" fmla="*/ 4036095 w 8636594"/>
              <a:gd name="connsiteY35" fmla="*/ 5886685 h 6488565"/>
              <a:gd name="connsiteX36" fmla="*/ 4073456 w 8636594"/>
              <a:gd name="connsiteY36" fmla="*/ 5861452 h 6488565"/>
              <a:gd name="connsiteX37" fmla="*/ 4110400 w 8636594"/>
              <a:gd name="connsiteY37" fmla="*/ 5835922 h 6488565"/>
              <a:gd name="connsiteX38" fmla="*/ 4146933 w 8636594"/>
              <a:gd name="connsiteY38" fmla="*/ 5810100 h 6488565"/>
              <a:gd name="connsiteX39" fmla="*/ 4183061 w 8636594"/>
              <a:gd name="connsiteY39" fmla="*/ 5783988 h 6488565"/>
              <a:gd name="connsiteX40" fmla="*/ 4218791 w 8636594"/>
              <a:gd name="connsiteY40" fmla="*/ 5757591 h 6488565"/>
              <a:gd name="connsiteX41" fmla="*/ 4254129 w 8636594"/>
              <a:gd name="connsiteY41" fmla="*/ 5730912 h 6488565"/>
              <a:gd name="connsiteX42" fmla="*/ 4289081 w 8636594"/>
              <a:gd name="connsiteY42" fmla="*/ 5703955 h 6488565"/>
              <a:gd name="connsiteX43" fmla="*/ 4323654 w 8636594"/>
              <a:gd name="connsiteY43" fmla="*/ 5676722 h 6488565"/>
              <a:gd name="connsiteX44" fmla="*/ 4357854 w 8636594"/>
              <a:gd name="connsiteY44" fmla="*/ 5649218 h 6488565"/>
              <a:gd name="connsiteX45" fmla="*/ 4391688 w 8636594"/>
              <a:gd name="connsiteY45" fmla="*/ 5621446 h 6488565"/>
              <a:gd name="connsiteX46" fmla="*/ 4425162 w 8636594"/>
              <a:gd name="connsiteY46" fmla="*/ 5593409 h 6488565"/>
              <a:gd name="connsiteX47" fmla="*/ 4458281 w 8636594"/>
              <a:gd name="connsiteY47" fmla="*/ 5565111 h 6488565"/>
              <a:gd name="connsiteX48" fmla="*/ 4491053 w 8636594"/>
              <a:gd name="connsiteY48" fmla="*/ 5536556 h 6488565"/>
              <a:gd name="connsiteX49" fmla="*/ 4523484 w 8636594"/>
              <a:gd name="connsiteY49" fmla="*/ 5507747 h 6488565"/>
              <a:gd name="connsiteX50" fmla="*/ 4555580 w 8636594"/>
              <a:gd name="connsiteY50" fmla="*/ 5478687 h 6488565"/>
              <a:gd name="connsiteX51" fmla="*/ 4587347 w 8636594"/>
              <a:gd name="connsiteY51" fmla="*/ 5449380 h 6488565"/>
              <a:gd name="connsiteX52" fmla="*/ 4618793 w 8636594"/>
              <a:gd name="connsiteY52" fmla="*/ 5419830 h 6488565"/>
              <a:gd name="connsiteX53" fmla="*/ 4649922 w 8636594"/>
              <a:gd name="connsiteY53" fmla="*/ 5390040 h 6488565"/>
              <a:gd name="connsiteX54" fmla="*/ 4680742 w 8636594"/>
              <a:gd name="connsiteY54" fmla="*/ 5360014 h 6488565"/>
              <a:gd name="connsiteX55" fmla="*/ 4711259 w 8636594"/>
              <a:gd name="connsiteY55" fmla="*/ 5329755 h 6488565"/>
              <a:gd name="connsiteX56" fmla="*/ 4741478 w 8636594"/>
              <a:gd name="connsiteY56" fmla="*/ 5299266 h 6488565"/>
              <a:gd name="connsiteX57" fmla="*/ 4771408 w 8636594"/>
              <a:gd name="connsiteY57" fmla="*/ 5268551 h 6488565"/>
              <a:gd name="connsiteX58" fmla="*/ 4801053 w 8636594"/>
              <a:gd name="connsiteY58" fmla="*/ 5237614 h 6488565"/>
              <a:gd name="connsiteX59" fmla="*/ 4830420 w 8636594"/>
              <a:gd name="connsiteY59" fmla="*/ 5206458 h 6488565"/>
              <a:gd name="connsiteX60" fmla="*/ 4859516 w 8636594"/>
              <a:gd name="connsiteY60" fmla="*/ 5175087 h 6488565"/>
              <a:gd name="connsiteX61" fmla="*/ 4888347 w 8636594"/>
              <a:gd name="connsiteY61" fmla="*/ 5143504 h 6488565"/>
              <a:gd name="connsiteX62" fmla="*/ 4916919 w 8636594"/>
              <a:gd name="connsiteY62" fmla="*/ 5111713 h 6488565"/>
              <a:gd name="connsiteX63" fmla="*/ 4945238 w 8636594"/>
              <a:gd name="connsiteY63" fmla="*/ 5079717 h 6488565"/>
              <a:gd name="connsiteX64" fmla="*/ 4973311 w 8636594"/>
              <a:gd name="connsiteY64" fmla="*/ 5047519 h 6488565"/>
              <a:gd name="connsiteX65" fmla="*/ 5001145 w 8636594"/>
              <a:gd name="connsiteY65" fmla="*/ 5015124 h 6488565"/>
              <a:gd name="connsiteX66" fmla="*/ 5028745 w 8636594"/>
              <a:gd name="connsiteY66" fmla="*/ 4982535 h 6488565"/>
              <a:gd name="connsiteX67" fmla="*/ 5056117 w 8636594"/>
              <a:gd name="connsiteY67" fmla="*/ 4949755 h 6488565"/>
              <a:gd name="connsiteX68" fmla="*/ 5083269 w 8636594"/>
              <a:gd name="connsiteY68" fmla="*/ 4916787 h 6488565"/>
              <a:gd name="connsiteX69" fmla="*/ 5110207 w 8636594"/>
              <a:gd name="connsiteY69" fmla="*/ 4883636 h 6488565"/>
              <a:gd name="connsiteX70" fmla="*/ 5136937 w 8636594"/>
              <a:gd name="connsiteY70" fmla="*/ 4850305 h 6488565"/>
              <a:gd name="connsiteX71" fmla="*/ 5163464 w 8636594"/>
              <a:gd name="connsiteY71" fmla="*/ 4816797 h 6488565"/>
              <a:gd name="connsiteX72" fmla="*/ 5215940 w 8636594"/>
              <a:gd name="connsiteY72" fmla="*/ 4749265 h 6488565"/>
              <a:gd name="connsiteX73" fmla="*/ 5267684 w 8636594"/>
              <a:gd name="connsiteY73" fmla="*/ 4681068 h 6488565"/>
              <a:gd name="connsiteX74" fmla="*/ 5318748 w 8636594"/>
              <a:gd name="connsiteY74" fmla="*/ 4612234 h 6488565"/>
              <a:gd name="connsiteX75" fmla="*/ 5369182 w 8636594"/>
              <a:gd name="connsiteY75" fmla="*/ 4542793 h 6488565"/>
              <a:gd name="connsiteX76" fmla="*/ 5419038 w 8636594"/>
              <a:gd name="connsiteY76" fmla="*/ 4472771 h 6488565"/>
              <a:gd name="connsiteX77" fmla="*/ 5468365 w 8636594"/>
              <a:gd name="connsiteY77" fmla="*/ 4402196 h 6488565"/>
              <a:gd name="connsiteX78" fmla="*/ 5517215 w 8636594"/>
              <a:gd name="connsiteY78" fmla="*/ 4331098 h 6488565"/>
              <a:gd name="connsiteX79" fmla="*/ 5565637 w 8636594"/>
              <a:gd name="connsiteY79" fmla="*/ 4259503 h 6488565"/>
              <a:gd name="connsiteX80" fmla="*/ 5613684 w 8636594"/>
              <a:gd name="connsiteY80" fmla="*/ 4187441 h 6488565"/>
              <a:gd name="connsiteX81" fmla="*/ 5685160 w 8636594"/>
              <a:gd name="connsiteY81" fmla="*/ 4078531 h 6488565"/>
              <a:gd name="connsiteX82" fmla="*/ 5756074 w 8636594"/>
              <a:gd name="connsiteY82" fmla="*/ 3968727 h 6488565"/>
              <a:gd name="connsiteX83" fmla="*/ 5873483 w 8636594"/>
              <a:gd name="connsiteY83" fmla="*/ 3783989 h 6488565"/>
              <a:gd name="connsiteX84" fmla="*/ 6203209 w 8636594"/>
              <a:gd name="connsiteY84" fmla="*/ 3258640 h 6488565"/>
              <a:gd name="connsiteX85" fmla="*/ 6299430 w 8636594"/>
              <a:gd name="connsiteY85" fmla="*/ 3107321 h 6488565"/>
              <a:gd name="connsiteX86" fmla="*/ 6372650 w 8636594"/>
              <a:gd name="connsiteY86" fmla="*/ 2993735 h 6488565"/>
              <a:gd name="connsiteX87" fmla="*/ 6453197 w 8636594"/>
              <a:gd name="connsiteY87" fmla="*/ 2869788 h 6488565"/>
              <a:gd name="connsiteX88" fmla="*/ 6564167 w 8636594"/>
              <a:gd name="connsiteY88" fmla="*/ 2696807 h 6488565"/>
              <a:gd name="connsiteX89" fmla="*/ 6976233 w 8636594"/>
              <a:gd name="connsiteY89" fmla="*/ 2045274 h 6488565"/>
              <a:gd name="connsiteX90" fmla="*/ 7086755 w 8636594"/>
              <a:gd name="connsiteY90" fmla="*/ 1872743 h 6488565"/>
              <a:gd name="connsiteX91" fmla="*/ 7170279 w 8636594"/>
              <a:gd name="connsiteY91" fmla="*/ 1744202 h 6488565"/>
              <a:gd name="connsiteX92" fmla="*/ 7226351 w 8636594"/>
              <a:gd name="connsiteY92" fmla="*/ 1659017 h 6488565"/>
              <a:gd name="connsiteX93" fmla="*/ 7282789 w 8636594"/>
              <a:gd name="connsiteY93" fmla="*/ 1574303 h 6488565"/>
              <a:gd name="connsiteX94" fmla="*/ 7339643 w 8636594"/>
              <a:gd name="connsiteY94" fmla="*/ 1490113 h 6488565"/>
              <a:gd name="connsiteX95" fmla="*/ 7396957 w 8636594"/>
              <a:gd name="connsiteY95" fmla="*/ 1406503 h 6488565"/>
              <a:gd name="connsiteX96" fmla="*/ 7454781 w 8636594"/>
              <a:gd name="connsiteY96" fmla="*/ 1323526 h 6488565"/>
              <a:gd name="connsiteX97" fmla="*/ 7513161 w 8636594"/>
              <a:gd name="connsiteY97" fmla="*/ 1241237 h 6488565"/>
              <a:gd name="connsiteX98" fmla="*/ 7572144 w 8636594"/>
              <a:gd name="connsiteY98" fmla="*/ 1159689 h 6488565"/>
              <a:gd name="connsiteX99" fmla="*/ 7601877 w 8636594"/>
              <a:gd name="connsiteY99" fmla="*/ 1119210 h 6488565"/>
              <a:gd name="connsiteX100" fmla="*/ 7631779 w 8636594"/>
              <a:gd name="connsiteY100" fmla="*/ 1078937 h 6488565"/>
              <a:gd name="connsiteX101" fmla="*/ 7661855 w 8636594"/>
              <a:gd name="connsiteY101" fmla="*/ 1038876 h 6488565"/>
              <a:gd name="connsiteX102" fmla="*/ 7692111 w 8636594"/>
              <a:gd name="connsiteY102" fmla="*/ 999035 h 6488565"/>
              <a:gd name="connsiteX103" fmla="*/ 7722554 w 8636594"/>
              <a:gd name="connsiteY103" fmla="*/ 959419 h 6488565"/>
              <a:gd name="connsiteX104" fmla="*/ 7753190 w 8636594"/>
              <a:gd name="connsiteY104" fmla="*/ 920037 h 6488565"/>
              <a:gd name="connsiteX105" fmla="*/ 7784023 w 8636594"/>
              <a:gd name="connsiteY105" fmla="*/ 880894 h 6488565"/>
              <a:gd name="connsiteX106" fmla="*/ 7815061 w 8636594"/>
              <a:gd name="connsiteY106" fmla="*/ 841997 h 6488565"/>
              <a:gd name="connsiteX107" fmla="*/ 7846308 w 8636594"/>
              <a:gd name="connsiteY107" fmla="*/ 803354 h 6488565"/>
              <a:gd name="connsiteX108" fmla="*/ 7877772 w 8636594"/>
              <a:gd name="connsiteY108" fmla="*/ 764970 h 6488565"/>
              <a:gd name="connsiteX109" fmla="*/ 7909458 w 8636594"/>
              <a:gd name="connsiteY109" fmla="*/ 726853 h 6488565"/>
              <a:gd name="connsiteX110" fmla="*/ 7941371 w 8636594"/>
              <a:gd name="connsiteY110" fmla="*/ 689010 h 6488565"/>
              <a:gd name="connsiteX111" fmla="*/ 7973518 w 8636594"/>
              <a:gd name="connsiteY111" fmla="*/ 651447 h 6488565"/>
              <a:gd name="connsiteX112" fmla="*/ 8005905 w 8636594"/>
              <a:gd name="connsiteY112" fmla="*/ 614171 h 6488565"/>
              <a:gd name="connsiteX113" fmla="*/ 8038538 w 8636594"/>
              <a:gd name="connsiteY113" fmla="*/ 577189 h 6488565"/>
              <a:gd name="connsiteX114" fmla="*/ 8071421 w 8636594"/>
              <a:gd name="connsiteY114" fmla="*/ 540507 h 6488565"/>
              <a:gd name="connsiteX115" fmla="*/ 8104563 w 8636594"/>
              <a:gd name="connsiteY115" fmla="*/ 504132 h 6488565"/>
              <a:gd name="connsiteX116" fmla="*/ 8137967 w 8636594"/>
              <a:gd name="connsiteY116" fmla="*/ 468072 h 6488565"/>
              <a:gd name="connsiteX117" fmla="*/ 8171641 w 8636594"/>
              <a:gd name="connsiteY117" fmla="*/ 432332 h 6488565"/>
              <a:gd name="connsiteX118" fmla="*/ 8205590 w 8636594"/>
              <a:gd name="connsiteY118" fmla="*/ 396920 h 6488565"/>
              <a:gd name="connsiteX119" fmla="*/ 8239820 w 8636594"/>
              <a:gd name="connsiteY119" fmla="*/ 361843 h 6488565"/>
              <a:gd name="connsiteX120" fmla="*/ 8274337 w 8636594"/>
              <a:gd name="connsiteY120" fmla="*/ 327107 h 6488565"/>
              <a:gd name="connsiteX121" fmla="*/ 8309147 w 8636594"/>
              <a:gd name="connsiteY121" fmla="*/ 292718 h 6488565"/>
              <a:gd name="connsiteX122" fmla="*/ 8344256 w 8636594"/>
              <a:gd name="connsiteY122" fmla="*/ 258685 h 6488565"/>
              <a:gd name="connsiteX123" fmla="*/ 8379669 w 8636594"/>
              <a:gd name="connsiteY123" fmla="*/ 225013 h 6488565"/>
              <a:gd name="connsiteX124" fmla="*/ 8415394 w 8636594"/>
              <a:gd name="connsiteY124" fmla="*/ 191709 h 6488565"/>
              <a:gd name="connsiteX125" fmla="*/ 8451434 w 8636594"/>
              <a:gd name="connsiteY125" fmla="*/ 158780 h 6488565"/>
              <a:gd name="connsiteX126" fmla="*/ 8487798 w 8636594"/>
              <a:gd name="connsiteY126" fmla="*/ 126233 h 6488565"/>
              <a:gd name="connsiteX127" fmla="*/ 8524489 w 8636594"/>
              <a:gd name="connsiteY127" fmla="*/ 94075 h 6488565"/>
              <a:gd name="connsiteX128" fmla="*/ 8561515 w 8636594"/>
              <a:gd name="connsiteY128" fmla="*/ 62312 h 6488565"/>
              <a:gd name="connsiteX129" fmla="*/ 8598881 w 8636594"/>
              <a:gd name="connsiteY129" fmla="*/ 30951 h 6488565"/>
              <a:gd name="connsiteX130" fmla="*/ 8636594 w 8636594"/>
              <a:gd name="connsiteY130" fmla="*/ 0 h 6488565"/>
              <a:gd name="connsiteX0" fmla="*/ 8636594 w 8636594"/>
              <a:gd name="connsiteY0" fmla="*/ 0 h 6473849"/>
              <a:gd name="connsiteX1" fmla="*/ 5293 w 8636594"/>
              <a:gd name="connsiteY1" fmla="*/ 0 h 6473849"/>
              <a:gd name="connsiteX2" fmla="*/ 0 w 8636594"/>
              <a:gd name="connsiteY2" fmla="*/ 5587843 h 6473849"/>
              <a:gd name="connsiteX3" fmla="*/ 1594033 w 8636594"/>
              <a:gd name="connsiteY3" fmla="*/ 5600057 h 6473849"/>
              <a:gd name="connsiteX4" fmla="*/ 1686068 w 8636594"/>
              <a:gd name="connsiteY4" fmla="*/ 5599745 h 6473849"/>
              <a:gd name="connsiteX5" fmla="*/ 2742629 w 8636594"/>
              <a:gd name="connsiteY5" fmla="*/ 6473849 h 6473849"/>
              <a:gd name="connsiteX6" fmla="*/ 2794848 w 8636594"/>
              <a:gd name="connsiteY6" fmla="*/ 6458731 h 6473849"/>
              <a:gd name="connsiteX7" fmla="*/ 2846466 w 8636594"/>
              <a:gd name="connsiteY7" fmla="*/ 6443216 h 6473849"/>
              <a:gd name="connsiteX8" fmla="*/ 2897488 w 8636594"/>
              <a:gd name="connsiteY8" fmla="*/ 6427305 h 6473849"/>
              <a:gd name="connsiteX9" fmla="*/ 2947923 w 8636594"/>
              <a:gd name="connsiteY9" fmla="*/ 6411004 h 6473849"/>
              <a:gd name="connsiteX10" fmla="*/ 2997775 w 8636594"/>
              <a:gd name="connsiteY10" fmla="*/ 6394316 h 6473849"/>
              <a:gd name="connsiteX11" fmla="*/ 3047052 w 8636594"/>
              <a:gd name="connsiteY11" fmla="*/ 6377243 h 6473849"/>
              <a:gd name="connsiteX12" fmla="*/ 3095759 w 8636594"/>
              <a:gd name="connsiteY12" fmla="*/ 6359791 h 6473849"/>
              <a:gd name="connsiteX13" fmla="*/ 3143903 w 8636594"/>
              <a:gd name="connsiteY13" fmla="*/ 6341961 h 6473849"/>
              <a:gd name="connsiteX14" fmla="*/ 3191491 w 8636594"/>
              <a:gd name="connsiteY14" fmla="*/ 6323757 h 6473849"/>
              <a:gd name="connsiteX15" fmla="*/ 3238528 w 8636594"/>
              <a:gd name="connsiteY15" fmla="*/ 6305184 h 6473849"/>
              <a:gd name="connsiteX16" fmla="*/ 3285021 w 8636594"/>
              <a:gd name="connsiteY16" fmla="*/ 6286245 h 6473849"/>
              <a:gd name="connsiteX17" fmla="*/ 3330977 w 8636594"/>
              <a:gd name="connsiteY17" fmla="*/ 6266942 h 6473849"/>
              <a:gd name="connsiteX18" fmla="*/ 3376401 w 8636594"/>
              <a:gd name="connsiteY18" fmla="*/ 6247281 h 6473849"/>
              <a:gd name="connsiteX19" fmla="*/ 3421300 w 8636594"/>
              <a:gd name="connsiteY19" fmla="*/ 6227263 h 6473849"/>
              <a:gd name="connsiteX20" fmla="*/ 3465680 w 8636594"/>
              <a:gd name="connsiteY20" fmla="*/ 6206893 h 6473849"/>
              <a:gd name="connsiteX21" fmla="*/ 3509548 w 8636594"/>
              <a:gd name="connsiteY21" fmla="*/ 6186174 h 6473849"/>
              <a:gd name="connsiteX22" fmla="*/ 3552910 w 8636594"/>
              <a:gd name="connsiteY22" fmla="*/ 6165110 h 6473849"/>
              <a:gd name="connsiteX23" fmla="*/ 3595773 w 8636594"/>
              <a:gd name="connsiteY23" fmla="*/ 6143704 h 6473849"/>
              <a:gd name="connsiteX24" fmla="*/ 3638142 w 8636594"/>
              <a:gd name="connsiteY24" fmla="*/ 6121960 h 6473849"/>
              <a:gd name="connsiteX25" fmla="*/ 3680024 w 8636594"/>
              <a:gd name="connsiteY25" fmla="*/ 6099881 h 6473849"/>
              <a:gd name="connsiteX26" fmla="*/ 3721426 w 8636594"/>
              <a:gd name="connsiteY26" fmla="*/ 6077471 h 6473849"/>
              <a:gd name="connsiteX27" fmla="*/ 3762353 w 8636594"/>
              <a:gd name="connsiteY27" fmla="*/ 6054733 h 6473849"/>
              <a:gd name="connsiteX28" fmla="*/ 3802812 w 8636594"/>
              <a:gd name="connsiteY28" fmla="*/ 6031671 h 6473849"/>
              <a:gd name="connsiteX29" fmla="*/ 3842810 w 8636594"/>
              <a:gd name="connsiteY29" fmla="*/ 6008288 h 6473849"/>
              <a:gd name="connsiteX30" fmla="*/ 3882352 w 8636594"/>
              <a:gd name="connsiteY30" fmla="*/ 5984588 h 6473849"/>
              <a:gd name="connsiteX31" fmla="*/ 3921445 w 8636594"/>
              <a:gd name="connsiteY31" fmla="*/ 5960574 h 6473849"/>
              <a:gd name="connsiteX32" fmla="*/ 3960096 w 8636594"/>
              <a:gd name="connsiteY32" fmla="*/ 5936250 h 6473849"/>
              <a:gd name="connsiteX33" fmla="*/ 3998311 w 8636594"/>
              <a:gd name="connsiteY33" fmla="*/ 5911619 h 6473849"/>
              <a:gd name="connsiteX34" fmla="*/ 4036095 w 8636594"/>
              <a:gd name="connsiteY34" fmla="*/ 5886685 h 6473849"/>
              <a:gd name="connsiteX35" fmla="*/ 4073456 w 8636594"/>
              <a:gd name="connsiteY35" fmla="*/ 5861452 h 6473849"/>
              <a:gd name="connsiteX36" fmla="*/ 4110400 w 8636594"/>
              <a:gd name="connsiteY36" fmla="*/ 5835922 h 6473849"/>
              <a:gd name="connsiteX37" fmla="*/ 4146933 w 8636594"/>
              <a:gd name="connsiteY37" fmla="*/ 5810100 h 6473849"/>
              <a:gd name="connsiteX38" fmla="*/ 4183061 w 8636594"/>
              <a:gd name="connsiteY38" fmla="*/ 5783988 h 6473849"/>
              <a:gd name="connsiteX39" fmla="*/ 4218791 w 8636594"/>
              <a:gd name="connsiteY39" fmla="*/ 5757591 h 6473849"/>
              <a:gd name="connsiteX40" fmla="*/ 4254129 w 8636594"/>
              <a:gd name="connsiteY40" fmla="*/ 5730912 h 6473849"/>
              <a:gd name="connsiteX41" fmla="*/ 4289081 w 8636594"/>
              <a:gd name="connsiteY41" fmla="*/ 5703955 h 6473849"/>
              <a:gd name="connsiteX42" fmla="*/ 4323654 w 8636594"/>
              <a:gd name="connsiteY42" fmla="*/ 5676722 h 6473849"/>
              <a:gd name="connsiteX43" fmla="*/ 4357854 w 8636594"/>
              <a:gd name="connsiteY43" fmla="*/ 5649218 h 6473849"/>
              <a:gd name="connsiteX44" fmla="*/ 4391688 w 8636594"/>
              <a:gd name="connsiteY44" fmla="*/ 5621446 h 6473849"/>
              <a:gd name="connsiteX45" fmla="*/ 4425162 w 8636594"/>
              <a:gd name="connsiteY45" fmla="*/ 5593409 h 6473849"/>
              <a:gd name="connsiteX46" fmla="*/ 4458281 w 8636594"/>
              <a:gd name="connsiteY46" fmla="*/ 5565111 h 6473849"/>
              <a:gd name="connsiteX47" fmla="*/ 4491053 w 8636594"/>
              <a:gd name="connsiteY47" fmla="*/ 5536556 h 6473849"/>
              <a:gd name="connsiteX48" fmla="*/ 4523484 w 8636594"/>
              <a:gd name="connsiteY48" fmla="*/ 5507747 h 6473849"/>
              <a:gd name="connsiteX49" fmla="*/ 4555580 w 8636594"/>
              <a:gd name="connsiteY49" fmla="*/ 5478687 h 6473849"/>
              <a:gd name="connsiteX50" fmla="*/ 4587347 w 8636594"/>
              <a:gd name="connsiteY50" fmla="*/ 5449380 h 6473849"/>
              <a:gd name="connsiteX51" fmla="*/ 4618793 w 8636594"/>
              <a:gd name="connsiteY51" fmla="*/ 5419830 h 6473849"/>
              <a:gd name="connsiteX52" fmla="*/ 4649922 w 8636594"/>
              <a:gd name="connsiteY52" fmla="*/ 5390040 h 6473849"/>
              <a:gd name="connsiteX53" fmla="*/ 4680742 w 8636594"/>
              <a:gd name="connsiteY53" fmla="*/ 5360014 h 6473849"/>
              <a:gd name="connsiteX54" fmla="*/ 4711259 w 8636594"/>
              <a:gd name="connsiteY54" fmla="*/ 5329755 h 6473849"/>
              <a:gd name="connsiteX55" fmla="*/ 4741478 w 8636594"/>
              <a:gd name="connsiteY55" fmla="*/ 5299266 h 6473849"/>
              <a:gd name="connsiteX56" fmla="*/ 4771408 w 8636594"/>
              <a:gd name="connsiteY56" fmla="*/ 5268551 h 6473849"/>
              <a:gd name="connsiteX57" fmla="*/ 4801053 w 8636594"/>
              <a:gd name="connsiteY57" fmla="*/ 5237614 h 6473849"/>
              <a:gd name="connsiteX58" fmla="*/ 4830420 w 8636594"/>
              <a:gd name="connsiteY58" fmla="*/ 5206458 h 6473849"/>
              <a:gd name="connsiteX59" fmla="*/ 4859516 w 8636594"/>
              <a:gd name="connsiteY59" fmla="*/ 5175087 h 6473849"/>
              <a:gd name="connsiteX60" fmla="*/ 4888347 w 8636594"/>
              <a:gd name="connsiteY60" fmla="*/ 5143504 h 6473849"/>
              <a:gd name="connsiteX61" fmla="*/ 4916919 w 8636594"/>
              <a:gd name="connsiteY61" fmla="*/ 5111713 h 6473849"/>
              <a:gd name="connsiteX62" fmla="*/ 4945238 w 8636594"/>
              <a:gd name="connsiteY62" fmla="*/ 5079717 h 6473849"/>
              <a:gd name="connsiteX63" fmla="*/ 4973311 w 8636594"/>
              <a:gd name="connsiteY63" fmla="*/ 5047519 h 6473849"/>
              <a:gd name="connsiteX64" fmla="*/ 5001145 w 8636594"/>
              <a:gd name="connsiteY64" fmla="*/ 5015124 h 6473849"/>
              <a:gd name="connsiteX65" fmla="*/ 5028745 w 8636594"/>
              <a:gd name="connsiteY65" fmla="*/ 4982535 h 6473849"/>
              <a:gd name="connsiteX66" fmla="*/ 5056117 w 8636594"/>
              <a:gd name="connsiteY66" fmla="*/ 4949755 h 6473849"/>
              <a:gd name="connsiteX67" fmla="*/ 5083269 w 8636594"/>
              <a:gd name="connsiteY67" fmla="*/ 4916787 h 6473849"/>
              <a:gd name="connsiteX68" fmla="*/ 5110207 w 8636594"/>
              <a:gd name="connsiteY68" fmla="*/ 4883636 h 6473849"/>
              <a:gd name="connsiteX69" fmla="*/ 5136937 w 8636594"/>
              <a:gd name="connsiteY69" fmla="*/ 4850305 h 6473849"/>
              <a:gd name="connsiteX70" fmla="*/ 5163464 w 8636594"/>
              <a:gd name="connsiteY70" fmla="*/ 4816797 h 6473849"/>
              <a:gd name="connsiteX71" fmla="*/ 5215940 w 8636594"/>
              <a:gd name="connsiteY71" fmla="*/ 4749265 h 6473849"/>
              <a:gd name="connsiteX72" fmla="*/ 5267684 w 8636594"/>
              <a:gd name="connsiteY72" fmla="*/ 4681068 h 6473849"/>
              <a:gd name="connsiteX73" fmla="*/ 5318748 w 8636594"/>
              <a:gd name="connsiteY73" fmla="*/ 4612234 h 6473849"/>
              <a:gd name="connsiteX74" fmla="*/ 5369182 w 8636594"/>
              <a:gd name="connsiteY74" fmla="*/ 4542793 h 6473849"/>
              <a:gd name="connsiteX75" fmla="*/ 5419038 w 8636594"/>
              <a:gd name="connsiteY75" fmla="*/ 4472771 h 6473849"/>
              <a:gd name="connsiteX76" fmla="*/ 5468365 w 8636594"/>
              <a:gd name="connsiteY76" fmla="*/ 4402196 h 6473849"/>
              <a:gd name="connsiteX77" fmla="*/ 5517215 w 8636594"/>
              <a:gd name="connsiteY77" fmla="*/ 4331098 h 6473849"/>
              <a:gd name="connsiteX78" fmla="*/ 5565637 w 8636594"/>
              <a:gd name="connsiteY78" fmla="*/ 4259503 h 6473849"/>
              <a:gd name="connsiteX79" fmla="*/ 5613684 w 8636594"/>
              <a:gd name="connsiteY79" fmla="*/ 4187441 h 6473849"/>
              <a:gd name="connsiteX80" fmla="*/ 5685160 w 8636594"/>
              <a:gd name="connsiteY80" fmla="*/ 4078531 h 6473849"/>
              <a:gd name="connsiteX81" fmla="*/ 5756074 w 8636594"/>
              <a:gd name="connsiteY81" fmla="*/ 3968727 h 6473849"/>
              <a:gd name="connsiteX82" fmla="*/ 5873483 w 8636594"/>
              <a:gd name="connsiteY82" fmla="*/ 3783989 h 6473849"/>
              <a:gd name="connsiteX83" fmla="*/ 6203209 w 8636594"/>
              <a:gd name="connsiteY83" fmla="*/ 3258640 h 6473849"/>
              <a:gd name="connsiteX84" fmla="*/ 6299430 w 8636594"/>
              <a:gd name="connsiteY84" fmla="*/ 3107321 h 6473849"/>
              <a:gd name="connsiteX85" fmla="*/ 6372650 w 8636594"/>
              <a:gd name="connsiteY85" fmla="*/ 2993735 h 6473849"/>
              <a:gd name="connsiteX86" fmla="*/ 6453197 w 8636594"/>
              <a:gd name="connsiteY86" fmla="*/ 2869788 h 6473849"/>
              <a:gd name="connsiteX87" fmla="*/ 6564167 w 8636594"/>
              <a:gd name="connsiteY87" fmla="*/ 2696807 h 6473849"/>
              <a:gd name="connsiteX88" fmla="*/ 6976233 w 8636594"/>
              <a:gd name="connsiteY88" fmla="*/ 2045274 h 6473849"/>
              <a:gd name="connsiteX89" fmla="*/ 7086755 w 8636594"/>
              <a:gd name="connsiteY89" fmla="*/ 1872743 h 6473849"/>
              <a:gd name="connsiteX90" fmla="*/ 7170279 w 8636594"/>
              <a:gd name="connsiteY90" fmla="*/ 1744202 h 6473849"/>
              <a:gd name="connsiteX91" fmla="*/ 7226351 w 8636594"/>
              <a:gd name="connsiteY91" fmla="*/ 1659017 h 6473849"/>
              <a:gd name="connsiteX92" fmla="*/ 7282789 w 8636594"/>
              <a:gd name="connsiteY92" fmla="*/ 1574303 h 6473849"/>
              <a:gd name="connsiteX93" fmla="*/ 7339643 w 8636594"/>
              <a:gd name="connsiteY93" fmla="*/ 1490113 h 6473849"/>
              <a:gd name="connsiteX94" fmla="*/ 7396957 w 8636594"/>
              <a:gd name="connsiteY94" fmla="*/ 1406503 h 6473849"/>
              <a:gd name="connsiteX95" fmla="*/ 7454781 w 8636594"/>
              <a:gd name="connsiteY95" fmla="*/ 1323526 h 6473849"/>
              <a:gd name="connsiteX96" fmla="*/ 7513161 w 8636594"/>
              <a:gd name="connsiteY96" fmla="*/ 1241237 h 6473849"/>
              <a:gd name="connsiteX97" fmla="*/ 7572144 w 8636594"/>
              <a:gd name="connsiteY97" fmla="*/ 1159689 h 6473849"/>
              <a:gd name="connsiteX98" fmla="*/ 7601877 w 8636594"/>
              <a:gd name="connsiteY98" fmla="*/ 1119210 h 6473849"/>
              <a:gd name="connsiteX99" fmla="*/ 7631779 w 8636594"/>
              <a:gd name="connsiteY99" fmla="*/ 1078937 h 6473849"/>
              <a:gd name="connsiteX100" fmla="*/ 7661855 w 8636594"/>
              <a:gd name="connsiteY100" fmla="*/ 1038876 h 6473849"/>
              <a:gd name="connsiteX101" fmla="*/ 7692111 w 8636594"/>
              <a:gd name="connsiteY101" fmla="*/ 999035 h 6473849"/>
              <a:gd name="connsiteX102" fmla="*/ 7722554 w 8636594"/>
              <a:gd name="connsiteY102" fmla="*/ 959419 h 6473849"/>
              <a:gd name="connsiteX103" fmla="*/ 7753190 w 8636594"/>
              <a:gd name="connsiteY103" fmla="*/ 920037 h 6473849"/>
              <a:gd name="connsiteX104" fmla="*/ 7784023 w 8636594"/>
              <a:gd name="connsiteY104" fmla="*/ 880894 h 6473849"/>
              <a:gd name="connsiteX105" fmla="*/ 7815061 w 8636594"/>
              <a:gd name="connsiteY105" fmla="*/ 841997 h 6473849"/>
              <a:gd name="connsiteX106" fmla="*/ 7846308 w 8636594"/>
              <a:gd name="connsiteY106" fmla="*/ 803354 h 6473849"/>
              <a:gd name="connsiteX107" fmla="*/ 7877772 w 8636594"/>
              <a:gd name="connsiteY107" fmla="*/ 764970 h 6473849"/>
              <a:gd name="connsiteX108" fmla="*/ 7909458 w 8636594"/>
              <a:gd name="connsiteY108" fmla="*/ 726853 h 6473849"/>
              <a:gd name="connsiteX109" fmla="*/ 7941371 w 8636594"/>
              <a:gd name="connsiteY109" fmla="*/ 689010 h 6473849"/>
              <a:gd name="connsiteX110" fmla="*/ 7973518 w 8636594"/>
              <a:gd name="connsiteY110" fmla="*/ 651447 h 6473849"/>
              <a:gd name="connsiteX111" fmla="*/ 8005905 w 8636594"/>
              <a:gd name="connsiteY111" fmla="*/ 614171 h 6473849"/>
              <a:gd name="connsiteX112" fmla="*/ 8038538 w 8636594"/>
              <a:gd name="connsiteY112" fmla="*/ 577189 h 6473849"/>
              <a:gd name="connsiteX113" fmla="*/ 8071421 w 8636594"/>
              <a:gd name="connsiteY113" fmla="*/ 540507 h 6473849"/>
              <a:gd name="connsiteX114" fmla="*/ 8104563 w 8636594"/>
              <a:gd name="connsiteY114" fmla="*/ 504132 h 6473849"/>
              <a:gd name="connsiteX115" fmla="*/ 8137967 w 8636594"/>
              <a:gd name="connsiteY115" fmla="*/ 468072 h 6473849"/>
              <a:gd name="connsiteX116" fmla="*/ 8171641 w 8636594"/>
              <a:gd name="connsiteY116" fmla="*/ 432332 h 6473849"/>
              <a:gd name="connsiteX117" fmla="*/ 8205590 w 8636594"/>
              <a:gd name="connsiteY117" fmla="*/ 396920 h 6473849"/>
              <a:gd name="connsiteX118" fmla="*/ 8239820 w 8636594"/>
              <a:gd name="connsiteY118" fmla="*/ 361843 h 6473849"/>
              <a:gd name="connsiteX119" fmla="*/ 8274337 w 8636594"/>
              <a:gd name="connsiteY119" fmla="*/ 327107 h 6473849"/>
              <a:gd name="connsiteX120" fmla="*/ 8309147 w 8636594"/>
              <a:gd name="connsiteY120" fmla="*/ 292718 h 6473849"/>
              <a:gd name="connsiteX121" fmla="*/ 8344256 w 8636594"/>
              <a:gd name="connsiteY121" fmla="*/ 258685 h 6473849"/>
              <a:gd name="connsiteX122" fmla="*/ 8379669 w 8636594"/>
              <a:gd name="connsiteY122" fmla="*/ 225013 h 6473849"/>
              <a:gd name="connsiteX123" fmla="*/ 8415394 w 8636594"/>
              <a:gd name="connsiteY123" fmla="*/ 191709 h 6473849"/>
              <a:gd name="connsiteX124" fmla="*/ 8451434 w 8636594"/>
              <a:gd name="connsiteY124" fmla="*/ 158780 h 6473849"/>
              <a:gd name="connsiteX125" fmla="*/ 8487798 w 8636594"/>
              <a:gd name="connsiteY125" fmla="*/ 126233 h 6473849"/>
              <a:gd name="connsiteX126" fmla="*/ 8524489 w 8636594"/>
              <a:gd name="connsiteY126" fmla="*/ 94075 h 6473849"/>
              <a:gd name="connsiteX127" fmla="*/ 8561515 w 8636594"/>
              <a:gd name="connsiteY127" fmla="*/ 62312 h 6473849"/>
              <a:gd name="connsiteX128" fmla="*/ 8598881 w 8636594"/>
              <a:gd name="connsiteY128" fmla="*/ 30951 h 6473849"/>
              <a:gd name="connsiteX129" fmla="*/ 8636594 w 8636594"/>
              <a:gd name="connsiteY129" fmla="*/ 0 h 6473849"/>
              <a:gd name="connsiteX0" fmla="*/ 8636594 w 8636594"/>
              <a:gd name="connsiteY0" fmla="*/ 0 h 6458731"/>
              <a:gd name="connsiteX1" fmla="*/ 5293 w 8636594"/>
              <a:gd name="connsiteY1" fmla="*/ 0 h 6458731"/>
              <a:gd name="connsiteX2" fmla="*/ 0 w 8636594"/>
              <a:gd name="connsiteY2" fmla="*/ 5587843 h 6458731"/>
              <a:gd name="connsiteX3" fmla="*/ 1594033 w 8636594"/>
              <a:gd name="connsiteY3" fmla="*/ 5600057 h 6458731"/>
              <a:gd name="connsiteX4" fmla="*/ 1686068 w 8636594"/>
              <a:gd name="connsiteY4" fmla="*/ 5599745 h 6458731"/>
              <a:gd name="connsiteX5" fmla="*/ 2794848 w 8636594"/>
              <a:gd name="connsiteY5" fmla="*/ 6458731 h 6458731"/>
              <a:gd name="connsiteX6" fmla="*/ 2846466 w 8636594"/>
              <a:gd name="connsiteY6" fmla="*/ 6443216 h 6458731"/>
              <a:gd name="connsiteX7" fmla="*/ 2897488 w 8636594"/>
              <a:gd name="connsiteY7" fmla="*/ 6427305 h 6458731"/>
              <a:gd name="connsiteX8" fmla="*/ 2947923 w 8636594"/>
              <a:gd name="connsiteY8" fmla="*/ 6411004 h 6458731"/>
              <a:gd name="connsiteX9" fmla="*/ 2997775 w 8636594"/>
              <a:gd name="connsiteY9" fmla="*/ 6394316 h 6458731"/>
              <a:gd name="connsiteX10" fmla="*/ 3047052 w 8636594"/>
              <a:gd name="connsiteY10" fmla="*/ 6377243 h 6458731"/>
              <a:gd name="connsiteX11" fmla="*/ 3095759 w 8636594"/>
              <a:gd name="connsiteY11" fmla="*/ 6359791 h 6458731"/>
              <a:gd name="connsiteX12" fmla="*/ 3143903 w 8636594"/>
              <a:gd name="connsiteY12" fmla="*/ 6341961 h 6458731"/>
              <a:gd name="connsiteX13" fmla="*/ 3191491 w 8636594"/>
              <a:gd name="connsiteY13" fmla="*/ 6323757 h 6458731"/>
              <a:gd name="connsiteX14" fmla="*/ 3238528 w 8636594"/>
              <a:gd name="connsiteY14" fmla="*/ 6305184 h 6458731"/>
              <a:gd name="connsiteX15" fmla="*/ 3285021 w 8636594"/>
              <a:gd name="connsiteY15" fmla="*/ 6286245 h 6458731"/>
              <a:gd name="connsiteX16" fmla="*/ 3330977 w 8636594"/>
              <a:gd name="connsiteY16" fmla="*/ 6266942 h 6458731"/>
              <a:gd name="connsiteX17" fmla="*/ 3376401 w 8636594"/>
              <a:gd name="connsiteY17" fmla="*/ 6247281 h 6458731"/>
              <a:gd name="connsiteX18" fmla="*/ 3421300 w 8636594"/>
              <a:gd name="connsiteY18" fmla="*/ 6227263 h 6458731"/>
              <a:gd name="connsiteX19" fmla="*/ 3465680 w 8636594"/>
              <a:gd name="connsiteY19" fmla="*/ 6206893 h 6458731"/>
              <a:gd name="connsiteX20" fmla="*/ 3509548 w 8636594"/>
              <a:gd name="connsiteY20" fmla="*/ 6186174 h 6458731"/>
              <a:gd name="connsiteX21" fmla="*/ 3552910 w 8636594"/>
              <a:gd name="connsiteY21" fmla="*/ 6165110 h 6458731"/>
              <a:gd name="connsiteX22" fmla="*/ 3595773 w 8636594"/>
              <a:gd name="connsiteY22" fmla="*/ 6143704 h 6458731"/>
              <a:gd name="connsiteX23" fmla="*/ 3638142 w 8636594"/>
              <a:gd name="connsiteY23" fmla="*/ 6121960 h 6458731"/>
              <a:gd name="connsiteX24" fmla="*/ 3680024 w 8636594"/>
              <a:gd name="connsiteY24" fmla="*/ 6099881 h 6458731"/>
              <a:gd name="connsiteX25" fmla="*/ 3721426 w 8636594"/>
              <a:gd name="connsiteY25" fmla="*/ 6077471 h 6458731"/>
              <a:gd name="connsiteX26" fmla="*/ 3762353 w 8636594"/>
              <a:gd name="connsiteY26" fmla="*/ 6054733 h 6458731"/>
              <a:gd name="connsiteX27" fmla="*/ 3802812 w 8636594"/>
              <a:gd name="connsiteY27" fmla="*/ 6031671 h 6458731"/>
              <a:gd name="connsiteX28" fmla="*/ 3842810 w 8636594"/>
              <a:gd name="connsiteY28" fmla="*/ 6008288 h 6458731"/>
              <a:gd name="connsiteX29" fmla="*/ 3882352 w 8636594"/>
              <a:gd name="connsiteY29" fmla="*/ 5984588 h 6458731"/>
              <a:gd name="connsiteX30" fmla="*/ 3921445 w 8636594"/>
              <a:gd name="connsiteY30" fmla="*/ 5960574 h 6458731"/>
              <a:gd name="connsiteX31" fmla="*/ 3960096 w 8636594"/>
              <a:gd name="connsiteY31" fmla="*/ 5936250 h 6458731"/>
              <a:gd name="connsiteX32" fmla="*/ 3998311 w 8636594"/>
              <a:gd name="connsiteY32" fmla="*/ 5911619 h 6458731"/>
              <a:gd name="connsiteX33" fmla="*/ 4036095 w 8636594"/>
              <a:gd name="connsiteY33" fmla="*/ 5886685 h 6458731"/>
              <a:gd name="connsiteX34" fmla="*/ 4073456 w 8636594"/>
              <a:gd name="connsiteY34" fmla="*/ 5861452 h 6458731"/>
              <a:gd name="connsiteX35" fmla="*/ 4110400 w 8636594"/>
              <a:gd name="connsiteY35" fmla="*/ 5835922 h 6458731"/>
              <a:gd name="connsiteX36" fmla="*/ 4146933 w 8636594"/>
              <a:gd name="connsiteY36" fmla="*/ 5810100 h 6458731"/>
              <a:gd name="connsiteX37" fmla="*/ 4183061 w 8636594"/>
              <a:gd name="connsiteY37" fmla="*/ 5783988 h 6458731"/>
              <a:gd name="connsiteX38" fmla="*/ 4218791 w 8636594"/>
              <a:gd name="connsiteY38" fmla="*/ 5757591 h 6458731"/>
              <a:gd name="connsiteX39" fmla="*/ 4254129 w 8636594"/>
              <a:gd name="connsiteY39" fmla="*/ 5730912 h 6458731"/>
              <a:gd name="connsiteX40" fmla="*/ 4289081 w 8636594"/>
              <a:gd name="connsiteY40" fmla="*/ 5703955 h 6458731"/>
              <a:gd name="connsiteX41" fmla="*/ 4323654 w 8636594"/>
              <a:gd name="connsiteY41" fmla="*/ 5676722 h 6458731"/>
              <a:gd name="connsiteX42" fmla="*/ 4357854 w 8636594"/>
              <a:gd name="connsiteY42" fmla="*/ 5649218 h 6458731"/>
              <a:gd name="connsiteX43" fmla="*/ 4391688 w 8636594"/>
              <a:gd name="connsiteY43" fmla="*/ 5621446 h 6458731"/>
              <a:gd name="connsiteX44" fmla="*/ 4425162 w 8636594"/>
              <a:gd name="connsiteY44" fmla="*/ 5593409 h 6458731"/>
              <a:gd name="connsiteX45" fmla="*/ 4458281 w 8636594"/>
              <a:gd name="connsiteY45" fmla="*/ 5565111 h 6458731"/>
              <a:gd name="connsiteX46" fmla="*/ 4491053 w 8636594"/>
              <a:gd name="connsiteY46" fmla="*/ 5536556 h 6458731"/>
              <a:gd name="connsiteX47" fmla="*/ 4523484 w 8636594"/>
              <a:gd name="connsiteY47" fmla="*/ 5507747 h 6458731"/>
              <a:gd name="connsiteX48" fmla="*/ 4555580 w 8636594"/>
              <a:gd name="connsiteY48" fmla="*/ 5478687 h 6458731"/>
              <a:gd name="connsiteX49" fmla="*/ 4587347 w 8636594"/>
              <a:gd name="connsiteY49" fmla="*/ 5449380 h 6458731"/>
              <a:gd name="connsiteX50" fmla="*/ 4618793 w 8636594"/>
              <a:gd name="connsiteY50" fmla="*/ 5419830 h 6458731"/>
              <a:gd name="connsiteX51" fmla="*/ 4649922 w 8636594"/>
              <a:gd name="connsiteY51" fmla="*/ 5390040 h 6458731"/>
              <a:gd name="connsiteX52" fmla="*/ 4680742 w 8636594"/>
              <a:gd name="connsiteY52" fmla="*/ 5360014 h 6458731"/>
              <a:gd name="connsiteX53" fmla="*/ 4711259 w 8636594"/>
              <a:gd name="connsiteY53" fmla="*/ 5329755 h 6458731"/>
              <a:gd name="connsiteX54" fmla="*/ 4741478 w 8636594"/>
              <a:gd name="connsiteY54" fmla="*/ 5299266 h 6458731"/>
              <a:gd name="connsiteX55" fmla="*/ 4771408 w 8636594"/>
              <a:gd name="connsiteY55" fmla="*/ 5268551 h 6458731"/>
              <a:gd name="connsiteX56" fmla="*/ 4801053 w 8636594"/>
              <a:gd name="connsiteY56" fmla="*/ 5237614 h 6458731"/>
              <a:gd name="connsiteX57" fmla="*/ 4830420 w 8636594"/>
              <a:gd name="connsiteY57" fmla="*/ 5206458 h 6458731"/>
              <a:gd name="connsiteX58" fmla="*/ 4859516 w 8636594"/>
              <a:gd name="connsiteY58" fmla="*/ 5175087 h 6458731"/>
              <a:gd name="connsiteX59" fmla="*/ 4888347 w 8636594"/>
              <a:gd name="connsiteY59" fmla="*/ 5143504 h 6458731"/>
              <a:gd name="connsiteX60" fmla="*/ 4916919 w 8636594"/>
              <a:gd name="connsiteY60" fmla="*/ 5111713 h 6458731"/>
              <a:gd name="connsiteX61" fmla="*/ 4945238 w 8636594"/>
              <a:gd name="connsiteY61" fmla="*/ 5079717 h 6458731"/>
              <a:gd name="connsiteX62" fmla="*/ 4973311 w 8636594"/>
              <a:gd name="connsiteY62" fmla="*/ 5047519 h 6458731"/>
              <a:gd name="connsiteX63" fmla="*/ 5001145 w 8636594"/>
              <a:gd name="connsiteY63" fmla="*/ 5015124 h 6458731"/>
              <a:gd name="connsiteX64" fmla="*/ 5028745 w 8636594"/>
              <a:gd name="connsiteY64" fmla="*/ 4982535 h 6458731"/>
              <a:gd name="connsiteX65" fmla="*/ 5056117 w 8636594"/>
              <a:gd name="connsiteY65" fmla="*/ 4949755 h 6458731"/>
              <a:gd name="connsiteX66" fmla="*/ 5083269 w 8636594"/>
              <a:gd name="connsiteY66" fmla="*/ 4916787 h 6458731"/>
              <a:gd name="connsiteX67" fmla="*/ 5110207 w 8636594"/>
              <a:gd name="connsiteY67" fmla="*/ 4883636 h 6458731"/>
              <a:gd name="connsiteX68" fmla="*/ 5136937 w 8636594"/>
              <a:gd name="connsiteY68" fmla="*/ 4850305 h 6458731"/>
              <a:gd name="connsiteX69" fmla="*/ 5163464 w 8636594"/>
              <a:gd name="connsiteY69" fmla="*/ 4816797 h 6458731"/>
              <a:gd name="connsiteX70" fmla="*/ 5215940 w 8636594"/>
              <a:gd name="connsiteY70" fmla="*/ 4749265 h 6458731"/>
              <a:gd name="connsiteX71" fmla="*/ 5267684 w 8636594"/>
              <a:gd name="connsiteY71" fmla="*/ 4681068 h 6458731"/>
              <a:gd name="connsiteX72" fmla="*/ 5318748 w 8636594"/>
              <a:gd name="connsiteY72" fmla="*/ 4612234 h 6458731"/>
              <a:gd name="connsiteX73" fmla="*/ 5369182 w 8636594"/>
              <a:gd name="connsiteY73" fmla="*/ 4542793 h 6458731"/>
              <a:gd name="connsiteX74" fmla="*/ 5419038 w 8636594"/>
              <a:gd name="connsiteY74" fmla="*/ 4472771 h 6458731"/>
              <a:gd name="connsiteX75" fmla="*/ 5468365 w 8636594"/>
              <a:gd name="connsiteY75" fmla="*/ 4402196 h 6458731"/>
              <a:gd name="connsiteX76" fmla="*/ 5517215 w 8636594"/>
              <a:gd name="connsiteY76" fmla="*/ 4331098 h 6458731"/>
              <a:gd name="connsiteX77" fmla="*/ 5565637 w 8636594"/>
              <a:gd name="connsiteY77" fmla="*/ 4259503 h 6458731"/>
              <a:gd name="connsiteX78" fmla="*/ 5613684 w 8636594"/>
              <a:gd name="connsiteY78" fmla="*/ 4187441 h 6458731"/>
              <a:gd name="connsiteX79" fmla="*/ 5685160 w 8636594"/>
              <a:gd name="connsiteY79" fmla="*/ 4078531 h 6458731"/>
              <a:gd name="connsiteX80" fmla="*/ 5756074 w 8636594"/>
              <a:gd name="connsiteY80" fmla="*/ 3968727 h 6458731"/>
              <a:gd name="connsiteX81" fmla="*/ 5873483 w 8636594"/>
              <a:gd name="connsiteY81" fmla="*/ 3783989 h 6458731"/>
              <a:gd name="connsiteX82" fmla="*/ 6203209 w 8636594"/>
              <a:gd name="connsiteY82" fmla="*/ 3258640 h 6458731"/>
              <a:gd name="connsiteX83" fmla="*/ 6299430 w 8636594"/>
              <a:gd name="connsiteY83" fmla="*/ 3107321 h 6458731"/>
              <a:gd name="connsiteX84" fmla="*/ 6372650 w 8636594"/>
              <a:gd name="connsiteY84" fmla="*/ 2993735 h 6458731"/>
              <a:gd name="connsiteX85" fmla="*/ 6453197 w 8636594"/>
              <a:gd name="connsiteY85" fmla="*/ 2869788 h 6458731"/>
              <a:gd name="connsiteX86" fmla="*/ 6564167 w 8636594"/>
              <a:gd name="connsiteY86" fmla="*/ 2696807 h 6458731"/>
              <a:gd name="connsiteX87" fmla="*/ 6976233 w 8636594"/>
              <a:gd name="connsiteY87" fmla="*/ 2045274 h 6458731"/>
              <a:gd name="connsiteX88" fmla="*/ 7086755 w 8636594"/>
              <a:gd name="connsiteY88" fmla="*/ 1872743 h 6458731"/>
              <a:gd name="connsiteX89" fmla="*/ 7170279 w 8636594"/>
              <a:gd name="connsiteY89" fmla="*/ 1744202 h 6458731"/>
              <a:gd name="connsiteX90" fmla="*/ 7226351 w 8636594"/>
              <a:gd name="connsiteY90" fmla="*/ 1659017 h 6458731"/>
              <a:gd name="connsiteX91" fmla="*/ 7282789 w 8636594"/>
              <a:gd name="connsiteY91" fmla="*/ 1574303 h 6458731"/>
              <a:gd name="connsiteX92" fmla="*/ 7339643 w 8636594"/>
              <a:gd name="connsiteY92" fmla="*/ 1490113 h 6458731"/>
              <a:gd name="connsiteX93" fmla="*/ 7396957 w 8636594"/>
              <a:gd name="connsiteY93" fmla="*/ 1406503 h 6458731"/>
              <a:gd name="connsiteX94" fmla="*/ 7454781 w 8636594"/>
              <a:gd name="connsiteY94" fmla="*/ 1323526 h 6458731"/>
              <a:gd name="connsiteX95" fmla="*/ 7513161 w 8636594"/>
              <a:gd name="connsiteY95" fmla="*/ 1241237 h 6458731"/>
              <a:gd name="connsiteX96" fmla="*/ 7572144 w 8636594"/>
              <a:gd name="connsiteY96" fmla="*/ 1159689 h 6458731"/>
              <a:gd name="connsiteX97" fmla="*/ 7601877 w 8636594"/>
              <a:gd name="connsiteY97" fmla="*/ 1119210 h 6458731"/>
              <a:gd name="connsiteX98" fmla="*/ 7631779 w 8636594"/>
              <a:gd name="connsiteY98" fmla="*/ 1078937 h 6458731"/>
              <a:gd name="connsiteX99" fmla="*/ 7661855 w 8636594"/>
              <a:gd name="connsiteY99" fmla="*/ 1038876 h 6458731"/>
              <a:gd name="connsiteX100" fmla="*/ 7692111 w 8636594"/>
              <a:gd name="connsiteY100" fmla="*/ 999035 h 6458731"/>
              <a:gd name="connsiteX101" fmla="*/ 7722554 w 8636594"/>
              <a:gd name="connsiteY101" fmla="*/ 959419 h 6458731"/>
              <a:gd name="connsiteX102" fmla="*/ 7753190 w 8636594"/>
              <a:gd name="connsiteY102" fmla="*/ 920037 h 6458731"/>
              <a:gd name="connsiteX103" fmla="*/ 7784023 w 8636594"/>
              <a:gd name="connsiteY103" fmla="*/ 880894 h 6458731"/>
              <a:gd name="connsiteX104" fmla="*/ 7815061 w 8636594"/>
              <a:gd name="connsiteY104" fmla="*/ 841997 h 6458731"/>
              <a:gd name="connsiteX105" fmla="*/ 7846308 w 8636594"/>
              <a:gd name="connsiteY105" fmla="*/ 803354 h 6458731"/>
              <a:gd name="connsiteX106" fmla="*/ 7877772 w 8636594"/>
              <a:gd name="connsiteY106" fmla="*/ 764970 h 6458731"/>
              <a:gd name="connsiteX107" fmla="*/ 7909458 w 8636594"/>
              <a:gd name="connsiteY107" fmla="*/ 726853 h 6458731"/>
              <a:gd name="connsiteX108" fmla="*/ 7941371 w 8636594"/>
              <a:gd name="connsiteY108" fmla="*/ 689010 h 6458731"/>
              <a:gd name="connsiteX109" fmla="*/ 7973518 w 8636594"/>
              <a:gd name="connsiteY109" fmla="*/ 651447 h 6458731"/>
              <a:gd name="connsiteX110" fmla="*/ 8005905 w 8636594"/>
              <a:gd name="connsiteY110" fmla="*/ 614171 h 6458731"/>
              <a:gd name="connsiteX111" fmla="*/ 8038538 w 8636594"/>
              <a:gd name="connsiteY111" fmla="*/ 577189 h 6458731"/>
              <a:gd name="connsiteX112" fmla="*/ 8071421 w 8636594"/>
              <a:gd name="connsiteY112" fmla="*/ 540507 h 6458731"/>
              <a:gd name="connsiteX113" fmla="*/ 8104563 w 8636594"/>
              <a:gd name="connsiteY113" fmla="*/ 504132 h 6458731"/>
              <a:gd name="connsiteX114" fmla="*/ 8137967 w 8636594"/>
              <a:gd name="connsiteY114" fmla="*/ 468072 h 6458731"/>
              <a:gd name="connsiteX115" fmla="*/ 8171641 w 8636594"/>
              <a:gd name="connsiteY115" fmla="*/ 432332 h 6458731"/>
              <a:gd name="connsiteX116" fmla="*/ 8205590 w 8636594"/>
              <a:gd name="connsiteY116" fmla="*/ 396920 h 6458731"/>
              <a:gd name="connsiteX117" fmla="*/ 8239820 w 8636594"/>
              <a:gd name="connsiteY117" fmla="*/ 361843 h 6458731"/>
              <a:gd name="connsiteX118" fmla="*/ 8274337 w 8636594"/>
              <a:gd name="connsiteY118" fmla="*/ 327107 h 6458731"/>
              <a:gd name="connsiteX119" fmla="*/ 8309147 w 8636594"/>
              <a:gd name="connsiteY119" fmla="*/ 292718 h 6458731"/>
              <a:gd name="connsiteX120" fmla="*/ 8344256 w 8636594"/>
              <a:gd name="connsiteY120" fmla="*/ 258685 h 6458731"/>
              <a:gd name="connsiteX121" fmla="*/ 8379669 w 8636594"/>
              <a:gd name="connsiteY121" fmla="*/ 225013 h 6458731"/>
              <a:gd name="connsiteX122" fmla="*/ 8415394 w 8636594"/>
              <a:gd name="connsiteY122" fmla="*/ 191709 h 6458731"/>
              <a:gd name="connsiteX123" fmla="*/ 8451434 w 8636594"/>
              <a:gd name="connsiteY123" fmla="*/ 158780 h 6458731"/>
              <a:gd name="connsiteX124" fmla="*/ 8487798 w 8636594"/>
              <a:gd name="connsiteY124" fmla="*/ 126233 h 6458731"/>
              <a:gd name="connsiteX125" fmla="*/ 8524489 w 8636594"/>
              <a:gd name="connsiteY125" fmla="*/ 94075 h 6458731"/>
              <a:gd name="connsiteX126" fmla="*/ 8561515 w 8636594"/>
              <a:gd name="connsiteY126" fmla="*/ 62312 h 6458731"/>
              <a:gd name="connsiteX127" fmla="*/ 8598881 w 8636594"/>
              <a:gd name="connsiteY127" fmla="*/ 30951 h 6458731"/>
              <a:gd name="connsiteX128" fmla="*/ 8636594 w 8636594"/>
              <a:gd name="connsiteY128" fmla="*/ 0 h 6458731"/>
              <a:gd name="connsiteX0" fmla="*/ 8636594 w 8636594"/>
              <a:gd name="connsiteY0" fmla="*/ 0 h 6443216"/>
              <a:gd name="connsiteX1" fmla="*/ 5293 w 8636594"/>
              <a:gd name="connsiteY1" fmla="*/ 0 h 6443216"/>
              <a:gd name="connsiteX2" fmla="*/ 0 w 8636594"/>
              <a:gd name="connsiteY2" fmla="*/ 5587843 h 6443216"/>
              <a:gd name="connsiteX3" fmla="*/ 1594033 w 8636594"/>
              <a:gd name="connsiteY3" fmla="*/ 5600057 h 6443216"/>
              <a:gd name="connsiteX4" fmla="*/ 1686068 w 8636594"/>
              <a:gd name="connsiteY4" fmla="*/ 5599745 h 6443216"/>
              <a:gd name="connsiteX5" fmla="*/ 2846466 w 8636594"/>
              <a:gd name="connsiteY5" fmla="*/ 6443216 h 6443216"/>
              <a:gd name="connsiteX6" fmla="*/ 2897488 w 8636594"/>
              <a:gd name="connsiteY6" fmla="*/ 6427305 h 6443216"/>
              <a:gd name="connsiteX7" fmla="*/ 2947923 w 8636594"/>
              <a:gd name="connsiteY7" fmla="*/ 6411004 h 6443216"/>
              <a:gd name="connsiteX8" fmla="*/ 2997775 w 8636594"/>
              <a:gd name="connsiteY8" fmla="*/ 6394316 h 6443216"/>
              <a:gd name="connsiteX9" fmla="*/ 3047052 w 8636594"/>
              <a:gd name="connsiteY9" fmla="*/ 6377243 h 6443216"/>
              <a:gd name="connsiteX10" fmla="*/ 3095759 w 8636594"/>
              <a:gd name="connsiteY10" fmla="*/ 6359791 h 6443216"/>
              <a:gd name="connsiteX11" fmla="*/ 3143903 w 8636594"/>
              <a:gd name="connsiteY11" fmla="*/ 6341961 h 6443216"/>
              <a:gd name="connsiteX12" fmla="*/ 3191491 w 8636594"/>
              <a:gd name="connsiteY12" fmla="*/ 6323757 h 6443216"/>
              <a:gd name="connsiteX13" fmla="*/ 3238528 w 8636594"/>
              <a:gd name="connsiteY13" fmla="*/ 6305184 h 6443216"/>
              <a:gd name="connsiteX14" fmla="*/ 3285021 w 8636594"/>
              <a:gd name="connsiteY14" fmla="*/ 6286245 h 6443216"/>
              <a:gd name="connsiteX15" fmla="*/ 3330977 w 8636594"/>
              <a:gd name="connsiteY15" fmla="*/ 6266942 h 6443216"/>
              <a:gd name="connsiteX16" fmla="*/ 3376401 w 8636594"/>
              <a:gd name="connsiteY16" fmla="*/ 6247281 h 6443216"/>
              <a:gd name="connsiteX17" fmla="*/ 3421300 w 8636594"/>
              <a:gd name="connsiteY17" fmla="*/ 6227263 h 6443216"/>
              <a:gd name="connsiteX18" fmla="*/ 3465680 w 8636594"/>
              <a:gd name="connsiteY18" fmla="*/ 6206893 h 6443216"/>
              <a:gd name="connsiteX19" fmla="*/ 3509548 w 8636594"/>
              <a:gd name="connsiteY19" fmla="*/ 6186174 h 6443216"/>
              <a:gd name="connsiteX20" fmla="*/ 3552910 w 8636594"/>
              <a:gd name="connsiteY20" fmla="*/ 6165110 h 6443216"/>
              <a:gd name="connsiteX21" fmla="*/ 3595773 w 8636594"/>
              <a:gd name="connsiteY21" fmla="*/ 6143704 h 6443216"/>
              <a:gd name="connsiteX22" fmla="*/ 3638142 w 8636594"/>
              <a:gd name="connsiteY22" fmla="*/ 6121960 h 6443216"/>
              <a:gd name="connsiteX23" fmla="*/ 3680024 w 8636594"/>
              <a:gd name="connsiteY23" fmla="*/ 6099881 h 6443216"/>
              <a:gd name="connsiteX24" fmla="*/ 3721426 w 8636594"/>
              <a:gd name="connsiteY24" fmla="*/ 6077471 h 6443216"/>
              <a:gd name="connsiteX25" fmla="*/ 3762353 w 8636594"/>
              <a:gd name="connsiteY25" fmla="*/ 6054733 h 6443216"/>
              <a:gd name="connsiteX26" fmla="*/ 3802812 w 8636594"/>
              <a:gd name="connsiteY26" fmla="*/ 6031671 h 6443216"/>
              <a:gd name="connsiteX27" fmla="*/ 3842810 w 8636594"/>
              <a:gd name="connsiteY27" fmla="*/ 6008288 h 6443216"/>
              <a:gd name="connsiteX28" fmla="*/ 3882352 w 8636594"/>
              <a:gd name="connsiteY28" fmla="*/ 5984588 h 6443216"/>
              <a:gd name="connsiteX29" fmla="*/ 3921445 w 8636594"/>
              <a:gd name="connsiteY29" fmla="*/ 5960574 h 6443216"/>
              <a:gd name="connsiteX30" fmla="*/ 3960096 w 8636594"/>
              <a:gd name="connsiteY30" fmla="*/ 5936250 h 6443216"/>
              <a:gd name="connsiteX31" fmla="*/ 3998311 w 8636594"/>
              <a:gd name="connsiteY31" fmla="*/ 5911619 h 6443216"/>
              <a:gd name="connsiteX32" fmla="*/ 4036095 w 8636594"/>
              <a:gd name="connsiteY32" fmla="*/ 5886685 h 6443216"/>
              <a:gd name="connsiteX33" fmla="*/ 4073456 w 8636594"/>
              <a:gd name="connsiteY33" fmla="*/ 5861452 h 6443216"/>
              <a:gd name="connsiteX34" fmla="*/ 4110400 w 8636594"/>
              <a:gd name="connsiteY34" fmla="*/ 5835922 h 6443216"/>
              <a:gd name="connsiteX35" fmla="*/ 4146933 w 8636594"/>
              <a:gd name="connsiteY35" fmla="*/ 5810100 h 6443216"/>
              <a:gd name="connsiteX36" fmla="*/ 4183061 w 8636594"/>
              <a:gd name="connsiteY36" fmla="*/ 5783988 h 6443216"/>
              <a:gd name="connsiteX37" fmla="*/ 4218791 w 8636594"/>
              <a:gd name="connsiteY37" fmla="*/ 5757591 h 6443216"/>
              <a:gd name="connsiteX38" fmla="*/ 4254129 w 8636594"/>
              <a:gd name="connsiteY38" fmla="*/ 5730912 h 6443216"/>
              <a:gd name="connsiteX39" fmla="*/ 4289081 w 8636594"/>
              <a:gd name="connsiteY39" fmla="*/ 5703955 h 6443216"/>
              <a:gd name="connsiteX40" fmla="*/ 4323654 w 8636594"/>
              <a:gd name="connsiteY40" fmla="*/ 5676722 h 6443216"/>
              <a:gd name="connsiteX41" fmla="*/ 4357854 w 8636594"/>
              <a:gd name="connsiteY41" fmla="*/ 5649218 h 6443216"/>
              <a:gd name="connsiteX42" fmla="*/ 4391688 w 8636594"/>
              <a:gd name="connsiteY42" fmla="*/ 5621446 h 6443216"/>
              <a:gd name="connsiteX43" fmla="*/ 4425162 w 8636594"/>
              <a:gd name="connsiteY43" fmla="*/ 5593409 h 6443216"/>
              <a:gd name="connsiteX44" fmla="*/ 4458281 w 8636594"/>
              <a:gd name="connsiteY44" fmla="*/ 5565111 h 6443216"/>
              <a:gd name="connsiteX45" fmla="*/ 4491053 w 8636594"/>
              <a:gd name="connsiteY45" fmla="*/ 5536556 h 6443216"/>
              <a:gd name="connsiteX46" fmla="*/ 4523484 w 8636594"/>
              <a:gd name="connsiteY46" fmla="*/ 5507747 h 6443216"/>
              <a:gd name="connsiteX47" fmla="*/ 4555580 w 8636594"/>
              <a:gd name="connsiteY47" fmla="*/ 5478687 h 6443216"/>
              <a:gd name="connsiteX48" fmla="*/ 4587347 w 8636594"/>
              <a:gd name="connsiteY48" fmla="*/ 5449380 h 6443216"/>
              <a:gd name="connsiteX49" fmla="*/ 4618793 w 8636594"/>
              <a:gd name="connsiteY49" fmla="*/ 5419830 h 6443216"/>
              <a:gd name="connsiteX50" fmla="*/ 4649922 w 8636594"/>
              <a:gd name="connsiteY50" fmla="*/ 5390040 h 6443216"/>
              <a:gd name="connsiteX51" fmla="*/ 4680742 w 8636594"/>
              <a:gd name="connsiteY51" fmla="*/ 5360014 h 6443216"/>
              <a:gd name="connsiteX52" fmla="*/ 4711259 w 8636594"/>
              <a:gd name="connsiteY52" fmla="*/ 5329755 h 6443216"/>
              <a:gd name="connsiteX53" fmla="*/ 4741478 w 8636594"/>
              <a:gd name="connsiteY53" fmla="*/ 5299266 h 6443216"/>
              <a:gd name="connsiteX54" fmla="*/ 4771408 w 8636594"/>
              <a:gd name="connsiteY54" fmla="*/ 5268551 h 6443216"/>
              <a:gd name="connsiteX55" fmla="*/ 4801053 w 8636594"/>
              <a:gd name="connsiteY55" fmla="*/ 5237614 h 6443216"/>
              <a:gd name="connsiteX56" fmla="*/ 4830420 w 8636594"/>
              <a:gd name="connsiteY56" fmla="*/ 5206458 h 6443216"/>
              <a:gd name="connsiteX57" fmla="*/ 4859516 w 8636594"/>
              <a:gd name="connsiteY57" fmla="*/ 5175087 h 6443216"/>
              <a:gd name="connsiteX58" fmla="*/ 4888347 w 8636594"/>
              <a:gd name="connsiteY58" fmla="*/ 5143504 h 6443216"/>
              <a:gd name="connsiteX59" fmla="*/ 4916919 w 8636594"/>
              <a:gd name="connsiteY59" fmla="*/ 5111713 h 6443216"/>
              <a:gd name="connsiteX60" fmla="*/ 4945238 w 8636594"/>
              <a:gd name="connsiteY60" fmla="*/ 5079717 h 6443216"/>
              <a:gd name="connsiteX61" fmla="*/ 4973311 w 8636594"/>
              <a:gd name="connsiteY61" fmla="*/ 5047519 h 6443216"/>
              <a:gd name="connsiteX62" fmla="*/ 5001145 w 8636594"/>
              <a:gd name="connsiteY62" fmla="*/ 5015124 h 6443216"/>
              <a:gd name="connsiteX63" fmla="*/ 5028745 w 8636594"/>
              <a:gd name="connsiteY63" fmla="*/ 4982535 h 6443216"/>
              <a:gd name="connsiteX64" fmla="*/ 5056117 w 8636594"/>
              <a:gd name="connsiteY64" fmla="*/ 4949755 h 6443216"/>
              <a:gd name="connsiteX65" fmla="*/ 5083269 w 8636594"/>
              <a:gd name="connsiteY65" fmla="*/ 4916787 h 6443216"/>
              <a:gd name="connsiteX66" fmla="*/ 5110207 w 8636594"/>
              <a:gd name="connsiteY66" fmla="*/ 4883636 h 6443216"/>
              <a:gd name="connsiteX67" fmla="*/ 5136937 w 8636594"/>
              <a:gd name="connsiteY67" fmla="*/ 4850305 h 6443216"/>
              <a:gd name="connsiteX68" fmla="*/ 5163464 w 8636594"/>
              <a:gd name="connsiteY68" fmla="*/ 4816797 h 6443216"/>
              <a:gd name="connsiteX69" fmla="*/ 5215940 w 8636594"/>
              <a:gd name="connsiteY69" fmla="*/ 4749265 h 6443216"/>
              <a:gd name="connsiteX70" fmla="*/ 5267684 w 8636594"/>
              <a:gd name="connsiteY70" fmla="*/ 4681068 h 6443216"/>
              <a:gd name="connsiteX71" fmla="*/ 5318748 w 8636594"/>
              <a:gd name="connsiteY71" fmla="*/ 4612234 h 6443216"/>
              <a:gd name="connsiteX72" fmla="*/ 5369182 w 8636594"/>
              <a:gd name="connsiteY72" fmla="*/ 4542793 h 6443216"/>
              <a:gd name="connsiteX73" fmla="*/ 5419038 w 8636594"/>
              <a:gd name="connsiteY73" fmla="*/ 4472771 h 6443216"/>
              <a:gd name="connsiteX74" fmla="*/ 5468365 w 8636594"/>
              <a:gd name="connsiteY74" fmla="*/ 4402196 h 6443216"/>
              <a:gd name="connsiteX75" fmla="*/ 5517215 w 8636594"/>
              <a:gd name="connsiteY75" fmla="*/ 4331098 h 6443216"/>
              <a:gd name="connsiteX76" fmla="*/ 5565637 w 8636594"/>
              <a:gd name="connsiteY76" fmla="*/ 4259503 h 6443216"/>
              <a:gd name="connsiteX77" fmla="*/ 5613684 w 8636594"/>
              <a:gd name="connsiteY77" fmla="*/ 4187441 h 6443216"/>
              <a:gd name="connsiteX78" fmla="*/ 5685160 w 8636594"/>
              <a:gd name="connsiteY78" fmla="*/ 4078531 h 6443216"/>
              <a:gd name="connsiteX79" fmla="*/ 5756074 w 8636594"/>
              <a:gd name="connsiteY79" fmla="*/ 3968727 h 6443216"/>
              <a:gd name="connsiteX80" fmla="*/ 5873483 w 8636594"/>
              <a:gd name="connsiteY80" fmla="*/ 3783989 h 6443216"/>
              <a:gd name="connsiteX81" fmla="*/ 6203209 w 8636594"/>
              <a:gd name="connsiteY81" fmla="*/ 3258640 h 6443216"/>
              <a:gd name="connsiteX82" fmla="*/ 6299430 w 8636594"/>
              <a:gd name="connsiteY82" fmla="*/ 3107321 h 6443216"/>
              <a:gd name="connsiteX83" fmla="*/ 6372650 w 8636594"/>
              <a:gd name="connsiteY83" fmla="*/ 2993735 h 6443216"/>
              <a:gd name="connsiteX84" fmla="*/ 6453197 w 8636594"/>
              <a:gd name="connsiteY84" fmla="*/ 2869788 h 6443216"/>
              <a:gd name="connsiteX85" fmla="*/ 6564167 w 8636594"/>
              <a:gd name="connsiteY85" fmla="*/ 2696807 h 6443216"/>
              <a:gd name="connsiteX86" fmla="*/ 6976233 w 8636594"/>
              <a:gd name="connsiteY86" fmla="*/ 2045274 h 6443216"/>
              <a:gd name="connsiteX87" fmla="*/ 7086755 w 8636594"/>
              <a:gd name="connsiteY87" fmla="*/ 1872743 h 6443216"/>
              <a:gd name="connsiteX88" fmla="*/ 7170279 w 8636594"/>
              <a:gd name="connsiteY88" fmla="*/ 1744202 h 6443216"/>
              <a:gd name="connsiteX89" fmla="*/ 7226351 w 8636594"/>
              <a:gd name="connsiteY89" fmla="*/ 1659017 h 6443216"/>
              <a:gd name="connsiteX90" fmla="*/ 7282789 w 8636594"/>
              <a:gd name="connsiteY90" fmla="*/ 1574303 h 6443216"/>
              <a:gd name="connsiteX91" fmla="*/ 7339643 w 8636594"/>
              <a:gd name="connsiteY91" fmla="*/ 1490113 h 6443216"/>
              <a:gd name="connsiteX92" fmla="*/ 7396957 w 8636594"/>
              <a:gd name="connsiteY92" fmla="*/ 1406503 h 6443216"/>
              <a:gd name="connsiteX93" fmla="*/ 7454781 w 8636594"/>
              <a:gd name="connsiteY93" fmla="*/ 1323526 h 6443216"/>
              <a:gd name="connsiteX94" fmla="*/ 7513161 w 8636594"/>
              <a:gd name="connsiteY94" fmla="*/ 1241237 h 6443216"/>
              <a:gd name="connsiteX95" fmla="*/ 7572144 w 8636594"/>
              <a:gd name="connsiteY95" fmla="*/ 1159689 h 6443216"/>
              <a:gd name="connsiteX96" fmla="*/ 7601877 w 8636594"/>
              <a:gd name="connsiteY96" fmla="*/ 1119210 h 6443216"/>
              <a:gd name="connsiteX97" fmla="*/ 7631779 w 8636594"/>
              <a:gd name="connsiteY97" fmla="*/ 1078937 h 6443216"/>
              <a:gd name="connsiteX98" fmla="*/ 7661855 w 8636594"/>
              <a:gd name="connsiteY98" fmla="*/ 1038876 h 6443216"/>
              <a:gd name="connsiteX99" fmla="*/ 7692111 w 8636594"/>
              <a:gd name="connsiteY99" fmla="*/ 999035 h 6443216"/>
              <a:gd name="connsiteX100" fmla="*/ 7722554 w 8636594"/>
              <a:gd name="connsiteY100" fmla="*/ 959419 h 6443216"/>
              <a:gd name="connsiteX101" fmla="*/ 7753190 w 8636594"/>
              <a:gd name="connsiteY101" fmla="*/ 920037 h 6443216"/>
              <a:gd name="connsiteX102" fmla="*/ 7784023 w 8636594"/>
              <a:gd name="connsiteY102" fmla="*/ 880894 h 6443216"/>
              <a:gd name="connsiteX103" fmla="*/ 7815061 w 8636594"/>
              <a:gd name="connsiteY103" fmla="*/ 841997 h 6443216"/>
              <a:gd name="connsiteX104" fmla="*/ 7846308 w 8636594"/>
              <a:gd name="connsiteY104" fmla="*/ 803354 h 6443216"/>
              <a:gd name="connsiteX105" fmla="*/ 7877772 w 8636594"/>
              <a:gd name="connsiteY105" fmla="*/ 764970 h 6443216"/>
              <a:gd name="connsiteX106" fmla="*/ 7909458 w 8636594"/>
              <a:gd name="connsiteY106" fmla="*/ 726853 h 6443216"/>
              <a:gd name="connsiteX107" fmla="*/ 7941371 w 8636594"/>
              <a:gd name="connsiteY107" fmla="*/ 689010 h 6443216"/>
              <a:gd name="connsiteX108" fmla="*/ 7973518 w 8636594"/>
              <a:gd name="connsiteY108" fmla="*/ 651447 h 6443216"/>
              <a:gd name="connsiteX109" fmla="*/ 8005905 w 8636594"/>
              <a:gd name="connsiteY109" fmla="*/ 614171 h 6443216"/>
              <a:gd name="connsiteX110" fmla="*/ 8038538 w 8636594"/>
              <a:gd name="connsiteY110" fmla="*/ 577189 h 6443216"/>
              <a:gd name="connsiteX111" fmla="*/ 8071421 w 8636594"/>
              <a:gd name="connsiteY111" fmla="*/ 540507 h 6443216"/>
              <a:gd name="connsiteX112" fmla="*/ 8104563 w 8636594"/>
              <a:gd name="connsiteY112" fmla="*/ 504132 h 6443216"/>
              <a:gd name="connsiteX113" fmla="*/ 8137967 w 8636594"/>
              <a:gd name="connsiteY113" fmla="*/ 468072 h 6443216"/>
              <a:gd name="connsiteX114" fmla="*/ 8171641 w 8636594"/>
              <a:gd name="connsiteY114" fmla="*/ 432332 h 6443216"/>
              <a:gd name="connsiteX115" fmla="*/ 8205590 w 8636594"/>
              <a:gd name="connsiteY115" fmla="*/ 396920 h 6443216"/>
              <a:gd name="connsiteX116" fmla="*/ 8239820 w 8636594"/>
              <a:gd name="connsiteY116" fmla="*/ 361843 h 6443216"/>
              <a:gd name="connsiteX117" fmla="*/ 8274337 w 8636594"/>
              <a:gd name="connsiteY117" fmla="*/ 327107 h 6443216"/>
              <a:gd name="connsiteX118" fmla="*/ 8309147 w 8636594"/>
              <a:gd name="connsiteY118" fmla="*/ 292718 h 6443216"/>
              <a:gd name="connsiteX119" fmla="*/ 8344256 w 8636594"/>
              <a:gd name="connsiteY119" fmla="*/ 258685 h 6443216"/>
              <a:gd name="connsiteX120" fmla="*/ 8379669 w 8636594"/>
              <a:gd name="connsiteY120" fmla="*/ 225013 h 6443216"/>
              <a:gd name="connsiteX121" fmla="*/ 8415394 w 8636594"/>
              <a:gd name="connsiteY121" fmla="*/ 191709 h 6443216"/>
              <a:gd name="connsiteX122" fmla="*/ 8451434 w 8636594"/>
              <a:gd name="connsiteY122" fmla="*/ 158780 h 6443216"/>
              <a:gd name="connsiteX123" fmla="*/ 8487798 w 8636594"/>
              <a:gd name="connsiteY123" fmla="*/ 126233 h 6443216"/>
              <a:gd name="connsiteX124" fmla="*/ 8524489 w 8636594"/>
              <a:gd name="connsiteY124" fmla="*/ 94075 h 6443216"/>
              <a:gd name="connsiteX125" fmla="*/ 8561515 w 8636594"/>
              <a:gd name="connsiteY125" fmla="*/ 62312 h 6443216"/>
              <a:gd name="connsiteX126" fmla="*/ 8598881 w 8636594"/>
              <a:gd name="connsiteY126" fmla="*/ 30951 h 6443216"/>
              <a:gd name="connsiteX127" fmla="*/ 8636594 w 8636594"/>
              <a:gd name="connsiteY127" fmla="*/ 0 h 6443216"/>
              <a:gd name="connsiteX0" fmla="*/ 8636594 w 8636594"/>
              <a:gd name="connsiteY0" fmla="*/ 0 h 6427305"/>
              <a:gd name="connsiteX1" fmla="*/ 5293 w 8636594"/>
              <a:gd name="connsiteY1" fmla="*/ 0 h 6427305"/>
              <a:gd name="connsiteX2" fmla="*/ 0 w 8636594"/>
              <a:gd name="connsiteY2" fmla="*/ 5587843 h 6427305"/>
              <a:gd name="connsiteX3" fmla="*/ 1594033 w 8636594"/>
              <a:gd name="connsiteY3" fmla="*/ 5600057 h 6427305"/>
              <a:gd name="connsiteX4" fmla="*/ 1686068 w 8636594"/>
              <a:gd name="connsiteY4" fmla="*/ 5599745 h 6427305"/>
              <a:gd name="connsiteX5" fmla="*/ 2897488 w 8636594"/>
              <a:gd name="connsiteY5" fmla="*/ 6427305 h 6427305"/>
              <a:gd name="connsiteX6" fmla="*/ 2947923 w 8636594"/>
              <a:gd name="connsiteY6" fmla="*/ 6411004 h 6427305"/>
              <a:gd name="connsiteX7" fmla="*/ 2997775 w 8636594"/>
              <a:gd name="connsiteY7" fmla="*/ 6394316 h 6427305"/>
              <a:gd name="connsiteX8" fmla="*/ 3047052 w 8636594"/>
              <a:gd name="connsiteY8" fmla="*/ 6377243 h 6427305"/>
              <a:gd name="connsiteX9" fmla="*/ 3095759 w 8636594"/>
              <a:gd name="connsiteY9" fmla="*/ 6359791 h 6427305"/>
              <a:gd name="connsiteX10" fmla="*/ 3143903 w 8636594"/>
              <a:gd name="connsiteY10" fmla="*/ 6341961 h 6427305"/>
              <a:gd name="connsiteX11" fmla="*/ 3191491 w 8636594"/>
              <a:gd name="connsiteY11" fmla="*/ 6323757 h 6427305"/>
              <a:gd name="connsiteX12" fmla="*/ 3238528 w 8636594"/>
              <a:gd name="connsiteY12" fmla="*/ 6305184 h 6427305"/>
              <a:gd name="connsiteX13" fmla="*/ 3285021 w 8636594"/>
              <a:gd name="connsiteY13" fmla="*/ 6286245 h 6427305"/>
              <a:gd name="connsiteX14" fmla="*/ 3330977 w 8636594"/>
              <a:gd name="connsiteY14" fmla="*/ 6266942 h 6427305"/>
              <a:gd name="connsiteX15" fmla="*/ 3376401 w 8636594"/>
              <a:gd name="connsiteY15" fmla="*/ 6247281 h 6427305"/>
              <a:gd name="connsiteX16" fmla="*/ 3421300 w 8636594"/>
              <a:gd name="connsiteY16" fmla="*/ 6227263 h 6427305"/>
              <a:gd name="connsiteX17" fmla="*/ 3465680 w 8636594"/>
              <a:gd name="connsiteY17" fmla="*/ 6206893 h 6427305"/>
              <a:gd name="connsiteX18" fmla="*/ 3509548 w 8636594"/>
              <a:gd name="connsiteY18" fmla="*/ 6186174 h 6427305"/>
              <a:gd name="connsiteX19" fmla="*/ 3552910 w 8636594"/>
              <a:gd name="connsiteY19" fmla="*/ 6165110 h 6427305"/>
              <a:gd name="connsiteX20" fmla="*/ 3595773 w 8636594"/>
              <a:gd name="connsiteY20" fmla="*/ 6143704 h 6427305"/>
              <a:gd name="connsiteX21" fmla="*/ 3638142 w 8636594"/>
              <a:gd name="connsiteY21" fmla="*/ 6121960 h 6427305"/>
              <a:gd name="connsiteX22" fmla="*/ 3680024 w 8636594"/>
              <a:gd name="connsiteY22" fmla="*/ 6099881 h 6427305"/>
              <a:gd name="connsiteX23" fmla="*/ 3721426 w 8636594"/>
              <a:gd name="connsiteY23" fmla="*/ 6077471 h 6427305"/>
              <a:gd name="connsiteX24" fmla="*/ 3762353 w 8636594"/>
              <a:gd name="connsiteY24" fmla="*/ 6054733 h 6427305"/>
              <a:gd name="connsiteX25" fmla="*/ 3802812 w 8636594"/>
              <a:gd name="connsiteY25" fmla="*/ 6031671 h 6427305"/>
              <a:gd name="connsiteX26" fmla="*/ 3842810 w 8636594"/>
              <a:gd name="connsiteY26" fmla="*/ 6008288 h 6427305"/>
              <a:gd name="connsiteX27" fmla="*/ 3882352 w 8636594"/>
              <a:gd name="connsiteY27" fmla="*/ 5984588 h 6427305"/>
              <a:gd name="connsiteX28" fmla="*/ 3921445 w 8636594"/>
              <a:gd name="connsiteY28" fmla="*/ 5960574 h 6427305"/>
              <a:gd name="connsiteX29" fmla="*/ 3960096 w 8636594"/>
              <a:gd name="connsiteY29" fmla="*/ 5936250 h 6427305"/>
              <a:gd name="connsiteX30" fmla="*/ 3998311 w 8636594"/>
              <a:gd name="connsiteY30" fmla="*/ 5911619 h 6427305"/>
              <a:gd name="connsiteX31" fmla="*/ 4036095 w 8636594"/>
              <a:gd name="connsiteY31" fmla="*/ 5886685 h 6427305"/>
              <a:gd name="connsiteX32" fmla="*/ 4073456 w 8636594"/>
              <a:gd name="connsiteY32" fmla="*/ 5861452 h 6427305"/>
              <a:gd name="connsiteX33" fmla="*/ 4110400 w 8636594"/>
              <a:gd name="connsiteY33" fmla="*/ 5835922 h 6427305"/>
              <a:gd name="connsiteX34" fmla="*/ 4146933 w 8636594"/>
              <a:gd name="connsiteY34" fmla="*/ 5810100 h 6427305"/>
              <a:gd name="connsiteX35" fmla="*/ 4183061 w 8636594"/>
              <a:gd name="connsiteY35" fmla="*/ 5783988 h 6427305"/>
              <a:gd name="connsiteX36" fmla="*/ 4218791 w 8636594"/>
              <a:gd name="connsiteY36" fmla="*/ 5757591 h 6427305"/>
              <a:gd name="connsiteX37" fmla="*/ 4254129 w 8636594"/>
              <a:gd name="connsiteY37" fmla="*/ 5730912 h 6427305"/>
              <a:gd name="connsiteX38" fmla="*/ 4289081 w 8636594"/>
              <a:gd name="connsiteY38" fmla="*/ 5703955 h 6427305"/>
              <a:gd name="connsiteX39" fmla="*/ 4323654 w 8636594"/>
              <a:gd name="connsiteY39" fmla="*/ 5676722 h 6427305"/>
              <a:gd name="connsiteX40" fmla="*/ 4357854 w 8636594"/>
              <a:gd name="connsiteY40" fmla="*/ 5649218 h 6427305"/>
              <a:gd name="connsiteX41" fmla="*/ 4391688 w 8636594"/>
              <a:gd name="connsiteY41" fmla="*/ 5621446 h 6427305"/>
              <a:gd name="connsiteX42" fmla="*/ 4425162 w 8636594"/>
              <a:gd name="connsiteY42" fmla="*/ 5593409 h 6427305"/>
              <a:gd name="connsiteX43" fmla="*/ 4458281 w 8636594"/>
              <a:gd name="connsiteY43" fmla="*/ 5565111 h 6427305"/>
              <a:gd name="connsiteX44" fmla="*/ 4491053 w 8636594"/>
              <a:gd name="connsiteY44" fmla="*/ 5536556 h 6427305"/>
              <a:gd name="connsiteX45" fmla="*/ 4523484 w 8636594"/>
              <a:gd name="connsiteY45" fmla="*/ 5507747 h 6427305"/>
              <a:gd name="connsiteX46" fmla="*/ 4555580 w 8636594"/>
              <a:gd name="connsiteY46" fmla="*/ 5478687 h 6427305"/>
              <a:gd name="connsiteX47" fmla="*/ 4587347 w 8636594"/>
              <a:gd name="connsiteY47" fmla="*/ 5449380 h 6427305"/>
              <a:gd name="connsiteX48" fmla="*/ 4618793 w 8636594"/>
              <a:gd name="connsiteY48" fmla="*/ 5419830 h 6427305"/>
              <a:gd name="connsiteX49" fmla="*/ 4649922 w 8636594"/>
              <a:gd name="connsiteY49" fmla="*/ 5390040 h 6427305"/>
              <a:gd name="connsiteX50" fmla="*/ 4680742 w 8636594"/>
              <a:gd name="connsiteY50" fmla="*/ 5360014 h 6427305"/>
              <a:gd name="connsiteX51" fmla="*/ 4711259 w 8636594"/>
              <a:gd name="connsiteY51" fmla="*/ 5329755 h 6427305"/>
              <a:gd name="connsiteX52" fmla="*/ 4741478 w 8636594"/>
              <a:gd name="connsiteY52" fmla="*/ 5299266 h 6427305"/>
              <a:gd name="connsiteX53" fmla="*/ 4771408 w 8636594"/>
              <a:gd name="connsiteY53" fmla="*/ 5268551 h 6427305"/>
              <a:gd name="connsiteX54" fmla="*/ 4801053 w 8636594"/>
              <a:gd name="connsiteY54" fmla="*/ 5237614 h 6427305"/>
              <a:gd name="connsiteX55" fmla="*/ 4830420 w 8636594"/>
              <a:gd name="connsiteY55" fmla="*/ 5206458 h 6427305"/>
              <a:gd name="connsiteX56" fmla="*/ 4859516 w 8636594"/>
              <a:gd name="connsiteY56" fmla="*/ 5175087 h 6427305"/>
              <a:gd name="connsiteX57" fmla="*/ 4888347 w 8636594"/>
              <a:gd name="connsiteY57" fmla="*/ 5143504 h 6427305"/>
              <a:gd name="connsiteX58" fmla="*/ 4916919 w 8636594"/>
              <a:gd name="connsiteY58" fmla="*/ 5111713 h 6427305"/>
              <a:gd name="connsiteX59" fmla="*/ 4945238 w 8636594"/>
              <a:gd name="connsiteY59" fmla="*/ 5079717 h 6427305"/>
              <a:gd name="connsiteX60" fmla="*/ 4973311 w 8636594"/>
              <a:gd name="connsiteY60" fmla="*/ 5047519 h 6427305"/>
              <a:gd name="connsiteX61" fmla="*/ 5001145 w 8636594"/>
              <a:gd name="connsiteY61" fmla="*/ 5015124 h 6427305"/>
              <a:gd name="connsiteX62" fmla="*/ 5028745 w 8636594"/>
              <a:gd name="connsiteY62" fmla="*/ 4982535 h 6427305"/>
              <a:gd name="connsiteX63" fmla="*/ 5056117 w 8636594"/>
              <a:gd name="connsiteY63" fmla="*/ 4949755 h 6427305"/>
              <a:gd name="connsiteX64" fmla="*/ 5083269 w 8636594"/>
              <a:gd name="connsiteY64" fmla="*/ 4916787 h 6427305"/>
              <a:gd name="connsiteX65" fmla="*/ 5110207 w 8636594"/>
              <a:gd name="connsiteY65" fmla="*/ 4883636 h 6427305"/>
              <a:gd name="connsiteX66" fmla="*/ 5136937 w 8636594"/>
              <a:gd name="connsiteY66" fmla="*/ 4850305 h 6427305"/>
              <a:gd name="connsiteX67" fmla="*/ 5163464 w 8636594"/>
              <a:gd name="connsiteY67" fmla="*/ 4816797 h 6427305"/>
              <a:gd name="connsiteX68" fmla="*/ 5215940 w 8636594"/>
              <a:gd name="connsiteY68" fmla="*/ 4749265 h 6427305"/>
              <a:gd name="connsiteX69" fmla="*/ 5267684 w 8636594"/>
              <a:gd name="connsiteY69" fmla="*/ 4681068 h 6427305"/>
              <a:gd name="connsiteX70" fmla="*/ 5318748 w 8636594"/>
              <a:gd name="connsiteY70" fmla="*/ 4612234 h 6427305"/>
              <a:gd name="connsiteX71" fmla="*/ 5369182 w 8636594"/>
              <a:gd name="connsiteY71" fmla="*/ 4542793 h 6427305"/>
              <a:gd name="connsiteX72" fmla="*/ 5419038 w 8636594"/>
              <a:gd name="connsiteY72" fmla="*/ 4472771 h 6427305"/>
              <a:gd name="connsiteX73" fmla="*/ 5468365 w 8636594"/>
              <a:gd name="connsiteY73" fmla="*/ 4402196 h 6427305"/>
              <a:gd name="connsiteX74" fmla="*/ 5517215 w 8636594"/>
              <a:gd name="connsiteY74" fmla="*/ 4331098 h 6427305"/>
              <a:gd name="connsiteX75" fmla="*/ 5565637 w 8636594"/>
              <a:gd name="connsiteY75" fmla="*/ 4259503 h 6427305"/>
              <a:gd name="connsiteX76" fmla="*/ 5613684 w 8636594"/>
              <a:gd name="connsiteY76" fmla="*/ 4187441 h 6427305"/>
              <a:gd name="connsiteX77" fmla="*/ 5685160 w 8636594"/>
              <a:gd name="connsiteY77" fmla="*/ 4078531 h 6427305"/>
              <a:gd name="connsiteX78" fmla="*/ 5756074 w 8636594"/>
              <a:gd name="connsiteY78" fmla="*/ 3968727 h 6427305"/>
              <a:gd name="connsiteX79" fmla="*/ 5873483 w 8636594"/>
              <a:gd name="connsiteY79" fmla="*/ 3783989 h 6427305"/>
              <a:gd name="connsiteX80" fmla="*/ 6203209 w 8636594"/>
              <a:gd name="connsiteY80" fmla="*/ 3258640 h 6427305"/>
              <a:gd name="connsiteX81" fmla="*/ 6299430 w 8636594"/>
              <a:gd name="connsiteY81" fmla="*/ 3107321 h 6427305"/>
              <a:gd name="connsiteX82" fmla="*/ 6372650 w 8636594"/>
              <a:gd name="connsiteY82" fmla="*/ 2993735 h 6427305"/>
              <a:gd name="connsiteX83" fmla="*/ 6453197 w 8636594"/>
              <a:gd name="connsiteY83" fmla="*/ 2869788 h 6427305"/>
              <a:gd name="connsiteX84" fmla="*/ 6564167 w 8636594"/>
              <a:gd name="connsiteY84" fmla="*/ 2696807 h 6427305"/>
              <a:gd name="connsiteX85" fmla="*/ 6976233 w 8636594"/>
              <a:gd name="connsiteY85" fmla="*/ 2045274 h 6427305"/>
              <a:gd name="connsiteX86" fmla="*/ 7086755 w 8636594"/>
              <a:gd name="connsiteY86" fmla="*/ 1872743 h 6427305"/>
              <a:gd name="connsiteX87" fmla="*/ 7170279 w 8636594"/>
              <a:gd name="connsiteY87" fmla="*/ 1744202 h 6427305"/>
              <a:gd name="connsiteX88" fmla="*/ 7226351 w 8636594"/>
              <a:gd name="connsiteY88" fmla="*/ 1659017 h 6427305"/>
              <a:gd name="connsiteX89" fmla="*/ 7282789 w 8636594"/>
              <a:gd name="connsiteY89" fmla="*/ 1574303 h 6427305"/>
              <a:gd name="connsiteX90" fmla="*/ 7339643 w 8636594"/>
              <a:gd name="connsiteY90" fmla="*/ 1490113 h 6427305"/>
              <a:gd name="connsiteX91" fmla="*/ 7396957 w 8636594"/>
              <a:gd name="connsiteY91" fmla="*/ 1406503 h 6427305"/>
              <a:gd name="connsiteX92" fmla="*/ 7454781 w 8636594"/>
              <a:gd name="connsiteY92" fmla="*/ 1323526 h 6427305"/>
              <a:gd name="connsiteX93" fmla="*/ 7513161 w 8636594"/>
              <a:gd name="connsiteY93" fmla="*/ 1241237 h 6427305"/>
              <a:gd name="connsiteX94" fmla="*/ 7572144 w 8636594"/>
              <a:gd name="connsiteY94" fmla="*/ 1159689 h 6427305"/>
              <a:gd name="connsiteX95" fmla="*/ 7601877 w 8636594"/>
              <a:gd name="connsiteY95" fmla="*/ 1119210 h 6427305"/>
              <a:gd name="connsiteX96" fmla="*/ 7631779 w 8636594"/>
              <a:gd name="connsiteY96" fmla="*/ 1078937 h 6427305"/>
              <a:gd name="connsiteX97" fmla="*/ 7661855 w 8636594"/>
              <a:gd name="connsiteY97" fmla="*/ 1038876 h 6427305"/>
              <a:gd name="connsiteX98" fmla="*/ 7692111 w 8636594"/>
              <a:gd name="connsiteY98" fmla="*/ 999035 h 6427305"/>
              <a:gd name="connsiteX99" fmla="*/ 7722554 w 8636594"/>
              <a:gd name="connsiteY99" fmla="*/ 959419 h 6427305"/>
              <a:gd name="connsiteX100" fmla="*/ 7753190 w 8636594"/>
              <a:gd name="connsiteY100" fmla="*/ 920037 h 6427305"/>
              <a:gd name="connsiteX101" fmla="*/ 7784023 w 8636594"/>
              <a:gd name="connsiteY101" fmla="*/ 880894 h 6427305"/>
              <a:gd name="connsiteX102" fmla="*/ 7815061 w 8636594"/>
              <a:gd name="connsiteY102" fmla="*/ 841997 h 6427305"/>
              <a:gd name="connsiteX103" fmla="*/ 7846308 w 8636594"/>
              <a:gd name="connsiteY103" fmla="*/ 803354 h 6427305"/>
              <a:gd name="connsiteX104" fmla="*/ 7877772 w 8636594"/>
              <a:gd name="connsiteY104" fmla="*/ 764970 h 6427305"/>
              <a:gd name="connsiteX105" fmla="*/ 7909458 w 8636594"/>
              <a:gd name="connsiteY105" fmla="*/ 726853 h 6427305"/>
              <a:gd name="connsiteX106" fmla="*/ 7941371 w 8636594"/>
              <a:gd name="connsiteY106" fmla="*/ 689010 h 6427305"/>
              <a:gd name="connsiteX107" fmla="*/ 7973518 w 8636594"/>
              <a:gd name="connsiteY107" fmla="*/ 651447 h 6427305"/>
              <a:gd name="connsiteX108" fmla="*/ 8005905 w 8636594"/>
              <a:gd name="connsiteY108" fmla="*/ 614171 h 6427305"/>
              <a:gd name="connsiteX109" fmla="*/ 8038538 w 8636594"/>
              <a:gd name="connsiteY109" fmla="*/ 577189 h 6427305"/>
              <a:gd name="connsiteX110" fmla="*/ 8071421 w 8636594"/>
              <a:gd name="connsiteY110" fmla="*/ 540507 h 6427305"/>
              <a:gd name="connsiteX111" fmla="*/ 8104563 w 8636594"/>
              <a:gd name="connsiteY111" fmla="*/ 504132 h 6427305"/>
              <a:gd name="connsiteX112" fmla="*/ 8137967 w 8636594"/>
              <a:gd name="connsiteY112" fmla="*/ 468072 h 6427305"/>
              <a:gd name="connsiteX113" fmla="*/ 8171641 w 8636594"/>
              <a:gd name="connsiteY113" fmla="*/ 432332 h 6427305"/>
              <a:gd name="connsiteX114" fmla="*/ 8205590 w 8636594"/>
              <a:gd name="connsiteY114" fmla="*/ 396920 h 6427305"/>
              <a:gd name="connsiteX115" fmla="*/ 8239820 w 8636594"/>
              <a:gd name="connsiteY115" fmla="*/ 361843 h 6427305"/>
              <a:gd name="connsiteX116" fmla="*/ 8274337 w 8636594"/>
              <a:gd name="connsiteY116" fmla="*/ 327107 h 6427305"/>
              <a:gd name="connsiteX117" fmla="*/ 8309147 w 8636594"/>
              <a:gd name="connsiteY117" fmla="*/ 292718 h 6427305"/>
              <a:gd name="connsiteX118" fmla="*/ 8344256 w 8636594"/>
              <a:gd name="connsiteY118" fmla="*/ 258685 h 6427305"/>
              <a:gd name="connsiteX119" fmla="*/ 8379669 w 8636594"/>
              <a:gd name="connsiteY119" fmla="*/ 225013 h 6427305"/>
              <a:gd name="connsiteX120" fmla="*/ 8415394 w 8636594"/>
              <a:gd name="connsiteY120" fmla="*/ 191709 h 6427305"/>
              <a:gd name="connsiteX121" fmla="*/ 8451434 w 8636594"/>
              <a:gd name="connsiteY121" fmla="*/ 158780 h 6427305"/>
              <a:gd name="connsiteX122" fmla="*/ 8487798 w 8636594"/>
              <a:gd name="connsiteY122" fmla="*/ 126233 h 6427305"/>
              <a:gd name="connsiteX123" fmla="*/ 8524489 w 8636594"/>
              <a:gd name="connsiteY123" fmla="*/ 94075 h 6427305"/>
              <a:gd name="connsiteX124" fmla="*/ 8561515 w 8636594"/>
              <a:gd name="connsiteY124" fmla="*/ 62312 h 6427305"/>
              <a:gd name="connsiteX125" fmla="*/ 8598881 w 8636594"/>
              <a:gd name="connsiteY125" fmla="*/ 30951 h 6427305"/>
              <a:gd name="connsiteX126" fmla="*/ 8636594 w 8636594"/>
              <a:gd name="connsiteY126" fmla="*/ 0 h 6427305"/>
              <a:gd name="connsiteX0" fmla="*/ 8636594 w 8636594"/>
              <a:gd name="connsiteY0" fmla="*/ 0 h 6411004"/>
              <a:gd name="connsiteX1" fmla="*/ 5293 w 8636594"/>
              <a:gd name="connsiteY1" fmla="*/ 0 h 6411004"/>
              <a:gd name="connsiteX2" fmla="*/ 0 w 8636594"/>
              <a:gd name="connsiteY2" fmla="*/ 5587843 h 6411004"/>
              <a:gd name="connsiteX3" fmla="*/ 1594033 w 8636594"/>
              <a:gd name="connsiteY3" fmla="*/ 5600057 h 6411004"/>
              <a:gd name="connsiteX4" fmla="*/ 1686068 w 8636594"/>
              <a:gd name="connsiteY4" fmla="*/ 5599745 h 6411004"/>
              <a:gd name="connsiteX5" fmla="*/ 2947923 w 8636594"/>
              <a:gd name="connsiteY5" fmla="*/ 6411004 h 6411004"/>
              <a:gd name="connsiteX6" fmla="*/ 2997775 w 8636594"/>
              <a:gd name="connsiteY6" fmla="*/ 6394316 h 6411004"/>
              <a:gd name="connsiteX7" fmla="*/ 3047052 w 8636594"/>
              <a:gd name="connsiteY7" fmla="*/ 6377243 h 6411004"/>
              <a:gd name="connsiteX8" fmla="*/ 3095759 w 8636594"/>
              <a:gd name="connsiteY8" fmla="*/ 6359791 h 6411004"/>
              <a:gd name="connsiteX9" fmla="*/ 3143903 w 8636594"/>
              <a:gd name="connsiteY9" fmla="*/ 6341961 h 6411004"/>
              <a:gd name="connsiteX10" fmla="*/ 3191491 w 8636594"/>
              <a:gd name="connsiteY10" fmla="*/ 6323757 h 6411004"/>
              <a:gd name="connsiteX11" fmla="*/ 3238528 w 8636594"/>
              <a:gd name="connsiteY11" fmla="*/ 6305184 h 6411004"/>
              <a:gd name="connsiteX12" fmla="*/ 3285021 w 8636594"/>
              <a:gd name="connsiteY12" fmla="*/ 6286245 h 6411004"/>
              <a:gd name="connsiteX13" fmla="*/ 3330977 w 8636594"/>
              <a:gd name="connsiteY13" fmla="*/ 6266942 h 6411004"/>
              <a:gd name="connsiteX14" fmla="*/ 3376401 w 8636594"/>
              <a:gd name="connsiteY14" fmla="*/ 6247281 h 6411004"/>
              <a:gd name="connsiteX15" fmla="*/ 3421300 w 8636594"/>
              <a:gd name="connsiteY15" fmla="*/ 6227263 h 6411004"/>
              <a:gd name="connsiteX16" fmla="*/ 3465680 w 8636594"/>
              <a:gd name="connsiteY16" fmla="*/ 6206893 h 6411004"/>
              <a:gd name="connsiteX17" fmla="*/ 3509548 w 8636594"/>
              <a:gd name="connsiteY17" fmla="*/ 6186174 h 6411004"/>
              <a:gd name="connsiteX18" fmla="*/ 3552910 w 8636594"/>
              <a:gd name="connsiteY18" fmla="*/ 6165110 h 6411004"/>
              <a:gd name="connsiteX19" fmla="*/ 3595773 w 8636594"/>
              <a:gd name="connsiteY19" fmla="*/ 6143704 h 6411004"/>
              <a:gd name="connsiteX20" fmla="*/ 3638142 w 8636594"/>
              <a:gd name="connsiteY20" fmla="*/ 6121960 h 6411004"/>
              <a:gd name="connsiteX21" fmla="*/ 3680024 w 8636594"/>
              <a:gd name="connsiteY21" fmla="*/ 6099881 h 6411004"/>
              <a:gd name="connsiteX22" fmla="*/ 3721426 w 8636594"/>
              <a:gd name="connsiteY22" fmla="*/ 6077471 h 6411004"/>
              <a:gd name="connsiteX23" fmla="*/ 3762353 w 8636594"/>
              <a:gd name="connsiteY23" fmla="*/ 6054733 h 6411004"/>
              <a:gd name="connsiteX24" fmla="*/ 3802812 w 8636594"/>
              <a:gd name="connsiteY24" fmla="*/ 6031671 h 6411004"/>
              <a:gd name="connsiteX25" fmla="*/ 3842810 w 8636594"/>
              <a:gd name="connsiteY25" fmla="*/ 6008288 h 6411004"/>
              <a:gd name="connsiteX26" fmla="*/ 3882352 w 8636594"/>
              <a:gd name="connsiteY26" fmla="*/ 5984588 h 6411004"/>
              <a:gd name="connsiteX27" fmla="*/ 3921445 w 8636594"/>
              <a:gd name="connsiteY27" fmla="*/ 5960574 h 6411004"/>
              <a:gd name="connsiteX28" fmla="*/ 3960096 w 8636594"/>
              <a:gd name="connsiteY28" fmla="*/ 5936250 h 6411004"/>
              <a:gd name="connsiteX29" fmla="*/ 3998311 w 8636594"/>
              <a:gd name="connsiteY29" fmla="*/ 5911619 h 6411004"/>
              <a:gd name="connsiteX30" fmla="*/ 4036095 w 8636594"/>
              <a:gd name="connsiteY30" fmla="*/ 5886685 h 6411004"/>
              <a:gd name="connsiteX31" fmla="*/ 4073456 w 8636594"/>
              <a:gd name="connsiteY31" fmla="*/ 5861452 h 6411004"/>
              <a:gd name="connsiteX32" fmla="*/ 4110400 w 8636594"/>
              <a:gd name="connsiteY32" fmla="*/ 5835922 h 6411004"/>
              <a:gd name="connsiteX33" fmla="*/ 4146933 w 8636594"/>
              <a:gd name="connsiteY33" fmla="*/ 5810100 h 6411004"/>
              <a:gd name="connsiteX34" fmla="*/ 4183061 w 8636594"/>
              <a:gd name="connsiteY34" fmla="*/ 5783988 h 6411004"/>
              <a:gd name="connsiteX35" fmla="*/ 4218791 w 8636594"/>
              <a:gd name="connsiteY35" fmla="*/ 5757591 h 6411004"/>
              <a:gd name="connsiteX36" fmla="*/ 4254129 w 8636594"/>
              <a:gd name="connsiteY36" fmla="*/ 5730912 h 6411004"/>
              <a:gd name="connsiteX37" fmla="*/ 4289081 w 8636594"/>
              <a:gd name="connsiteY37" fmla="*/ 5703955 h 6411004"/>
              <a:gd name="connsiteX38" fmla="*/ 4323654 w 8636594"/>
              <a:gd name="connsiteY38" fmla="*/ 5676722 h 6411004"/>
              <a:gd name="connsiteX39" fmla="*/ 4357854 w 8636594"/>
              <a:gd name="connsiteY39" fmla="*/ 5649218 h 6411004"/>
              <a:gd name="connsiteX40" fmla="*/ 4391688 w 8636594"/>
              <a:gd name="connsiteY40" fmla="*/ 5621446 h 6411004"/>
              <a:gd name="connsiteX41" fmla="*/ 4425162 w 8636594"/>
              <a:gd name="connsiteY41" fmla="*/ 5593409 h 6411004"/>
              <a:gd name="connsiteX42" fmla="*/ 4458281 w 8636594"/>
              <a:gd name="connsiteY42" fmla="*/ 5565111 h 6411004"/>
              <a:gd name="connsiteX43" fmla="*/ 4491053 w 8636594"/>
              <a:gd name="connsiteY43" fmla="*/ 5536556 h 6411004"/>
              <a:gd name="connsiteX44" fmla="*/ 4523484 w 8636594"/>
              <a:gd name="connsiteY44" fmla="*/ 5507747 h 6411004"/>
              <a:gd name="connsiteX45" fmla="*/ 4555580 w 8636594"/>
              <a:gd name="connsiteY45" fmla="*/ 5478687 h 6411004"/>
              <a:gd name="connsiteX46" fmla="*/ 4587347 w 8636594"/>
              <a:gd name="connsiteY46" fmla="*/ 5449380 h 6411004"/>
              <a:gd name="connsiteX47" fmla="*/ 4618793 w 8636594"/>
              <a:gd name="connsiteY47" fmla="*/ 5419830 h 6411004"/>
              <a:gd name="connsiteX48" fmla="*/ 4649922 w 8636594"/>
              <a:gd name="connsiteY48" fmla="*/ 5390040 h 6411004"/>
              <a:gd name="connsiteX49" fmla="*/ 4680742 w 8636594"/>
              <a:gd name="connsiteY49" fmla="*/ 5360014 h 6411004"/>
              <a:gd name="connsiteX50" fmla="*/ 4711259 w 8636594"/>
              <a:gd name="connsiteY50" fmla="*/ 5329755 h 6411004"/>
              <a:gd name="connsiteX51" fmla="*/ 4741478 w 8636594"/>
              <a:gd name="connsiteY51" fmla="*/ 5299266 h 6411004"/>
              <a:gd name="connsiteX52" fmla="*/ 4771408 w 8636594"/>
              <a:gd name="connsiteY52" fmla="*/ 5268551 h 6411004"/>
              <a:gd name="connsiteX53" fmla="*/ 4801053 w 8636594"/>
              <a:gd name="connsiteY53" fmla="*/ 5237614 h 6411004"/>
              <a:gd name="connsiteX54" fmla="*/ 4830420 w 8636594"/>
              <a:gd name="connsiteY54" fmla="*/ 5206458 h 6411004"/>
              <a:gd name="connsiteX55" fmla="*/ 4859516 w 8636594"/>
              <a:gd name="connsiteY55" fmla="*/ 5175087 h 6411004"/>
              <a:gd name="connsiteX56" fmla="*/ 4888347 w 8636594"/>
              <a:gd name="connsiteY56" fmla="*/ 5143504 h 6411004"/>
              <a:gd name="connsiteX57" fmla="*/ 4916919 w 8636594"/>
              <a:gd name="connsiteY57" fmla="*/ 5111713 h 6411004"/>
              <a:gd name="connsiteX58" fmla="*/ 4945238 w 8636594"/>
              <a:gd name="connsiteY58" fmla="*/ 5079717 h 6411004"/>
              <a:gd name="connsiteX59" fmla="*/ 4973311 w 8636594"/>
              <a:gd name="connsiteY59" fmla="*/ 5047519 h 6411004"/>
              <a:gd name="connsiteX60" fmla="*/ 5001145 w 8636594"/>
              <a:gd name="connsiteY60" fmla="*/ 5015124 h 6411004"/>
              <a:gd name="connsiteX61" fmla="*/ 5028745 w 8636594"/>
              <a:gd name="connsiteY61" fmla="*/ 4982535 h 6411004"/>
              <a:gd name="connsiteX62" fmla="*/ 5056117 w 8636594"/>
              <a:gd name="connsiteY62" fmla="*/ 4949755 h 6411004"/>
              <a:gd name="connsiteX63" fmla="*/ 5083269 w 8636594"/>
              <a:gd name="connsiteY63" fmla="*/ 4916787 h 6411004"/>
              <a:gd name="connsiteX64" fmla="*/ 5110207 w 8636594"/>
              <a:gd name="connsiteY64" fmla="*/ 4883636 h 6411004"/>
              <a:gd name="connsiteX65" fmla="*/ 5136937 w 8636594"/>
              <a:gd name="connsiteY65" fmla="*/ 4850305 h 6411004"/>
              <a:gd name="connsiteX66" fmla="*/ 5163464 w 8636594"/>
              <a:gd name="connsiteY66" fmla="*/ 4816797 h 6411004"/>
              <a:gd name="connsiteX67" fmla="*/ 5215940 w 8636594"/>
              <a:gd name="connsiteY67" fmla="*/ 4749265 h 6411004"/>
              <a:gd name="connsiteX68" fmla="*/ 5267684 w 8636594"/>
              <a:gd name="connsiteY68" fmla="*/ 4681068 h 6411004"/>
              <a:gd name="connsiteX69" fmla="*/ 5318748 w 8636594"/>
              <a:gd name="connsiteY69" fmla="*/ 4612234 h 6411004"/>
              <a:gd name="connsiteX70" fmla="*/ 5369182 w 8636594"/>
              <a:gd name="connsiteY70" fmla="*/ 4542793 h 6411004"/>
              <a:gd name="connsiteX71" fmla="*/ 5419038 w 8636594"/>
              <a:gd name="connsiteY71" fmla="*/ 4472771 h 6411004"/>
              <a:gd name="connsiteX72" fmla="*/ 5468365 w 8636594"/>
              <a:gd name="connsiteY72" fmla="*/ 4402196 h 6411004"/>
              <a:gd name="connsiteX73" fmla="*/ 5517215 w 8636594"/>
              <a:gd name="connsiteY73" fmla="*/ 4331098 h 6411004"/>
              <a:gd name="connsiteX74" fmla="*/ 5565637 w 8636594"/>
              <a:gd name="connsiteY74" fmla="*/ 4259503 h 6411004"/>
              <a:gd name="connsiteX75" fmla="*/ 5613684 w 8636594"/>
              <a:gd name="connsiteY75" fmla="*/ 4187441 h 6411004"/>
              <a:gd name="connsiteX76" fmla="*/ 5685160 w 8636594"/>
              <a:gd name="connsiteY76" fmla="*/ 4078531 h 6411004"/>
              <a:gd name="connsiteX77" fmla="*/ 5756074 w 8636594"/>
              <a:gd name="connsiteY77" fmla="*/ 3968727 h 6411004"/>
              <a:gd name="connsiteX78" fmla="*/ 5873483 w 8636594"/>
              <a:gd name="connsiteY78" fmla="*/ 3783989 h 6411004"/>
              <a:gd name="connsiteX79" fmla="*/ 6203209 w 8636594"/>
              <a:gd name="connsiteY79" fmla="*/ 3258640 h 6411004"/>
              <a:gd name="connsiteX80" fmla="*/ 6299430 w 8636594"/>
              <a:gd name="connsiteY80" fmla="*/ 3107321 h 6411004"/>
              <a:gd name="connsiteX81" fmla="*/ 6372650 w 8636594"/>
              <a:gd name="connsiteY81" fmla="*/ 2993735 h 6411004"/>
              <a:gd name="connsiteX82" fmla="*/ 6453197 w 8636594"/>
              <a:gd name="connsiteY82" fmla="*/ 2869788 h 6411004"/>
              <a:gd name="connsiteX83" fmla="*/ 6564167 w 8636594"/>
              <a:gd name="connsiteY83" fmla="*/ 2696807 h 6411004"/>
              <a:gd name="connsiteX84" fmla="*/ 6976233 w 8636594"/>
              <a:gd name="connsiteY84" fmla="*/ 2045274 h 6411004"/>
              <a:gd name="connsiteX85" fmla="*/ 7086755 w 8636594"/>
              <a:gd name="connsiteY85" fmla="*/ 1872743 h 6411004"/>
              <a:gd name="connsiteX86" fmla="*/ 7170279 w 8636594"/>
              <a:gd name="connsiteY86" fmla="*/ 1744202 h 6411004"/>
              <a:gd name="connsiteX87" fmla="*/ 7226351 w 8636594"/>
              <a:gd name="connsiteY87" fmla="*/ 1659017 h 6411004"/>
              <a:gd name="connsiteX88" fmla="*/ 7282789 w 8636594"/>
              <a:gd name="connsiteY88" fmla="*/ 1574303 h 6411004"/>
              <a:gd name="connsiteX89" fmla="*/ 7339643 w 8636594"/>
              <a:gd name="connsiteY89" fmla="*/ 1490113 h 6411004"/>
              <a:gd name="connsiteX90" fmla="*/ 7396957 w 8636594"/>
              <a:gd name="connsiteY90" fmla="*/ 1406503 h 6411004"/>
              <a:gd name="connsiteX91" fmla="*/ 7454781 w 8636594"/>
              <a:gd name="connsiteY91" fmla="*/ 1323526 h 6411004"/>
              <a:gd name="connsiteX92" fmla="*/ 7513161 w 8636594"/>
              <a:gd name="connsiteY92" fmla="*/ 1241237 h 6411004"/>
              <a:gd name="connsiteX93" fmla="*/ 7572144 w 8636594"/>
              <a:gd name="connsiteY93" fmla="*/ 1159689 h 6411004"/>
              <a:gd name="connsiteX94" fmla="*/ 7601877 w 8636594"/>
              <a:gd name="connsiteY94" fmla="*/ 1119210 h 6411004"/>
              <a:gd name="connsiteX95" fmla="*/ 7631779 w 8636594"/>
              <a:gd name="connsiteY95" fmla="*/ 1078937 h 6411004"/>
              <a:gd name="connsiteX96" fmla="*/ 7661855 w 8636594"/>
              <a:gd name="connsiteY96" fmla="*/ 1038876 h 6411004"/>
              <a:gd name="connsiteX97" fmla="*/ 7692111 w 8636594"/>
              <a:gd name="connsiteY97" fmla="*/ 999035 h 6411004"/>
              <a:gd name="connsiteX98" fmla="*/ 7722554 w 8636594"/>
              <a:gd name="connsiteY98" fmla="*/ 959419 h 6411004"/>
              <a:gd name="connsiteX99" fmla="*/ 7753190 w 8636594"/>
              <a:gd name="connsiteY99" fmla="*/ 920037 h 6411004"/>
              <a:gd name="connsiteX100" fmla="*/ 7784023 w 8636594"/>
              <a:gd name="connsiteY100" fmla="*/ 880894 h 6411004"/>
              <a:gd name="connsiteX101" fmla="*/ 7815061 w 8636594"/>
              <a:gd name="connsiteY101" fmla="*/ 841997 h 6411004"/>
              <a:gd name="connsiteX102" fmla="*/ 7846308 w 8636594"/>
              <a:gd name="connsiteY102" fmla="*/ 803354 h 6411004"/>
              <a:gd name="connsiteX103" fmla="*/ 7877772 w 8636594"/>
              <a:gd name="connsiteY103" fmla="*/ 764970 h 6411004"/>
              <a:gd name="connsiteX104" fmla="*/ 7909458 w 8636594"/>
              <a:gd name="connsiteY104" fmla="*/ 726853 h 6411004"/>
              <a:gd name="connsiteX105" fmla="*/ 7941371 w 8636594"/>
              <a:gd name="connsiteY105" fmla="*/ 689010 h 6411004"/>
              <a:gd name="connsiteX106" fmla="*/ 7973518 w 8636594"/>
              <a:gd name="connsiteY106" fmla="*/ 651447 h 6411004"/>
              <a:gd name="connsiteX107" fmla="*/ 8005905 w 8636594"/>
              <a:gd name="connsiteY107" fmla="*/ 614171 h 6411004"/>
              <a:gd name="connsiteX108" fmla="*/ 8038538 w 8636594"/>
              <a:gd name="connsiteY108" fmla="*/ 577189 h 6411004"/>
              <a:gd name="connsiteX109" fmla="*/ 8071421 w 8636594"/>
              <a:gd name="connsiteY109" fmla="*/ 540507 h 6411004"/>
              <a:gd name="connsiteX110" fmla="*/ 8104563 w 8636594"/>
              <a:gd name="connsiteY110" fmla="*/ 504132 h 6411004"/>
              <a:gd name="connsiteX111" fmla="*/ 8137967 w 8636594"/>
              <a:gd name="connsiteY111" fmla="*/ 468072 h 6411004"/>
              <a:gd name="connsiteX112" fmla="*/ 8171641 w 8636594"/>
              <a:gd name="connsiteY112" fmla="*/ 432332 h 6411004"/>
              <a:gd name="connsiteX113" fmla="*/ 8205590 w 8636594"/>
              <a:gd name="connsiteY113" fmla="*/ 396920 h 6411004"/>
              <a:gd name="connsiteX114" fmla="*/ 8239820 w 8636594"/>
              <a:gd name="connsiteY114" fmla="*/ 361843 h 6411004"/>
              <a:gd name="connsiteX115" fmla="*/ 8274337 w 8636594"/>
              <a:gd name="connsiteY115" fmla="*/ 327107 h 6411004"/>
              <a:gd name="connsiteX116" fmla="*/ 8309147 w 8636594"/>
              <a:gd name="connsiteY116" fmla="*/ 292718 h 6411004"/>
              <a:gd name="connsiteX117" fmla="*/ 8344256 w 8636594"/>
              <a:gd name="connsiteY117" fmla="*/ 258685 h 6411004"/>
              <a:gd name="connsiteX118" fmla="*/ 8379669 w 8636594"/>
              <a:gd name="connsiteY118" fmla="*/ 225013 h 6411004"/>
              <a:gd name="connsiteX119" fmla="*/ 8415394 w 8636594"/>
              <a:gd name="connsiteY119" fmla="*/ 191709 h 6411004"/>
              <a:gd name="connsiteX120" fmla="*/ 8451434 w 8636594"/>
              <a:gd name="connsiteY120" fmla="*/ 158780 h 6411004"/>
              <a:gd name="connsiteX121" fmla="*/ 8487798 w 8636594"/>
              <a:gd name="connsiteY121" fmla="*/ 126233 h 6411004"/>
              <a:gd name="connsiteX122" fmla="*/ 8524489 w 8636594"/>
              <a:gd name="connsiteY122" fmla="*/ 94075 h 6411004"/>
              <a:gd name="connsiteX123" fmla="*/ 8561515 w 8636594"/>
              <a:gd name="connsiteY123" fmla="*/ 62312 h 6411004"/>
              <a:gd name="connsiteX124" fmla="*/ 8598881 w 8636594"/>
              <a:gd name="connsiteY124" fmla="*/ 30951 h 6411004"/>
              <a:gd name="connsiteX125" fmla="*/ 8636594 w 8636594"/>
              <a:gd name="connsiteY125" fmla="*/ 0 h 6411004"/>
              <a:gd name="connsiteX0" fmla="*/ 8636594 w 8636594"/>
              <a:gd name="connsiteY0" fmla="*/ 0 h 6394316"/>
              <a:gd name="connsiteX1" fmla="*/ 5293 w 8636594"/>
              <a:gd name="connsiteY1" fmla="*/ 0 h 6394316"/>
              <a:gd name="connsiteX2" fmla="*/ 0 w 8636594"/>
              <a:gd name="connsiteY2" fmla="*/ 5587843 h 6394316"/>
              <a:gd name="connsiteX3" fmla="*/ 1594033 w 8636594"/>
              <a:gd name="connsiteY3" fmla="*/ 5600057 h 6394316"/>
              <a:gd name="connsiteX4" fmla="*/ 1686068 w 8636594"/>
              <a:gd name="connsiteY4" fmla="*/ 5599745 h 6394316"/>
              <a:gd name="connsiteX5" fmla="*/ 2997775 w 8636594"/>
              <a:gd name="connsiteY5" fmla="*/ 6394316 h 6394316"/>
              <a:gd name="connsiteX6" fmla="*/ 3047052 w 8636594"/>
              <a:gd name="connsiteY6" fmla="*/ 6377243 h 6394316"/>
              <a:gd name="connsiteX7" fmla="*/ 3095759 w 8636594"/>
              <a:gd name="connsiteY7" fmla="*/ 6359791 h 6394316"/>
              <a:gd name="connsiteX8" fmla="*/ 3143903 w 8636594"/>
              <a:gd name="connsiteY8" fmla="*/ 6341961 h 6394316"/>
              <a:gd name="connsiteX9" fmla="*/ 3191491 w 8636594"/>
              <a:gd name="connsiteY9" fmla="*/ 6323757 h 6394316"/>
              <a:gd name="connsiteX10" fmla="*/ 3238528 w 8636594"/>
              <a:gd name="connsiteY10" fmla="*/ 6305184 h 6394316"/>
              <a:gd name="connsiteX11" fmla="*/ 3285021 w 8636594"/>
              <a:gd name="connsiteY11" fmla="*/ 6286245 h 6394316"/>
              <a:gd name="connsiteX12" fmla="*/ 3330977 w 8636594"/>
              <a:gd name="connsiteY12" fmla="*/ 6266942 h 6394316"/>
              <a:gd name="connsiteX13" fmla="*/ 3376401 w 8636594"/>
              <a:gd name="connsiteY13" fmla="*/ 6247281 h 6394316"/>
              <a:gd name="connsiteX14" fmla="*/ 3421300 w 8636594"/>
              <a:gd name="connsiteY14" fmla="*/ 6227263 h 6394316"/>
              <a:gd name="connsiteX15" fmla="*/ 3465680 w 8636594"/>
              <a:gd name="connsiteY15" fmla="*/ 6206893 h 6394316"/>
              <a:gd name="connsiteX16" fmla="*/ 3509548 w 8636594"/>
              <a:gd name="connsiteY16" fmla="*/ 6186174 h 6394316"/>
              <a:gd name="connsiteX17" fmla="*/ 3552910 w 8636594"/>
              <a:gd name="connsiteY17" fmla="*/ 6165110 h 6394316"/>
              <a:gd name="connsiteX18" fmla="*/ 3595773 w 8636594"/>
              <a:gd name="connsiteY18" fmla="*/ 6143704 h 6394316"/>
              <a:gd name="connsiteX19" fmla="*/ 3638142 w 8636594"/>
              <a:gd name="connsiteY19" fmla="*/ 6121960 h 6394316"/>
              <a:gd name="connsiteX20" fmla="*/ 3680024 w 8636594"/>
              <a:gd name="connsiteY20" fmla="*/ 6099881 h 6394316"/>
              <a:gd name="connsiteX21" fmla="*/ 3721426 w 8636594"/>
              <a:gd name="connsiteY21" fmla="*/ 6077471 h 6394316"/>
              <a:gd name="connsiteX22" fmla="*/ 3762353 w 8636594"/>
              <a:gd name="connsiteY22" fmla="*/ 6054733 h 6394316"/>
              <a:gd name="connsiteX23" fmla="*/ 3802812 w 8636594"/>
              <a:gd name="connsiteY23" fmla="*/ 6031671 h 6394316"/>
              <a:gd name="connsiteX24" fmla="*/ 3842810 w 8636594"/>
              <a:gd name="connsiteY24" fmla="*/ 6008288 h 6394316"/>
              <a:gd name="connsiteX25" fmla="*/ 3882352 w 8636594"/>
              <a:gd name="connsiteY25" fmla="*/ 5984588 h 6394316"/>
              <a:gd name="connsiteX26" fmla="*/ 3921445 w 8636594"/>
              <a:gd name="connsiteY26" fmla="*/ 5960574 h 6394316"/>
              <a:gd name="connsiteX27" fmla="*/ 3960096 w 8636594"/>
              <a:gd name="connsiteY27" fmla="*/ 5936250 h 6394316"/>
              <a:gd name="connsiteX28" fmla="*/ 3998311 w 8636594"/>
              <a:gd name="connsiteY28" fmla="*/ 5911619 h 6394316"/>
              <a:gd name="connsiteX29" fmla="*/ 4036095 w 8636594"/>
              <a:gd name="connsiteY29" fmla="*/ 5886685 h 6394316"/>
              <a:gd name="connsiteX30" fmla="*/ 4073456 w 8636594"/>
              <a:gd name="connsiteY30" fmla="*/ 5861452 h 6394316"/>
              <a:gd name="connsiteX31" fmla="*/ 4110400 w 8636594"/>
              <a:gd name="connsiteY31" fmla="*/ 5835922 h 6394316"/>
              <a:gd name="connsiteX32" fmla="*/ 4146933 w 8636594"/>
              <a:gd name="connsiteY32" fmla="*/ 5810100 h 6394316"/>
              <a:gd name="connsiteX33" fmla="*/ 4183061 w 8636594"/>
              <a:gd name="connsiteY33" fmla="*/ 5783988 h 6394316"/>
              <a:gd name="connsiteX34" fmla="*/ 4218791 w 8636594"/>
              <a:gd name="connsiteY34" fmla="*/ 5757591 h 6394316"/>
              <a:gd name="connsiteX35" fmla="*/ 4254129 w 8636594"/>
              <a:gd name="connsiteY35" fmla="*/ 5730912 h 6394316"/>
              <a:gd name="connsiteX36" fmla="*/ 4289081 w 8636594"/>
              <a:gd name="connsiteY36" fmla="*/ 5703955 h 6394316"/>
              <a:gd name="connsiteX37" fmla="*/ 4323654 w 8636594"/>
              <a:gd name="connsiteY37" fmla="*/ 5676722 h 6394316"/>
              <a:gd name="connsiteX38" fmla="*/ 4357854 w 8636594"/>
              <a:gd name="connsiteY38" fmla="*/ 5649218 h 6394316"/>
              <a:gd name="connsiteX39" fmla="*/ 4391688 w 8636594"/>
              <a:gd name="connsiteY39" fmla="*/ 5621446 h 6394316"/>
              <a:gd name="connsiteX40" fmla="*/ 4425162 w 8636594"/>
              <a:gd name="connsiteY40" fmla="*/ 5593409 h 6394316"/>
              <a:gd name="connsiteX41" fmla="*/ 4458281 w 8636594"/>
              <a:gd name="connsiteY41" fmla="*/ 5565111 h 6394316"/>
              <a:gd name="connsiteX42" fmla="*/ 4491053 w 8636594"/>
              <a:gd name="connsiteY42" fmla="*/ 5536556 h 6394316"/>
              <a:gd name="connsiteX43" fmla="*/ 4523484 w 8636594"/>
              <a:gd name="connsiteY43" fmla="*/ 5507747 h 6394316"/>
              <a:gd name="connsiteX44" fmla="*/ 4555580 w 8636594"/>
              <a:gd name="connsiteY44" fmla="*/ 5478687 h 6394316"/>
              <a:gd name="connsiteX45" fmla="*/ 4587347 w 8636594"/>
              <a:gd name="connsiteY45" fmla="*/ 5449380 h 6394316"/>
              <a:gd name="connsiteX46" fmla="*/ 4618793 w 8636594"/>
              <a:gd name="connsiteY46" fmla="*/ 5419830 h 6394316"/>
              <a:gd name="connsiteX47" fmla="*/ 4649922 w 8636594"/>
              <a:gd name="connsiteY47" fmla="*/ 5390040 h 6394316"/>
              <a:gd name="connsiteX48" fmla="*/ 4680742 w 8636594"/>
              <a:gd name="connsiteY48" fmla="*/ 5360014 h 6394316"/>
              <a:gd name="connsiteX49" fmla="*/ 4711259 w 8636594"/>
              <a:gd name="connsiteY49" fmla="*/ 5329755 h 6394316"/>
              <a:gd name="connsiteX50" fmla="*/ 4741478 w 8636594"/>
              <a:gd name="connsiteY50" fmla="*/ 5299266 h 6394316"/>
              <a:gd name="connsiteX51" fmla="*/ 4771408 w 8636594"/>
              <a:gd name="connsiteY51" fmla="*/ 5268551 h 6394316"/>
              <a:gd name="connsiteX52" fmla="*/ 4801053 w 8636594"/>
              <a:gd name="connsiteY52" fmla="*/ 5237614 h 6394316"/>
              <a:gd name="connsiteX53" fmla="*/ 4830420 w 8636594"/>
              <a:gd name="connsiteY53" fmla="*/ 5206458 h 6394316"/>
              <a:gd name="connsiteX54" fmla="*/ 4859516 w 8636594"/>
              <a:gd name="connsiteY54" fmla="*/ 5175087 h 6394316"/>
              <a:gd name="connsiteX55" fmla="*/ 4888347 w 8636594"/>
              <a:gd name="connsiteY55" fmla="*/ 5143504 h 6394316"/>
              <a:gd name="connsiteX56" fmla="*/ 4916919 w 8636594"/>
              <a:gd name="connsiteY56" fmla="*/ 5111713 h 6394316"/>
              <a:gd name="connsiteX57" fmla="*/ 4945238 w 8636594"/>
              <a:gd name="connsiteY57" fmla="*/ 5079717 h 6394316"/>
              <a:gd name="connsiteX58" fmla="*/ 4973311 w 8636594"/>
              <a:gd name="connsiteY58" fmla="*/ 5047519 h 6394316"/>
              <a:gd name="connsiteX59" fmla="*/ 5001145 w 8636594"/>
              <a:gd name="connsiteY59" fmla="*/ 5015124 h 6394316"/>
              <a:gd name="connsiteX60" fmla="*/ 5028745 w 8636594"/>
              <a:gd name="connsiteY60" fmla="*/ 4982535 h 6394316"/>
              <a:gd name="connsiteX61" fmla="*/ 5056117 w 8636594"/>
              <a:gd name="connsiteY61" fmla="*/ 4949755 h 6394316"/>
              <a:gd name="connsiteX62" fmla="*/ 5083269 w 8636594"/>
              <a:gd name="connsiteY62" fmla="*/ 4916787 h 6394316"/>
              <a:gd name="connsiteX63" fmla="*/ 5110207 w 8636594"/>
              <a:gd name="connsiteY63" fmla="*/ 4883636 h 6394316"/>
              <a:gd name="connsiteX64" fmla="*/ 5136937 w 8636594"/>
              <a:gd name="connsiteY64" fmla="*/ 4850305 h 6394316"/>
              <a:gd name="connsiteX65" fmla="*/ 5163464 w 8636594"/>
              <a:gd name="connsiteY65" fmla="*/ 4816797 h 6394316"/>
              <a:gd name="connsiteX66" fmla="*/ 5215940 w 8636594"/>
              <a:gd name="connsiteY66" fmla="*/ 4749265 h 6394316"/>
              <a:gd name="connsiteX67" fmla="*/ 5267684 w 8636594"/>
              <a:gd name="connsiteY67" fmla="*/ 4681068 h 6394316"/>
              <a:gd name="connsiteX68" fmla="*/ 5318748 w 8636594"/>
              <a:gd name="connsiteY68" fmla="*/ 4612234 h 6394316"/>
              <a:gd name="connsiteX69" fmla="*/ 5369182 w 8636594"/>
              <a:gd name="connsiteY69" fmla="*/ 4542793 h 6394316"/>
              <a:gd name="connsiteX70" fmla="*/ 5419038 w 8636594"/>
              <a:gd name="connsiteY70" fmla="*/ 4472771 h 6394316"/>
              <a:gd name="connsiteX71" fmla="*/ 5468365 w 8636594"/>
              <a:gd name="connsiteY71" fmla="*/ 4402196 h 6394316"/>
              <a:gd name="connsiteX72" fmla="*/ 5517215 w 8636594"/>
              <a:gd name="connsiteY72" fmla="*/ 4331098 h 6394316"/>
              <a:gd name="connsiteX73" fmla="*/ 5565637 w 8636594"/>
              <a:gd name="connsiteY73" fmla="*/ 4259503 h 6394316"/>
              <a:gd name="connsiteX74" fmla="*/ 5613684 w 8636594"/>
              <a:gd name="connsiteY74" fmla="*/ 4187441 h 6394316"/>
              <a:gd name="connsiteX75" fmla="*/ 5685160 w 8636594"/>
              <a:gd name="connsiteY75" fmla="*/ 4078531 h 6394316"/>
              <a:gd name="connsiteX76" fmla="*/ 5756074 w 8636594"/>
              <a:gd name="connsiteY76" fmla="*/ 3968727 h 6394316"/>
              <a:gd name="connsiteX77" fmla="*/ 5873483 w 8636594"/>
              <a:gd name="connsiteY77" fmla="*/ 3783989 h 6394316"/>
              <a:gd name="connsiteX78" fmla="*/ 6203209 w 8636594"/>
              <a:gd name="connsiteY78" fmla="*/ 3258640 h 6394316"/>
              <a:gd name="connsiteX79" fmla="*/ 6299430 w 8636594"/>
              <a:gd name="connsiteY79" fmla="*/ 3107321 h 6394316"/>
              <a:gd name="connsiteX80" fmla="*/ 6372650 w 8636594"/>
              <a:gd name="connsiteY80" fmla="*/ 2993735 h 6394316"/>
              <a:gd name="connsiteX81" fmla="*/ 6453197 w 8636594"/>
              <a:gd name="connsiteY81" fmla="*/ 2869788 h 6394316"/>
              <a:gd name="connsiteX82" fmla="*/ 6564167 w 8636594"/>
              <a:gd name="connsiteY82" fmla="*/ 2696807 h 6394316"/>
              <a:gd name="connsiteX83" fmla="*/ 6976233 w 8636594"/>
              <a:gd name="connsiteY83" fmla="*/ 2045274 h 6394316"/>
              <a:gd name="connsiteX84" fmla="*/ 7086755 w 8636594"/>
              <a:gd name="connsiteY84" fmla="*/ 1872743 h 6394316"/>
              <a:gd name="connsiteX85" fmla="*/ 7170279 w 8636594"/>
              <a:gd name="connsiteY85" fmla="*/ 1744202 h 6394316"/>
              <a:gd name="connsiteX86" fmla="*/ 7226351 w 8636594"/>
              <a:gd name="connsiteY86" fmla="*/ 1659017 h 6394316"/>
              <a:gd name="connsiteX87" fmla="*/ 7282789 w 8636594"/>
              <a:gd name="connsiteY87" fmla="*/ 1574303 h 6394316"/>
              <a:gd name="connsiteX88" fmla="*/ 7339643 w 8636594"/>
              <a:gd name="connsiteY88" fmla="*/ 1490113 h 6394316"/>
              <a:gd name="connsiteX89" fmla="*/ 7396957 w 8636594"/>
              <a:gd name="connsiteY89" fmla="*/ 1406503 h 6394316"/>
              <a:gd name="connsiteX90" fmla="*/ 7454781 w 8636594"/>
              <a:gd name="connsiteY90" fmla="*/ 1323526 h 6394316"/>
              <a:gd name="connsiteX91" fmla="*/ 7513161 w 8636594"/>
              <a:gd name="connsiteY91" fmla="*/ 1241237 h 6394316"/>
              <a:gd name="connsiteX92" fmla="*/ 7572144 w 8636594"/>
              <a:gd name="connsiteY92" fmla="*/ 1159689 h 6394316"/>
              <a:gd name="connsiteX93" fmla="*/ 7601877 w 8636594"/>
              <a:gd name="connsiteY93" fmla="*/ 1119210 h 6394316"/>
              <a:gd name="connsiteX94" fmla="*/ 7631779 w 8636594"/>
              <a:gd name="connsiteY94" fmla="*/ 1078937 h 6394316"/>
              <a:gd name="connsiteX95" fmla="*/ 7661855 w 8636594"/>
              <a:gd name="connsiteY95" fmla="*/ 1038876 h 6394316"/>
              <a:gd name="connsiteX96" fmla="*/ 7692111 w 8636594"/>
              <a:gd name="connsiteY96" fmla="*/ 999035 h 6394316"/>
              <a:gd name="connsiteX97" fmla="*/ 7722554 w 8636594"/>
              <a:gd name="connsiteY97" fmla="*/ 959419 h 6394316"/>
              <a:gd name="connsiteX98" fmla="*/ 7753190 w 8636594"/>
              <a:gd name="connsiteY98" fmla="*/ 920037 h 6394316"/>
              <a:gd name="connsiteX99" fmla="*/ 7784023 w 8636594"/>
              <a:gd name="connsiteY99" fmla="*/ 880894 h 6394316"/>
              <a:gd name="connsiteX100" fmla="*/ 7815061 w 8636594"/>
              <a:gd name="connsiteY100" fmla="*/ 841997 h 6394316"/>
              <a:gd name="connsiteX101" fmla="*/ 7846308 w 8636594"/>
              <a:gd name="connsiteY101" fmla="*/ 803354 h 6394316"/>
              <a:gd name="connsiteX102" fmla="*/ 7877772 w 8636594"/>
              <a:gd name="connsiteY102" fmla="*/ 764970 h 6394316"/>
              <a:gd name="connsiteX103" fmla="*/ 7909458 w 8636594"/>
              <a:gd name="connsiteY103" fmla="*/ 726853 h 6394316"/>
              <a:gd name="connsiteX104" fmla="*/ 7941371 w 8636594"/>
              <a:gd name="connsiteY104" fmla="*/ 689010 h 6394316"/>
              <a:gd name="connsiteX105" fmla="*/ 7973518 w 8636594"/>
              <a:gd name="connsiteY105" fmla="*/ 651447 h 6394316"/>
              <a:gd name="connsiteX106" fmla="*/ 8005905 w 8636594"/>
              <a:gd name="connsiteY106" fmla="*/ 614171 h 6394316"/>
              <a:gd name="connsiteX107" fmla="*/ 8038538 w 8636594"/>
              <a:gd name="connsiteY107" fmla="*/ 577189 h 6394316"/>
              <a:gd name="connsiteX108" fmla="*/ 8071421 w 8636594"/>
              <a:gd name="connsiteY108" fmla="*/ 540507 h 6394316"/>
              <a:gd name="connsiteX109" fmla="*/ 8104563 w 8636594"/>
              <a:gd name="connsiteY109" fmla="*/ 504132 h 6394316"/>
              <a:gd name="connsiteX110" fmla="*/ 8137967 w 8636594"/>
              <a:gd name="connsiteY110" fmla="*/ 468072 h 6394316"/>
              <a:gd name="connsiteX111" fmla="*/ 8171641 w 8636594"/>
              <a:gd name="connsiteY111" fmla="*/ 432332 h 6394316"/>
              <a:gd name="connsiteX112" fmla="*/ 8205590 w 8636594"/>
              <a:gd name="connsiteY112" fmla="*/ 396920 h 6394316"/>
              <a:gd name="connsiteX113" fmla="*/ 8239820 w 8636594"/>
              <a:gd name="connsiteY113" fmla="*/ 361843 h 6394316"/>
              <a:gd name="connsiteX114" fmla="*/ 8274337 w 8636594"/>
              <a:gd name="connsiteY114" fmla="*/ 327107 h 6394316"/>
              <a:gd name="connsiteX115" fmla="*/ 8309147 w 8636594"/>
              <a:gd name="connsiteY115" fmla="*/ 292718 h 6394316"/>
              <a:gd name="connsiteX116" fmla="*/ 8344256 w 8636594"/>
              <a:gd name="connsiteY116" fmla="*/ 258685 h 6394316"/>
              <a:gd name="connsiteX117" fmla="*/ 8379669 w 8636594"/>
              <a:gd name="connsiteY117" fmla="*/ 225013 h 6394316"/>
              <a:gd name="connsiteX118" fmla="*/ 8415394 w 8636594"/>
              <a:gd name="connsiteY118" fmla="*/ 191709 h 6394316"/>
              <a:gd name="connsiteX119" fmla="*/ 8451434 w 8636594"/>
              <a:gd name="connsiteY119" fmla="*/ 158780 h 6394316"/>
              <a:gd name="connsiteX120" fmla="*/ 8487798 w 8636594"/>
              <a:gd name="connsiteY120" fmla="*/ 126233 h 6394316"/>
              <a:gd name="connsiteX121" fmla="*/ 8524489 w 8636594"/>
              <a:gd name="connsiteY121" fmla="*/ 94075 h 6394316"/>
              <a:gd name="connsiteX122" fmla="*/ 8561515 w 8636594"/>
              <a:gd name="connsiteY122" fmla="*/ 62312 h 6394316"/>
              <a:gd name="connsiteX123" fmla="*/ 8598881 w 8636594"/>
              <a:gd name="connsiteY123" fmla="*/ 30951 h 6394316"/>
              <a:gd name="connsiteX124" fmla="*/ 8636594 w 8636594"/>
              <a:gd name="connsiteY124" fmla="*/ 0 h 6394316"/>
              <a:gd name="connsiteX0" fmla="*/ 8636594 w 8636594"/>
              <a:gd name="connsiteY0" fmla="*/ 0 h 6377243"/>
              <a:gd name="connsiteX1" fmla="*/ 5293 w 8636594"/>
              <a:gd name="connsiteY1" fmla="*/ 0 h 6377243"/>
              <a:gd name="connsiteX2" fmla="*/ 0 w 8636594"/>
              <a:gd name="connsiteY2" fmla="*/ 5587843 h 6377243"/>
              <a:gd name="connsiteX3" fmla="*/ 1594033 w 8636594"/>
              <a:gd name="connsiteY3" fmla="*/ 5600057 h 6377243"/>
              <a:gd name="connsiteX4" fmla="*/ 1686068 w 8636594"/>
              <a:gd name="connsiteY4" fmla="*/ 5599745 h 6377243"/>
              <a:gd name="connsiteX5" fmla="*/ 3047052 w 8636594"/>
              <a:gd name="connsiteY5" fmla="*/ 6377243 h 6377243"/>
              <a:gd name="connsiteX6" fmla="*/ 3095759 w 8636594"/>
              <a:gd name="connsiteY6" fmla="*/ 6359791 h 6377243"/>
              <a:gd name="connsiteX7" fmla="*/ 3143903 w 8636594"/>
              <a:gd name="connsiteY7" fmla="*/ 6341961 h 6377243"/>
              <a:gd name="connsiteX8" fmla="*/ 3191491 w 8636594"/>
              <a:gd name="connsiteY8" fmla="*/ 6323757 h 6377243"/>
              <a:gd name="connsiteX9" fmla="*/ 3238528 w 8636594"/>
              <a:gd name="connsiteY9" fmla="*/ 6305184 h 6377243"/>
              <a:gd name="connsiteX10" fmla="*/ 3285021 w 8636594"/>
              <a:gd name="connsiteY10" fmla="*/ 6286245 h 6377243"/>
              <a:gd name="connsiteX11" fmla="*/ 3330977 w 8636594"/>
              <a:gd name="connsiteY11" fmla="*/ 6266942 h 6377243"/>
              <a:gd name="connsiteX12" fmla="*/ 3376401 w 8636594"/>
              <a:gd name="connsiteY12" fmla="*/ 6247281 h 6377243"/>
              <a:gd name="connsiteX13" fmla="*/ 3421300 w 8636594"/>
              <a:gd name="connsiteY13" fmla="*/ 6227263 h 6377243"/>
              <a:gd name="connsiteX14" fmla="*/ 3465680 w 8636594"/>
              <a:gd name="connsiteY14" fmla="*/ 6206893 h 6377243"/>
              <a:gd name="connsiteX15" fmla="*/ 3509548 w 8636594"/>
              <a:gd name="connsiteY15" fmla="*/ 6186174 h 6377243"/>
              <a:gd name="connsiteX16" fmla="*/ 3552910 w 8636594"/>
              <a:gd name="connsiteY16" fmla="*/ 6165110 h 6377243"/>
              <a:gd name="connsiteX17" fmla="*/ 3595773 w 8636594"/>
              <a:gd name="connsiteY17" fmla="*/ 6143704 h 6377243"/>
              <a:gd name="connsiteX18" fmla="*/ 3638142 w 8636594"/>
              <a:gd name="connsiteY18" fmla="*/ 6121960 h 6377243"/>
              <a:gd name="connsiteX19" fmla="*/ 3680024 w 8636594"/>
              <a:gd name="connsiteY19" fmla="*/ 6099881 h 6377243"/>
              <a:gd name="connsiteX20" fmla="*/ 3721426 w 8636594"/>
              <a:gd name="connsiteY20" fmla="*/ 6077471 h 6377243"/>
              <a:gd name="connsiteX21" fmla="*/ 3762353 w 8636594"/>
              <a:gd name="connsiteY21" fmla="*/ 6054733 h 6377243"/>
              <a:gd name="connsiteX22" fmla="*/ 3802812 w 8636594"/>
              <a:gd name="connsiteY22" fmla="*/ 6031671 h 6377243"/>
              <a:gd name="connsiteX23" fmla="*/ 3842810 w 8636594"/>
              <a:gd name="connsiteY23" fmla="*/ 6008288 h 6377243"/>
              <a:gd name="connsiteX24" fmla="*/ 3882352 w 8636594"/>
              <a:gd name="connsiteY24" fmla="*/ 5984588 h 6377243"/>
              <a:gd name="connsiteX25" fmla="*/ 3921445 w 8636594"/>
              <a:gd name="connsiteY25" fmla="*/ 5960574 h 6377243"/>
              <a:gd name="connsiteX26" fmla="*/ 3960096 w 8636594"/>
              <a:gd name="connsiteY26" fmla="*/ 5936250 h 6377243"/>
              <a:gd name="connsiteX27" fmla="*/ 3998311 w 8636594"/>
              <a:gd name="connsiteY27" fmla="*/ 5911619 h 6377243"/>
              <a:gd name="connsiteX28" fmla="*/ 4036095 w 8636594"/>
              <a:gd name="connsiteY28" fmla="*/ 5886685 h 6377243"/>
              <a:gd name="connsiteX29" fmla="*/ 4073456 w 8636594"/>
              <a:gd name="connsiteY29" fmla="*/ 5861452 h 6377243"/>
              <a:gd name="connsiteX30" fmla="*/ 4110400 w 8636594"/>
              <a:gd name="connsiteY30" fmla="*/ 5835922 h 6377243"/>
              <a:gd name="connsiteX31" fmla="*/ 4146933 w 8636594"/>
              <a:gd name="connsiteY31" fmla="*/ 5810100 h 6377243"/>
              <a:gd name="connsiteX32" fmla="*/ 4183061 w 8636594"/>
              <a:gd name="connsiteY32" fmla="*/ 5783988 h 6377243"/>
              <a:gd name="connsiteX33" fmla="*/ 4218791 w 8636594"/>
              <a:gd name="connsiteY33" fmla="*/ 5757591 h 6377243"/>
              <a:gd name="connsiteX34" fmla="*/ 4254129 w 8636594"/>
              <a:gd name="connsiteY34" fmla="*/ 5730912 h 6377243"/>
              <a:gd name="connsiteX35" fmla="*/ 4289081 w 8636594"/>
              <a:gd name="connsiteY35" fmla="*/ 5703955 h 6377243"/>
              <a:gd name="connsiteX36" fmla="*/ 4323654 w 8636594"/>
              <a:gd name="connsiteY36" fmla="*/ 5676722 h 6377243"/>
              <a:gd name="connsiteX37" fmla="*/ 4357854 w 8636594"/>
              <a:gd name="connsiteY37" fmla="*/ 5649218 h 6377243"/>
              <a:gd name="connsiteX38" fmla="*/ 4391688 w 8636594"/>
              <a:gd name="connsiteY38" fmla="*/ 5621446 h 6377243"/>
              <a:gd name="connsiteX39" fmla="*/ 4425162 w 8636594"/>
              <a:gd name="connsiteY39" fmla="*/ 5593409 h 6377243"/>
              <a:gd name="connsiteX40" fmla="*/ 4458281 w 8636594"/>
              <a:gd name="connsiteY40" fmla="*/ 5565111 h 6377243"/>
              <a:gd name="connsiteX41" fmla="*/ 4491053 w 8636594"/>
              <a:gd name="connsiteY41" fmla="*/ 5536556 h 6377243"/>
              <a:gd name="connsiteX42" fmla="*/ 4523484 w 8636594"/>
              <a:gd name="connsiteY42" fmla="*/ 5507747 h 6377243"/>
              <a:gd name="connsiteX43" fmla="*/ 4555580 w 8636594"/>
              <a:gd name="connsiteY43" fmla="*/ 5478687 h 6377243"/>
              <a:gd name="connsiteX44" fmla="*/ 4587347 w 8636594"/>
              <a:gd name="connsiteY44" fmla="*/ 5449380 h 6377243"/>
              <a:gd name="connsiteX45" fmla="*/ 4618793 w 8636594"/>
              <a:gd name="connsiteY45" fmla="*/ 5419830 h 6377243"/>
              <a:gd name="connsiteX46" fmla="*/ 4649922 w 8636594"/>
              <a:gd name="connsiteY46" fmla="*/ 5390040 h 6377243"/>
              <a:gd name="connsiteX47" fmla="*/ 4680742 w 8636594"/>
              <a:gd name="connsiteY47" fmla="*/ 5360014 h 6377243"/>
              <a:gd name="connsiteX48" fmla="*/ 4711259 w 8636594"/>
              <a:gd name="connsiteY48" fmla="*/ 5329755 h 6377243"/>
              <a:gd name="connsiteX49" fmla="*/ 4741478 w 8636594"/>
              <a:gd name="connsiteY49" fmla="*/ 5299266 h 6377243"/>
              <a:gd name="connsiteX50" fmla="*/ 4771408 w 8636594"/>
              <a:gd name="connsiteY50" fmla="*/ 5268551 h 6377243"/>
              <a:gd name="connsiteX51" fmla="*/ 4801053 w 8636594"/>
              <a:gd name="connsiteY51" fmla="*/ 5237614 h 6377243"/>
              <a:gd name="connsiteX52" fmla="*/ 4830420 w 8636594"/>
              <a:gd name="connsiteY52" fmla="*/ 5206458 h 6377243"/>
              <a:gd name="connsiteX53" fmla="*/ 4859516 w 8636594"/>
              <a:gd name="connsiteY53" fmla="*/ 5175087 h 6377243"/>
              <a:gd name="connsiteX54" fmla="*/ 4888347 w 8636594"/>
              <a:gd name="connsiteY54" fmla="*/ 5143504 h 6377243"/>
              <a:gd name="connsiteX55" fmla="*/ 4916919 w 8636594"/>
              <a:gd name="connsiteY55" fmla="*/ 5111713 h 6377243"/>
              <a:gd name="connsiteX56" fmla="*/ 4945238 w 8636594"/>
              <a:gd name="connsiteY56" fmla="*/ 5079717 h 6377243"/>
              <a:gd name="connsiteX57" fmla="*/ 4973311 w 8636594"/>
              <a:gd name="connsiteY57" fmla="*/ 5047519 h 6377243"/>
              <a:gd name="connsiteX58" fmla="*/ 5001145 w 8636594"/>
              <a:gd name="connsiteY58" fmla="*/ 5015124 h 6377243"/>
              <a:gd name="connsiteX59" fmla="*/ 5028745 w 8636594"/>
              <a:gd name="connsiteY59" fmla="*/ 4982535 h 6377243"/>
              <a:gd name="connsiteX60" fmla="*/ 5056117 w 8636594"/>
              <a:gd name="connsiteY60" fmla="*/ 4949755 h 6377243"/>
              <a:gd name="connsiteX61" fmla="*/ 5083269 w 8636594"/>
              <a:gd name="connsiteY61" fmla="*/ 4916787 h 6377243"/>
              <a:gd name="connsiteX62" fmla="*/ 5110207 w 8636594"/>
              <a:gd name="connsiteY62" fmla="*/ 4883636 h 6377243"/>
              <a:gd name="connsiteX63" fmla="*/ 5136937 w 8636594"/>
              <a:gd name="connsiteY63" fmla="*/ 4850305 h 6377243"/>
              <a:gd name="connsiteX64" fmla="*/ 5163464 w 8636594"/>
              <a:gd name="connsiteY64" fmla="*/ 4816797 h 6377243"/>
              <a:gd name="connsiteX65" fmla="*/ 5215940 w 8636594"/>
              <a:gd name="connsiteY65" fmla="*/ 4749265 h 6377243"/>
              <a:gd name="connsiteX66" fmla="*/ 5267684 w 8636594"/>
              <a:gd name="connsiteY66" fmla="*/ 4681068 h 6377243"/>
              <a:gd name="connsiteX67" fmla="*/ 5318748 w 8636594"/>
              <a:gd name="connsiteY67" fmla="*/ 4612234 h 6377243"/>
              <a:gd name="connsiteX68" fmla="*/ 5369182 w 8636594"/>
              <a:gd name="connsiteY68" fmla="*/ 4542793 h 6377243"/>
              <a:gd name="connsiteX69" fmla="*/ 5419038 w 8636594"/>
              <a:gd name="connsiteY69" fmla="*/ 4472771 h 6377243"/>
              <a:gd name="connsiteX70" fmla="*/ 5468365 w 8636594"/>
              <a:gd name="connsiteY70" fmla="*/ 4402196 h 6377243"/>
              <a:gd name="connsiteX71" fmla="*/ 5517215 w 8636594"/>
              <a:gd name="connsiteY71" fmla="*/ 4331098 h 6377243"/>
              <a:gd name="connsiteX72" fmla="*/ 5565637 w 8636594"/>
              <a:gd name="connsiteY72" fmla="*/ 4259503 h 6377243"/>
              <a:gd name="connsiteX73" fmla="*/ 5613684 w 8636594"/>
              <a:gd name="connsiteY73" fmla="*/ 4187441 h 6377243"/>
              <a:gd name="connsiteX74" fmla="*/ 5685160 w 8636594"/>
              <a:gd name="connsiteY74" fmla="*/ 4078531 h 6377243"/>
              <a:gd name="connsiteX75" fmla="*/ 5756074 w 8636594"/>
              <a:gd name="connsiteY75" fmla="*/ 3968727 h 6377243"/>
              <a:gd name="connsiteX76" fmla="*/ 5873483 w 8636594"/>
              <a:gd name="connsiteY76" fmla="*/ 3783989 h 6377243"/>
              <a:gd name="connsiteX77" fmla="*/ 6203209 w 8636594"/>
              <a:gd name="connsiteY77" fmla="*/ 3258640 h 6377243"/>
              <a:gd name="connsiteX78" fmla="*/ 6299430 w 8636594"/>
              <a:gd name="connsiteY78" fmla="*/ 3107321 h 6377243"/>
              <a:gd name="connsiteX79" fmla="*/ 6372650 w 8636594"/>
              <a:gd name="connsiteY79" fmla="*/ 2993735 h 6377243"/>
              <a:gd name="connsiteX80" fmla="*/ 6453197 w 8636594"/>
              <a:gd name="connsiteY80" fmla="*/ 2869788 h 6377243"/>
              <a:gd name="connsiteX81" fmla="*/ 6564167 w 8636594"/>
              <a:gd name="connsiteY81" fmla="*/ 2696807 h 6377243"/>
              <a:gd name="connsiteX82" fmla="*/ 6976233 w 8636594"/>
              <a:gd name="connsiteY82" fmla="*/ 2045274 h 6377243"/>
              <a:gd name="connsiteX83" fmla="*/ 7086755 w 8636594"/>
              <a:gd name="connsiteY83" fmla="*/ 1872743 h 6377243"/>
              <a:gd name="connsiteX84" fmla="*/ 7170279 w 8636594"/>
              <a:gd name="connsiteY84" fmla="*/ 1744202 h 6377243"/>
              <a:gd name="connsiteX85" fmla="*/ 7226351 w 8636594"/>
              <a:gd name="connsiteY85" fmla="*/ 1659017 h 6377243"/>
              <a:gd name="connsiteX86" fmla="*/ 7282789 w 8636594"/>
              <a:gd name="connsiteY86" fmla="*/ 1574303 h 6377243"/>
              <a:gd name="connsiteX87" fmla="*/ 7339643 w 8636594"/>
              <a:gd name="connsiteY87" fmla="*/ 1490113 h 6377243"/>
              <a:gd name="connsiteX88" fmla="*/ 7396957 w 8636594"/>
              <a:gd name="connsiteY88" fmla="*/ 1406503 h 6377243"/>
              <a:gd name="connsiteX89" fmla="*/ 7454781 w 8636594"/>
              <a:gd name="connsiteY89" fmla="*/ 1323526 h 6377243"/>
              <a:gd name="connsiteX90" fmla="*/ 7513161 w 8636594"/>
              <a:gd name="connsiteY90" fmla="*/ 1241237 h 6377243"/>
              <a:gd name="connsiteX91" fmla="*/ 7572144 w 8636594"/>
              <a:gd name="connsiteY91" fmla="*/ 1159689 h 6377243"/>
              <a:gd name="connsiteX92" fmla="*/ 7601877 w 8636594"/>
              <a:gd name="connsiteY92" fmla="*/ 1119210 h 6377243"/>
              <a:gd name="connsiteX93" fmla="*/ 7631779 w 8636594"/>
              <a:gd name="connsiteY93" fmla="*/ 1078937 h 6377243"/>
              <a:gd name="connsiteX94" fmla="*/ 7661855 w 8636594"/>
              <a:gd name="connsiteY94" fmla="*/ 1038876 h 6377243"/>
              <a:gd name="connsiteX95" fmla="*/ 7692111 w 8636594"/>
              <a:gd name="connsiteY95" fmla="*/ 999035 h 6377243"/>
              <a:gd name="connsiteX96" fmla="*/ 7722554 w 8636594"/>
              <a:gd name="connsiteY96" fmla="*/ 959419 h 6377243"/>
              <a:gd name="connsiteX97" fmla="*/ 7753190 w 8636594"/>
              <a:gd name="connsiteY97" fmla="*/ 920037 h 6377243"/>
              <a:gd name="connsiteX98" fmla="*/ 7784023 w 8636594"/>
              <a:gd name="connsiteY98" fmla="*/ 880894 h 6377243"/>
              <a:gd name="connsiteX99" fmla="*/ 7815061 w 8636594"/>
              <a:gd name="connsiteY99" fmla="*/ 841997 h 6377243"/>
              <a:gd name="connsiteX100" fmla="*/ 7846308 w 8636594"/>
              <a:gd name="connsiteY100" fmla="*/ 803354 h 6377243"/>
              <a:gd name="connsiteX101" fmla="*/ 7877772 w 8636594"/>
              <a:gd name="connsiteY101" fmla="*/ 764970 h 6377243"/>
              <a:gd name="connsiteX102" fmla="*/ 7909458 w 8636594"/>
              <a:gd name="connsiteY102" fmla="*/ 726853 h 6377243"/>
              <a:gd name="connsiteX103" fmla="*/ 7941371 w 8636594"/>
              <a:gd name="connsiteY103" fmla="*/ 689010 h 6377243"/>
              <a:gd name="connsiteX104" fmla="*/ 7973518 w 8636594"/>
              <a:gd name="connsiteY104" fmla="*/ 651447 h 6377243"/>
              <a:gd name="connsiteX105" fmla="*/ 8005905 w 8636594"/>
              <a:gd name="connsiteY105" fmla="*/ 614171 h 6377243"/>
              <a:gd name="connsiteX106" fmla="*/ 8038538 w 8636594"/>
              <a:gd name="connsiteY106" fmla="*/ 577189 h 6377243"/>
              <a:gd name="connsiteX107" fmla="*/ 8071421 w 8636594"/>
              <a:gd name="connsiteY107" fmla="*/ 540507 h 6377243"/>
              <a:gd name="connsiteX108" fmla="*/ 8104563 w 8636594"/>
              <a:gd name="connsiteY108" fmla="*/ 504132 h 6377243"/>
              <a:gd name="connsiteX109" fmla="*/ 8137967 w 8636594"/>
              <a:gd name="connsiteY109" fmla="*/ 468072 h 6377243"/>
              <a:gd name="connsiteX110" fmla="*/ 8171641 w 8636594"/>
              <a:gd name="connsiteY110" fmla="*/ 432332 h 6377243"/>
              <a:gd name="connsiteX111" fmla="*/ 8205590 w 8636594"/>
              <a:gd name="connsiteY111" fmla="*/ 396920 h 6377243"/>
              <a:gd name="connsiteX112" fmla="*/ 8239820 w 8636594"/>
              <a:gd name="connsiteY112" fmla="*/ 361843 h 6377243"/>
              <a:gd name="connsiteX113" fmla="*/ 8274337 w 8636594"/>
              <a:gd name="connsiteY113" fmla="*/ 327107 h 6377243"/>
              <a:gd name="connsiteX114" fmla="*/ 8309147 w 8636594"/>
              <a:gd name="connsiteY114" fmla="*/ 292718 h 6377243"/>
              <a:gd name="connsiteX115" fmla="*/ 8344256 w 8636594"/>
              <a:gd name="connsiteY115" fmla="*/ 258685 h 6377243"/>
              <a:gd name="connsiteX116" fmla="*/ 8379669 w 8636594"/>
              <a:gd name="connsiteY116" fmla="*/ 225013 h 6377243"/>
              <a:gd name="connsiteX117" fmla="*/ 8415394 w 8636594"/>
              <a:gd name="connsiteY117" fmla="*/ 191709 h 6377243"/>
              <a:gd name="connsiteX118" fmla="*/ 8451434 w 8636594"/>
              <a:gd name="connsiteY118" fmla="*/ 158780 h 6377243"/>
              <a:gd name="connsiteX119" fmla="*/ 8487798 w 8636594"/>
              <a:gd name="connsiteY119" fmla="*/ 126233 h 6377243"/>
              <a:gd name="connsiteX120" fmla="*/ 8524489 w 8636594"/>
              <a:gd name="connsiteY120" fmla="*/ 94075 h 6377243"/>
              <a:gd name="connsiteX121" fmla="*/ 8561515 w 8636594"/>
              <a:gd name="connsiteY121" fmla="*/ 62312 h 6377243"/>
              <a:gd name="connsiteX122" fmla="*/ 8598881 w 8636594"/>
              <a:gd name="connsiteY122" fmla="*/ 30951 h 6377243"/>
              <a:gd name="connsiteX123" fmla="*/ 8636594 w 8636594"/>
              <a:gd name="connsiteY123" fmla="*/ 0 h 6377243"/>
              <a:gd name="connsiteX0" fmla="*/ 8636594 w 8636594"/>
              <a:gd name="connsiteY0" fmla="*/ 0 h 6359791"/>
              <a:gd name="connsiteX1" fmla="*/ 5293 w 8636594"/>
              <a:gd name="connsiteY1" fmla="*/ 0 h 6359791"/>
              <a:gd name="connsiteX2" fmla="*/ 0 w 8636594"/>
              <a:gd name="connsiteY2" fmla="*/ 5587843 h 6359791"/>
              <a:gd name="connsiteX3" fmla="*/ 1594033 w 8636594"/>
              <a:gd name="connsiteY3" fmla="*/ 5600057 h 6359791"/>
              <a:gd name="connsiteX4" fmla="*/ 1686068 w 8636594"/>
              <a:gd name="connsiteY4" fmla="*/ 5599745 h 6359791"/>
              <a:gd name="connsiteX5" fmla="*/ 3095759 w 8636594"/>
              <a:gd name="connsiteY5" fmla="*/ 6359791 h 6359791"/>
              <a:gd name="connsiteX6" fmla="*/ 3143903 w 8636594"/>
              <a:gd name="connsiteY6" fmla="*/ 6341961 h 6359791"/>
              <a:gd name="connsiteX7" fmla="*/ 3191491 w 8636594"/>
              <a:gd name="connsiteY7" fmla="*/ 6323757 h 6359791"/>
              <a:gd name="connsiteX8" fmla="*/ 3238528 w 8636594"/>
              <a:gd name="connsiteY8" fmla="*/ 6305184 h 6359791"/>
              <a:gd name="connsiteX9" fmla="*/ 3285021 w 8636594"/>
              <a:gd name="connsiteY9" fmla="*/ 6286245 h 6359791"/>
              <a:gd name="connsiteX10" fmla="*/ 3330977 w 8636594"/>
              <a:gd name="connsiteY10" fmla="*/ 6266942 h 6359791"/>
              <a:gd name="connsiteX11" fmla="*/ 3376401 w 8636594"/>
              <a:gd name="connsiteY11" fmla="*/ 6247281 h 6359791"/>
              <a:gd name="connsiteX12" fmla="*/ 3421300 w 8636594"/>
              <a:gd name="connsiteY12" fmla="*/ 6227263 h 6359791"/>
              <a:gd name="connsiteX13" fmla="*/ 3465680 w 8636594"/>
              <a:gd name="connsiteY13" fmla="*/ 6206893 h 6359791"/>
              <a:gd name="connsiteX14" fmla="*/ 3509548 w 8636594"/>
              <a:gd name="connsiteY14" fmla="*/ 6186174 h 6359791"/>
              <a:gd name="connsiteX15" fmla="*/ 3552910 w 8636594"/>
              <a:gd name="connsiteY15" fmla="*/ 6165110 h 6359791"/>
              <a:gd name="connsiteX16" fmla="*/ 3595773 w 8636594"/>
              <a:gd name="connsiteY16" fmla="*/ 6143704 h 6359791"/>
              <a:gd name="connsiteX17" fmla="*/ 3638142 w 8636594"/>
              <a:gd name="connsiteY17" fmla="*/ 6121960 h 6359791"/>
              <a:gd name="connsiteX18" fmla="*/ 3680024 w 8636594"/>
              <a:gd name="connsiteY18" fmla="*/ 6099881 h 6359791"/>
              <a:gd name="connsiteX19" fmla="*/ 3721426 w 8636594"/>
              <a:gd name="connsiteY19" fmla="*/ 6077471 h 6359791"/>
              <a:gd name="connsiteX20" fmla="*/ 3762353 w 8636594"/>
              <a:gd name="connsiteY20" fmla="*/ 6054733 h 6359791"/>
              <a:gd name="connsiteX21" fmla="*/ 3802812 w 8636594"/>
              <a:gd name="connsiteY21" fmla="*/ 6031671 h 6359791"/>
              <a:gd name="connsiteX22" fmla="*/ 3842810 w 8636594"/>
              <a:gd name="connsiteY22" fmla="*/ 6008288 h 6359791"/>
              <a:gd name="connsiteX23" fmla="*/ 3882352 w 8636594"/>
              <a:gd name="connsiteY23" fmla="*/ 5984588 h 6359791"/>
              <a:gd name="connsiteX24" fmla="*/ 3921445 w 8636594"/>
              <a:gd name="connsiteY24" fmla="*/ 5960574 h 6359791"/>
              <a:gd name="connsiteX25" fmla="*/ 3960096 w 8636594"/>
              <a:gd name="connsiteY25" fmla="*/ 5936250 h 6359791"/>
              <a:gd name="connsiteX26" fmla="*/ 3998311 w 8636594"/>
              <a:gd name="connsiteY26" fmla="*/ 5911619 h 6359791"/>
              <a:gd name="connsiteX27" fmla="*/ 4036095 w 8636594"/>
              <a:gd name="connsiteY27" fmla="*/ 5886685 h 6359791"/>
              <a:gd name="connsiteX28" fmla="*/ 4073456 w 8636594"/>
              <a:gd name="connsiteY28" fmla="*/ 5861452 h 6359791"/>
              <a:gd name="connsiteX29" fmla="*/ 4110400 w 8636594"/>
              <a:gd name="connsiteY29" fmla="*/ 5835922 h 6359791"/>
              <a:gd name="connsiteX30" fmla="*/ 4146933 w 8636594"/>
              <a:gd name="connsiteY30" fmla="*/ 5810100 h 6359791"/>
              <a:gd name="connsiteX31" fmla="*/ 4183061 w 8636594"/>
              <a:gd name="connsiteY31" fmla="*/ 5783988 h 6359791"/>
              <a:gd name="connsiteX32" fmla="*/ 4218791 w 8636594"/>
              <a:gd name="connsiteY32" fmla="*/ 5757591 h 6359791"/>
              <a:gd name="connsiteX33" fmla="*/ 4254129 w 8636594"/>
              <a:gd name="connsiteY33" fmla="*/ 5730912 h 6359791"/>
              <a:gd name="connsiteX34" fmla="*/ 4289081 w 8636594"/>
              <a:gd name="connsiteY34" fmla="*/ 5703955 h 6359791"/>
              <a:gd name="connsiteX35" fmla="*/ 4323654 w 8636594"/>
              <a:gd name="connsiteY35" fmla="*/ 5676722 h 6359791"/>
              <a:gd name="connsiteX36" fmla="*/ 4357854 w 8636594"/>
              <a:gd name="connsiteY36" fmla="*/ 5649218 h 6359791"/>
              <a:gd name="connsiteX37" fmla="*/ 4391688 w 8636594"/>
              <a:gd name="connsiteY37" fmla="*/ 5621446 h 6359791"/>
              <a:gd name="connsiteX38" fmla="*/ 4425162 w 8636594"/>
              <a:gd name="connsiteY38" fmla="*/ 5593409 h 6359791"/>
              <a:gd name="connsiteX39" fmla="*/ 4458281 w 8636594"/>
              <a:gd name="connsiteY39" fmla="*/ 5565111 h 6359791"/>
              <a:gd name="connsiteX40" fmla="*/ 4491053 w 8636594"/>
              <a:gd name="connsiteY40" fmla="*/ 5536556 h 6359791"/>
              <a:gd name="connsiteX41" fmla="*/ 4523484 w 8636594"/>
              <a:gd name="connsiteY41" fmla="*/ 5507747 h 6359791"/>
              <a:gd name="connsiteX42" fmla="*/ 4555580 w 8636594"/>
              <a:gd name="connsiteY42" fmla="*/ 5478687 h 6359791"/>
              <a:gd name="connsiteX43" fmla="*/ 4587347 w 8636594"/>
              <a:gd name="connsiteY43" fmla="*/ 5449380 h 6359791"/>
              <a:gd name="connsiteX44" fmla="*/ 4618793 w 8636594"/>
              <a:gd name="connsiteY44" fmla="*/ 5419830 h 6359791"/>
              <a:gd name="connsiteX45" fmla="*/ 4649922 w 8636594"/>
              <a:gd name="connsiteY45" fmla="*/ 5390040 h 6359791"/>
              <a:gd name="connsiteX46" fmla="*/ 4680742 w 8636594"/>
              <a:gd name="connsiteY46" fmla="*/ 5360014 h 6359791"/>
              <a:gd name="connsiteX47" fmla="*/ 4711259 w 8636594"/>
              <a:gd name="connsiteY47" fmla="*/ 5329755 h 6359791"/>
              <a:gd name="connsiteX48" fmla="*/ 4741478 w 8636594"/>
              <a:gd name="connsiteY48" fmla="*/ 5299266 h 6359791"/>
              <a:gd name="connsiteX49" fmla="*/ 4771408 w 8636594"/>
              <a:gd name="connsiteY49" fmla="*/ 5268551 h 6359791"/>
              <a:gd name="connsiteX50" fmla="*/ 4801053 w 8636594"/>
              <a:gd name="connsiteY50" fmla="*/ 5237614 h 6359791"/>
              <a:gd name="connsiteX51" fmla="*/ 4830420 w 8636594"/>
              <a:gd name="connsiteY51" fmla="*/ 5206458 h 6359791"/>
              <a:gd name="connsiteX52" fmla="*/ 4859516 w 8636594"/>
              <a:gd name="connsiteY52" fmla="*/ 5175087 h 6359791"/>
              <a:gd name="connsiteX53" fmla="*/ 4888347 w 8636594"/>
              <a:gd name="connsiteY53" fmla="*/ 5143504 h 6359791"/>
              <a:gd name="connsiteX54" fmla="*/ 4916919 w 8636594"/>
              <a:gd name="connsiteY54" fmla="*/ 5111713 h 6359791"/>
              <a:gd name="connsiteX55" fmla="*/ 4945238 w 8636594"/>
              <a:gd name="connsiteY55" fmla="*/ 5079717 h 6359791"/>
              <a:gd name="connsiteX56" fmla="*/ 4973311 w 8636594"/>
              <a:gd name="connsiteY56" fmla="*/ 5047519 h 6359791"/>
              <a:gd name="connsiteX57" fmla="*/ 5001145 w 8636594"/>
              <a:gd name="connsiteY57" fmla="*/ 5015124 h 6359791"/>
              <a:gd name="connsiteX58" fmla="*/ 5028745 w 8636594"/>
              <a:gd name="connsiteY58" fmla="*/ 4982535 h 6359791"/>
              <a:gd name="connsiteX59" fmla="*/ 5056117 w 8636594"/>
              <a:gd name="connsiteY59" fmla="*/ 4949755 h 6359791"/>
              <a:gd name="connsiteX60" fmla="*/ 5083269 w 8636594"/>
              <a:gd name="connsiteY60" fmla="*/ 4916787 h 6359791"/>
              <a:gd name="connsiteX61" fmla="*/ 5110207 w 8636594"/>
              <a:gd name="connsiteY61" fmla="*/ 4883636 h 6359791"/>
              <a:gd name="connsiteX62" fmla="*/ 5136937 w 8636594"/>
              <a:gd name="connsiteY62" fmla="*/ 4850305 h 6359791"/>
              <a:gd name="connsiteX63" fmla="*/ 5163464 w 8636594"/>
              <a:gd name="connsiteY63" fmla="*/ 4816797 h 6359791"/>
              <a:gd name="connsiteX64" fmla="*/ 5215940 w 8636594"/>
              <a:gd name="connsiteY64" fmla="*/ 4749265 h 6359791"/>
              <a:gd name="connsiteX65" fmla="*/ 5267684 w 8636594"/>
              <a:gd name="connsiteY65" fmla="*/ 4681068 h 6359791"/>
              <a:gd name="connsiteX66" fmla="*/ 5318748 w 8636594"/>
              <a:gd name="connsiteY66" fmla="*/ 4612234 h 6359791"/>
              <a:gd name="connsiteX67" fmla="*/ 5369182 w 8636594"/>
              <a:gd name="connsiteY67" fmla="*/ 4542793 h 6359791"/>
              <a:gd name="connsiteX68" fmla="*/ 5419038 w 8636594"/>
              <a:gd name="connsiteY68" fmla="*/ 4472771 h 6359791"/>
              <a:gd name="connsiteX69" fmla="*/ 5468365 w 8636594"/>
              <a:gd name="connsiteY69" fmla="*/ 4402196 h 6359791"/>
              <a:gd name="connsiteX70" fmla="*/ 5517215 w 8636594"/>
              <a:gd name="connsiteY70" fmla="*/ 4331098 h 6359791"/>
              <a:gd name="connsiteX71" fmla="*/ 5565637 w 8636594"/>
              <a:gd name="connsiteY71" fmla="*/ 4259503 h 6359791"/>
              <a:gd name="connsiteX72" fmla="*/ 5613684 w 8636594"/>
              <a:gd name="connsiteY72" fmla="*/ 4187441 h 6359791"/>
              <a:gd name="connsiteX73" fmla="*/ 5685160 w 8636594"/>
              <a:gd name="connsiteY73" fmla="*/ 4078531 h 6359791"/>
              <a:gd name="connsiteX74" fmla="*/ 5756074 w 8636594"/>
              <a:gd name="connsiteY74" fmla="*/ 3968727 h 6359791"/>
              <a:gd name="connsiteX75" fmla="*/ 5873483 w 8636594"/>
              <a:gd name="connsiteY75" fmla="*/ 3783989 h 6359791"/>
              <a:gd name="connsiteX76" fmla="*/ 6203209 w 8636594"/>
              <a:gd name="connsiteY76" fmla="*/ 3258640 h 6359791"/>
              <a:gd name="connsiteX77" fmla="*/ 6299430 w 8636594"/>
              <a:gd name="connsiteY77" fmla="*/ 3107321 h 6359791"/>
              <a:gd name="connsiteX78" fmla="*/ 6372650 w 8636594"/>
              <a:gd name="connsiteY78" fmla="*/ 2993735 h 6359791"/>
              <a:gd name="connsiteX79" fmla="*/ 6453197 w 8636594"/>
              <a:gd name="connsiteY79" fmla="*/ 2869788 h 6359791"/>
              <a:gd name="connsiteX80" fmla="*/ 6564167 w 8636594"/>
              <a:gd name="connsiteY80" fmla="*/ 2696807 h 6359791"/>
              <a:gd name="connsiteX81" fmla="*/ 6976233 w 8636594"/>
              <a:gd name="connsiteY81" fmla="*/ 2045274 h 6359791"/>
              <a:gd name="connsiteX82" fmla="*/ 7086755 w 8636594"/>
              <a:gd name="connsiteY82" fmla="*/ 1872743 h 6359791"/>
              <a:gd name="connsiteX83" fmla="*/ 7170279 w 8636594"/>
              <a:gd name="connsiteY83" fmla="*/ 1744202 h 6359791"/>
              <a:gd name="connsiteX84" fmla="*/ 7226351 w 8636594"/>
              <a:gd name="connsiteY84" fmla="*/ 1659017 h 6359791"/>
              <a:gd name="connsiteX85" fmla="*/ 7282789 w 8636594"/>
              <a:gd name="connsiteY85" fmla="*/ 1574303 h 6359791"/>
              <a:gd name="connsiteX86" fmla="*/ 7339643 w 8636594"/>
              <a:gd name="connsiteY86" fmla="*/ 1490113 h 6359791"/>
              <a:gd name="connsiteX87" fmla="*/ 7396957 w 8636594"/>
              <a:gd name="connsiteY87" fmla="*/ 1406503 h 6359791"/>
              <a:gd name="connsiteX88" fmla="*/ 7454781 w 8636594"/>
              <a:gd name="connsiteY88" fmla="*/ 1323526 h 6359791"/>
              <a:gd name="connsiteX89" fmla="*/ 7513161 w 8636594"/>
              <a:gd name="connsiteY89" fmla="*/ 1241237 h 6359791"/>
              <a:gd name="connsiteX90" fmla="*/ 7572144 w 8636594"/>
              <a:gd name="connsiteY90" fmla="*/ 1159689 h 6359791"/>
              <a:gd name="connsiteX91" fmla="*/ 7601877 w 8636594"/>
              <a:gd name="connsiteY91" fmla="*/ 1119210 h 6359791"/>
              <a:gd name="connsiteX92" fmla="*/ 7631779 w 8636594"/>
              <a:gd name="connsiteY92" fmla="*/ 1078937 h 6359791"/>
              <a:gd name="connsiteX93" fmla="*/ 7661855 w 8636594"/>
              <a:gd name="connsiteY93" fmla="*/ 1038876 h 6359791"/>
              <a:gd name="connsiteX94" fmla="*/ 7692111 w 8636594"/>
              <a:gd name="connsiteY94" fmla="*/ 999035 h 6359791"/>
              <a:gd name="connsiteX95" fmla="*/ 7722554 w 8636594"/>
              <a:gd name="connsiteY95" fmla="*/ 959419 h 6359791"/>
              <a:gd name="connsiteX96" fmla="*/ 7753190 w 8636594"/>
              <a:gd name="connsiteY96" fmla="*/ 920037 h 6359791"/>
              <a:gd name="connsiteX97" fmla="*/ 7784023 w 8636594"/>
              <a:gd name="connsiteY97" fmla="*/ 880894 h 6359791"/>
              <a:gd name="connsiteX98" fmla="*/ 7815061 w 8636594"/>
              <a:gd name="connsiteY98" fmla="*/ 841997 h 6359791"/>
              <a:gd name="connsiteX99" fmla="*/ 7846308 w 8636594"/>
              <a:gd name="connsiteY99" fmla="*/ 803354 h 6359791"/>
              <a:gd name="connsiteX100" fmla="*/ 7877772 w 8636594"/>
              <a:gd name="connsiteY100" fmla="*/ 764970 h 6359791"/>
              <a:gd name="connsiteX101" fmla="*/ 7909458 w 8636594"/>
              <a:gd name="connsiteY101" fmla="*/ 726853 h 6359791"/>
              <a:gd name="connsiteX102" fmla="*/ 7941371 w 8636594"/>
              <a:gd name="connsiteY102" fmla="*/ 689010 h 6359791"/>
              <a:gd name="connsiteX103" fmla="*/ 7973518 w 8636594"/>
              <a:gd name="connsiteY103" fmla="*/ 651447 h 6359791"/>
              <a:gd name="connsiteX104" fmla="*/ 8005905 w 8636594"/>
              <a:gd name="connsiteY104" fmla="*/ 614171 h 6359791"/>
              <a:gd name="connsiteX105" fmla="*/ 8038538 w 8636594"/>
              <a:gd name="connsiteY105" fmla="*/ 577189 h 6359791"/>
              <a:gd name="connsiteX106" fmla="*/ 8071421 w 8636594"/>
              <a:gd name="connsiteY106" fmla="*/ 540507 h 6359791"/>
              <a:gd name="connsiteX107" fmla="*/ 8104563 w 8636594"/>
              <a:gd name="connsiteY107" fmla="*/ 504132 h 6359791"/>
              <a:gd name="connsiteX108" fmla="*/ 8137967 w 8636594"/>
              <a:gd name="connsiteY108" fmla="*/ 468072 h 6359791"/>
              <a:gd name="connsiteX109" fmla="*/ 8171641 w 8636594"/>
              <a:gd name="connsiteY109" fmla="*/ 432332 h 6359791"/>
              <a:gd name="connsiteX110" fmla="*/ 8205590 w 8636594"/>
              <a:gd name="connsiteY110" fmla="*/ 396920 h 6359791"/>
              <a:gd name="connsiteX111" fmla="*/ 8239820 w 8636594"/>
              <a:gd name="connsiteY111" fmla="*/ 361843 h 6359791"/>
              <a:gd name="connsiteX112" fmla="*/ 8274337 w 8636594"/>
              <a:gd name="connsiteY112" fmla="*/ 327107 h 6359791"/>
              <a:gd name="connsiteX113" fmla="*/ 8309147 w 8636594"/>
              <a:gd name="connsiteY113" fmla="*/ 292718 h 6359791"/>
              <a:gd name="connsiteX114" fmla="*/ 8344256 w 8636594"/>
              <a:gd name="connsiteY114" fmla="*/ 258685 h 6359791"/>
              <a:gd name="connsiteX115" fmla="*/ 8379669 w 8636594"/>
              <a:gd name="connsiteY115" fmla="*/ 225013 h 6359791"/>
              <a:gd name="connsiteX116" fmla="*/ 8415394 w 8636594"/>
              <a:gd name="connsiteY116" fmla="*/ 191709 h 6359791"/>
              <a:gd name="connsiteX117" fmla="*/ 8451434 w 8636594"/>
              <a:gd name="connsiteY117" fmla="*/ 158780 h 6359791"/>
              <a:gd name="connsiteX118" fmla="*/ 8487798 w 8636594"/>
              <a:gd name="connsiteY118" fmla="*/ 126233 h 6359791"/>
              <a:gd name="connsiteX119" fmla="*/ 8524489 w 8636594"/>
              <a:gd name="connsiteY119" fmla="*/ 94075 h 6359791"/>
              <a:gd name="connsiteX120" fmla="*/ 8561515 w 8636594"/>
              <a:gd name="connsiteY120" fmla="*/ 62312 h 6359791"/>
              <a:gd name="connsiteX121" fmla="*/ 8598881 w 8636594"/>
              <a:gd name="connsiteY121" fmla="*/ 30951 h 6359791"/>
              <a:gd name="connsiteX122" fmla="*/ 8636594 w 8636594"/>
              <a:gd name="connsiteY122" fmla="*/ 0 h 6359791"/>
              <a:gd name="connsiteX0" fmla="*/ 8636594 w 8636594"/>
              <a:gd name="connsiteY0" fmla="*/ 0 h 6341961"/>
              <a:gd name="connsiteX1" fmla="*/ 5293 w 8636594"/>
              <a:gd name="connsiteY1" fmla="*/ 0 h 6341961"/>
              <a:gd name="connsiteX2" fmla="*/ 0 w 8636594"/>
              <a:gd name="connsiteY2" fmla="*/ 5587843 h 6341961"/>
              <a:gd name="connsiteX3" fmla="*/ 1594033 w 8636594"/>
              <a:gd name="connsiteY3" fmla="*/ 5600057 h 6341961"/>
              <a:gd name="connsiteX4" fmla="*/ 1686068 w 8636594"/>
              <a:gd name="connsiteY4" fmla="*/ 5599745 h 6341961"/>
              <a:gd name="connsiteX5" fmla="*/ 3143903 w 8636594"/>
              <a:gd name="connsiteY5" fmla="*/ 6341961 h 6341961"/>
              <a:gd name="connsiteX6" fmla="*/ 3191491 w 8636594"/>
              <a:gd name="connsiteY6" fmla="*/ 6323757 h 6341961"/>
              <a:gd name="connsiteX7" fmla="*/ 3238528 w 8636594"/>
              <a:gd name="connsiteY7" fmla="*/ 6305184 h 6341961"/>
              <a:gd name="connsiteX8" fmla="*/ 3285021 w 8636594"/>
              <a:gd name="connsiteY8" fmla="*/ 6286245 h 6341961"/>
              <a:gd name="connsiteX9" fmla="*/ 3330977 w 8636594"/>
              <a:gd name="connsiteY9" fmla="*/ 6266942 h 6341961"/>
              <a:gd name="connsiteX10" fmla="*/ 3376401 w 8636594"/>
              <a:gd name="connsiteY10" fmla="*/ 6247281 h 6341961"/>
              <a:gd name="connsiteX11" fmla="*/ 3421300 w 8636594"/>
              <a:gd name="connsiteY11" fmla="*/ 6227263 h 6341961"/>
              <a:gd name="connsiteX12" fmla="*/ 3465680 w 8636594"/>
              <a:gd name="connsiteY12" fmla="*/ 6206893 h 6341961"/>
              <a:gd name="connsiteX13" fmla="*/ 3509548 w 8636594"/>
              <a:gd name="connsiteY13" fmla="*/ 6186174 h 6341961"/>
              <a:gd name="connsiteX14" fmla="*/ 3552910 w 8636594"/>
              <a:gd name="connsiteY14" fmla="*/ 6165110 h 6341961"/>
              <a:gd name="connsiteX15" fmla="*/ 3595773 w 8636594"/>
              <a:gd name="connsiteY15" fmla="*/ 6143704 h 6341961"/>
              <a:gd name="connsiteX16" fmla="*/ 3638142 w 8636594"/>
              <a:gd name="connsiteY16" fmla="*/ 6121960 h 6341961"/>
              <a:gd name="connsiteX17" fmla="*/ 3680024 w 8636594"/>
              <a:gd name="connsiteY17" fmla="*/ 6099881 h 6341961"/>
              <a:gd name="connsiteX18" fmla="*/ 3721426 w 8636594"/>
              <a:gd name="connsiteY18" fmla="*/ 6077471 h 6341961"/>
              <a:gd name="connsiteX19" fmla="*/ 3762353 w 8636594"/>
              <a:gd name="connsiteY19" fmla="*/ 6054733 h 6341961"/>
              <a:gd name="connsiteX20" fmla="*/ 3802812 w 8636594"/>
              <a:gd name="connsiteY20" fmla="*/ 6031671 h 6341961"/>
              <a:gd name="connsiteX21" fmla="*/ 3842810 w 8636594"/>
              <a:gd name="connsiteY21" fmla="*/ 6008288 h 6341961"/>
              <a:gd name="connsiteX22" fmla="*/ 3882352 w 8636594"/>
              <a:gd name="connsiteY22" fmla="*/ 5984588 h 6341961"/>
              <a:gd name="connsiteX23" fmla="*/ 3921445 w 8636594"/>
              <a:gd name="connsiteY23" fmla="*/ 5960574 h 6341961"/>
              <a:gd name="connsiteX24" fmla="*/ 3960096 w 8636594"/>
              <a:gd name="connsiteY24" fmla="*/ 5936250 h 6341961"/>
              <a:gd name="connsiteX25" fmla="*/ 3998311 w 8636594"/>
              <a:gd name="connsiteY25" fmla="*/ 5911619 h 6341961"/>
              <a:gd name="connsiteX26" fmla="*/ 4036095 w 8636594"/>
              <a:gd name="connsiteY26" fmla="*/ 5886685 h 6341961"/>
              <a:gd name="connsiteX27" fmla="*/ 4073456 w 8636594"/>
              <a:gd name="connsiteY27" fmla="*/ 5861452 h 6341961"/>
              <a:gd name="connsiteX28" fmla="*/ 4110400 w 8636594"/>
              <a:gd name="connsiteY28" fmla="*/ 5835922 h 6341961"/>
              <a:gd name="connsiteX29" fmla="*/ 4146933 w 8636594"/>
              <a:gd name="connsiteY29" fmla="*/ 5810100 h 6341961"/>
              <a:gd name="connsiteX30" fmla="*/ 4183061 w 8636594"/>
              <a:gd name="connsiteY30" fmla="*/ 5783988 h 6341961"/>
              <a:gd name="connsiteX31" fmla="*/ 4218791 w 8636594"/>
              <a:gd name="connsiteY31" fmla="*/ 5757591 h 6341961"/>
              <a:gd name="connsiteX32" fmla="*/ 4254129 w 8636594"/>
              <a:gd name="connsiteY32" fmla="*/ 5730912 h 6341961"/>
              <a:gd name="connsiteX33" fmla="*/ 4289081 w 8636594"/>
              <a:gd name="connsiteY33" fmla="*/ 5703955 h 6341961"/>
              <a:gd name="connsiteX34" fmla="*/ 4323654 w 8636594"/>
              <a:gd name="connsiteY34" fmla="*/ 5676722 h 6341961"/>
              <a:gd name="connsiteX35" fmla="*/ 4357854 w 8636594"/>
              <a:gd name="connsiteY35" fmla="*/ 5649218 h 6341961"/>
              <a:gd name="connsiteX36" fmla="*/ 4391688 w 8636594"/>
              <a:gd name="connsiteY36" fmla="*/ 5621446 h 6341961"/>
              <a:gd name="connsiteX37" fmla="*/ 4425162 w 8636594"/>
              <a:gd name="connsiteY37" fmla="*/ 5593409 h 6341961"/>
              <a:gd name="connsiteX38" fmla="*/ 4458281 w 8636594"/>
              <a:gd name="connsiteY38" fmla="*/ 5565111 h 6341961"/>
              <a:gd name="connsiteX39" fmla="*/ 4491053 w 8636594"/>
              <a:gd name="connsiteY39" fmla="*/ 5536556 h 6341961"/>
              <a:gd name="connsiteX40" fmla="*/ 4523484 w 8636594"/>
              <a:gd name="connsiteY40" fmla="*/ 5507747 h 6341961"/>
              <a:gd name="connsiteX41" fmla="*/ 4555580 w 8636594"/>
              <a:gd name="connsiteY41" fmla="*/ 5478687 h 6341961"/>
              <a:gd name="connsiteX42" fmla="*/ 4587347 w 8636594"/>
              <a:gd name="connsiteY42" fmla="*/ 5449380 h 6341961"/>
              <a:gd name="connsiteX43" fmla="*/ 4618793 w 8636594"/>
              <a:gd name="connsiteY43" fmla="*/ 5419830 h 6341961"/>
              <a:gd name="connsiteX44" fmla="*/ 4649922 w 8636594"/>
              <a:gd name="connsiteY44" fmla="*/ 5390040 h 6341961"/>
              <a:gd name="connsiteX45" fmla="*/ 4680742 w 8636594"/>
              <a:gd name="connsiteY45" fmla="*/ 5360014 h 6341961"/>
              <a:gd name="connsiteX46" fmla="*/ 4711259 w 8636594"/>
              <a:gd name="connsiteY46" fmla="*/ 5329755 h 6341961"/>
              <a:gd name="connsiteX47" fmla="*/ 4741478 w 8636594"/>
              <a:gd name="connsiteY47" fmla="*/ 5299266 h 6341961"/>
              <a:gd name="connsiteX48" fmla="*/ 4771408 w 8636594"/>
              <a:gd name="connsiteY48" fmla="*/ 5268551 h 6341961"/>
              <a:gd name="connsiteX49" fmla="*/ 4801053 w 8636594"/>
              <a:gd name="connsiteY49" fmla="*/ 5237614 h 6341961"/>
              <a:gd name="connsiteX50" fmla="*/ 4830420 w 8636594"/>
              <a:gd name="connsiteY50" fmla="*/ 5206458 h 6341961"/>
              <a:gd name="connsiteX51" fmla="*/ 4859516 w 8636594"/>
              <a:gd name="connsiteY51" fmla="*/ 5175087 h 6341961"/>
              <a:gd name="connsiteX52" fmla="*/ 4888347 w 8636594"/>
              <a:gd name="connsiteY52" fmla="*/ 5143504 h 6341961"/>
              <a:gd name="connsiteX53" fmla="*/ 4916919 w 8636594"/>
              <a:gd name="connsiteY53" fmla="*/ 5111713 h 6341961"/>
              <a:gd name="connsiteX54" fmla="*/ 4945238 w 8636594"/>
              <a:gd name="connsiteY54" fmla="*/ 5079717 h 6341961"/>
              <a:gd name="connsiteX55" fmla="*/ 4973311 w 8636594"/>
              <a:gd name="connsiteY55" fmla="*/ 5047519 h 6341961"/>
              <a:gd name="connsiteX56" fmla="*/ 5001145 w 8636594"/>
              <a:gd name="connsiteY56" fmla="*/ 5015124 h 6341961"/>
              <a:gd name="connsiteX57" fmla="*/ 5028745 w 8636594"/>
              <a:gd name="connsiteY57" fmla="*/ 4982535 h 6341961"/>
              <a:gd name="connsiteX58" fmla="*/ 5056117 w 8636594"/>
              <a:gd name="connsiteY58" fmla="*/ 4949755 h 6341961"/>
              <a:gd name="connsiteX59" fmla="*/ 5083269 w 8636594"/>
              <a:gd name="connsiteY59" fmla="*/ 4916787 h 6341961"/>
              <a:gd name="connsiteX60" fmla="*/ 5110207 w 8636594"/>
              <a:gd name="connsiteY60" fmla="*/ 4883636 h 6341961"/>
              <a:gd name="connsiteX61" fmla="*/ 5136937 w 8636594"/>
              <a:gd name="connsiteY61" fmla="*/ 4850305 h 6341961"/>
              <a:gd name="connsiteX62" fmla="*/ 5163464 w 8636594"/>
              <a:gd name="connsiteY62" fmla="*/ 4816797 h 6341961"/>
              <a:gd name="connsiteX63" fmla="*/ 5215940 w 8636594"/>
              <a:gd name="connsiteY63" fmla="*/ 4749265 h 6341961"/>
              <a:gd name="connsiteX64" fmla="*/ 5267684 w 8636594"/>
              <a:gd name="connsiteY64" fmla="*/ 4681068 h 6341961"/>
              <a:gd name="connsiteX65" fmla="*/ 5318748 w 8636594"/>
              <a:gd name="connsiteY65" fmla="*/ 4612234 h 6341961"/>
              <a:gd name="connsiteX66" fmla="*/ 5369182 w 8636594"/>
              <a:gd name="connsiteY66" fmla="*/ 4542793 h 6341961"/>
              <a:gd name="connsiteX67" fmla="*/ 5419038 w 8636594"/>
              <a:gd name="connsiteY67" fmla="*/ 4472771 h 6341961"/>
              <a:gd name="connsiteX68" fmla="*/ 5468365 w 8636594"/>
              <a:gd name="connsiteY68" fmla="*/ 4402196 h 6341961"/>
              <a:gd name="connsiteX69" fmla="*/ 5517215 w 8636594"/>
              <a:gd name="connsiteY69" fmla="*/ 4331098 h 6341961"/>
              <a:gd name="connsiteX70" fmla="*/ 5565637 w 8636594"/>
              <a:gd name="connsiteY70" fmla="*/ 4259503 h 6341961"/>
              <a:gd name="connsiteX71" fmla="*/ 5613684 w 8636594"/>
              <a:gd name="connsiteY71" fmla="*/ 4187441 h 6341961"/>
              <a:gd name="connsiteX72" fmla="*/ 5685160 w 8636594"/>
              <a:gd name="connsiteY72" fmla="*/ 4078531 h 6341961"/>
              <a:gd name="connsiteX73" fmla="*/ 5756074 w 8636594"/>
              <a:gd name="connsiteY73" fmla="*/ 3968727 h 6341961"/>
              <a:gd name="connsiteX74" fmla="*/ 5873483 w 8636594"/>
              <a:gd name="connsiteY74" fmla="*/ 3783989 h 6341961"/>
              <a:gd name="connsiteX75" fmla="*/ 6203209 w 8636594"/>
              <a:gd name="connsiteY75" fmla="*/ 3258640 h 6341961"/>
              <a:gd name="connsiteX76" fmla="*/ 6299430 w 8636594"/>
              <a:gd name="connsiteY76" fmla="*/ 3107321 h 6341961"/>
              <a:gd name="connsiteX77" fmla="*/ 6372650 w 8636594"/>
              <a:gd name="connsiteY77" fmla="*/ 2993735 h 6341961"/>
              <a:gd name="connsiteX78" fmla="*/ 6453197 w 8636594"/>
              <a:gd name="connsiteY78" fmla="*/ 2869788 h 6341961"/>
              <a:gd name="connsiteX79" fmla="*/ 6564167 w 8636594"/>
              <a:gd name="connsiteY79" fmla="*/ 2696807 h 6341961"/>
              <a:gd name="connsiteX80" fmla="*/ 6976233 w 8636594"/>
              <a:gd name="connsiteY80" fmla="*/ 2045274 h 6341961"/>
              <a:gd name="connsiteX81" fmla="*/ 7086755 w 8636594"/>
              <a:gd name="connsiteY81" fmla="*/ 1872743 h 6341961"/>
              <a:gd name="connsiteX82" fmla="*/ 7170279 w 8636594"/>
              <a:gd name="connsiteY82" fmla="*/ 1744202 h 6341961"/>
              <a:gd name="connsiteX83" fmla="*/ 7226351 w 8636594"/>
              <a:gd name="connsiteY83" fmla="*/ 1659017 h 6341961"/>
              <a:gd name="connsiteX84" fmla="*/ 7282789 w 8636594"/>
              <a:gd name="connsiteY84" fmla="*/ 1574303 h 6341961"/>
              <a:gd name="connsiteX85" fmla="*/ 7339643 w 8636594"/>
              <a:gd name="connsiteY85" fmla="*/ 1490113 h 6341961"/>
              <a:gd name="connsiteX86" fmla="*/ 7396957 w 8636594"/>
              <a:gd name="connsiteY86" fmla="*/ 1406503 h 6341961"/>
              <a:gd name="connsiteX87" fmla="*/ 7454781 w 8636594"/>
              <a:gd name="connsiteY87" fmla="*/ 1323526 h 6341961"/>
              <a:gd name="connsiteX88" fmla="*/ 7513161 w 8636594"/>
              <a:gd name="connsiteY88" fmla="*/ 1241237 h 6341961"/>
              <a:gd name="connsiteX89" fmla="*/ 7572144 w 8636594"/>
              <a:gd name="connsiteY89" fmla="*/ 1159689 h 6341961"/>
              <a:gd name="connsiteX90" fmla="*/ 7601877 w 8636594"/>
              <a:gd name="connsiteY90" fmla="*/ 1119210 h 6341961"/>
              <a:gd name="connsiteX91" fmla="*/ 7631779 w 8636594"/>
              <a:gd name="connsiteY91" fmla="*/ 1078937 h 6341961"/>
              <a:gd name="connsiteX92" fmla="*/ 7661855 w 8636594"/>
              <a:gd name="connsiteY92" fmla="*/ 1038876 h 6341961"/>
              <a:gd name="connsiteX93" fmla="*/ 7692111 w 8636594"/>
              <a:gd name="connsiteY93" fmla="*/ 999035 h 6341961"/>
              <a:gd name="connsiteX94" fmla="*/ 7722554 w 8636594"/>
              <a:gd name="connsiteY94" fmla="*/ 959419 h 6341961"/>
              <a:gd name="connsiteX95" fmla="*/ 7753190 w 8636594"/>
              <a:gd name="connsiteY95" fmla="*/ 920037 h 6341961"/>
              <a:gd name="connsiteX96" fmla="*/ 7784023 w 8636594"/>
              <a:gd name="connsiteY96" fmla="*/ 880894 h 6341961"/>
              <a:gd name="connsiteX97" fmla="*/ 7815061 w 8636594"/>
              <a:gd name="connsiteY97" fmla="*/ 841997 h 6341961"/>
              <a:gd name="connsiteX98" fmla="*/ 7846308 w 8636594"/>
              <a:gd name="connsiteY98" fmla="*/ 803354 h 6341961"/>
              <a:gd name="connsiteX99" fmla="*/ 7877772 w 8636594"/>
              <a:gd name="connsiteY99" fmla="*/ 764970 h 6341961"/>
              <a:gd name="connsiteX100" fmla="*/ 7909458 w 8636594"/>
              <a:gd name="connsiteY100" fmla="*/ 726853 h 6341961"/>
              <a:gd name="connsiteX101" fmla="*/ 7941371 w 8636594"/>
              <a:gd name="connsiteY101" fmla="*/ 689010 h 6341961"/>
              <a:gd name="connsiteX102" fmla="*/ 7973518 w 8636594"/>
              <a:gd name="connsiteY102" fmla="*/ 651447 h 6341961"/>
              <a:gd name="connsiteX103" fmla="*/ 8005905 w 8636594"/>
              <a:gd name="connsiteY103" fmla="*/ 614171 h 6341961"/>
              <a:gd name="connsiteX104" fmla="*/ 8038538 w 8636594"/>
              <a:gd name="connsiteY104" fmla="*/ 577189 h 6341961"/>
              <a:gd name="connsiteX105" fmla="*/ 8071421 w 8636594"/>
              <a:gd name="connsiteY105" fmla="*/ 540507 h 6341961"/>
              <a:gd name="connsiteX106" fmla="*/ 8104563 w 8636594"/>
              <a:gd name="connsiteY106" fmla="*/ 504132 h 6341961"/>
              <a:gd name="connsiteX107" fmla="*/ 8137967 w 8636594"/>
              <a:gd name="connsiteY107" fmla="*/ 468072 h 6341961"/>
              <a:gd name="connsiteX108" fmla="*/ 8171641 w 8636594"/>
              <a:gd name="connsiteY108" fmla="*/ 432332 h 6341961"/>
              <a:gd name="connsiteX109" fmla="*/ 8205590 w 8636594"/>
              <a:gd name="connsiteY109" fmla="*/ 396920 h 6341961"/>
              <a:gd name="connsiteX110" fmla="*/ 8239820 w 8636594"/>
              <a:gd name="connsiteY110" fmla="*/ 361843 h 6341961"/>
              <a:gd name="connsiteX111" fmla="*/ 8274337 w 8636594"/>
              <a:gd name="connsiteY111" fmla="*/ 327107 h 6341961"/>
              <a:gd name="connsiteX112" fmla="*/ 8309147 w 8636594"/>
              <a:gd name="connsiteY112" fmla="*/ 292718 h 6341961"/>
              <a:gd name="connsiteX113" fmla="*/ 8344256 w 8636594"/>
              <a:gd name="connsiteY113" fmla="*/ 258685 h 6341961"/>
              <a:gd name="connsiteX114" fmla="*/ 8379669 w 8636594"/>
              <a:gd name="connsiteY114" fmla="*/ 225013 h 6341961"/>
              <a:gd name="connsiteX115" fmla="*/ 8415394 w 8636594"/>
              <a:gd name="connsiteY115" fmla="*/ 191709 h 6341961"/>
              <a:gd name="connsiteX116" fmla="*/ 8451434 w 8636594"/>
              <a:gd name="connsiteY116" fmla="*/ 158780 h 6341961"/>
              <a:gd name="connsiteX117" fmla="*/ 8487798 w 8636594"/>
              <a:gd name="connsiteY117" fmla="*/ 126233 h 6341961"/>
              <a:gd name="connsiteX118" fmla="*/ 8524489 w 8636594"/>
              <a:gd name="connsiteY118" fmla="*/ 94075 h 6341961"/>
              <a:gd name="connsiteX119" fmla="*/ 8561515 w 8636594"/>
              <a:gd name="connsiteY119" fmla="*/ 62312 h 6341961"/>
              <a:gd name="connsiteX120" fmla="*/ 8598881 w 8636594"/>
              <a:gd name="connsiteY120" fmla="*/ 30951 h 6341961"/>
              <a:gd name="connsiteX121" fmla="*/ 8636594 w 8636594"/>
              <a:gd name="connsiteY121" fmla="*/ 0 h 6341961"/>
              <a:gd name="connsiteX0" fmla="*/ 8636594 w 8636594"/>
              <a:gd name="connsiteY0" fmla="*/ 0 h 6323757"/>
              <a:gd name="connsiteX1" fmla="*/ 5293 w 8636594"/>
              <a:gd name="connsiteY1" fmla="*/ 0 h 6323757"/>
              <a:gd name="connsiteX2" fmla="*/ 0 w 8636594"/>
              <a:gd name="connsiteY2" fmla="*/ 5587843 h 6323757"/>
              <a:gd name="connsiteX3" fmla="*/ 1594033 w 8636594"/>
              <a:gd name="connsiteY3" fmla="*/ 5600057 h 6323757"/>
              <a:gd name="connsiteX4" fmla="*/ 1686068 w 8636594"/>
              <a:gd name="connsiteY4" fmla="*/ 5599745 h 6323757"/>
              <a:gd name="connsiteX5" fmla="*/ 3191491 w 8636594"/>
              <a:gd name="connsiteY5" fmla="*/ 6323757 h 6323757"/>
              <a:gd name="connsiteX6" fmla="*/ 3238528 w 8636594"/>
              <a:gd name="connsiteY6" fmla="*/ 6305184 h 6323757"/>
              <a:gd name="connsiteX7" fmla="*/ 3285021 w 8636594"/>
              <a:gd name="connsiteY7" fmla="*/ 6286245 h 6323757"/>
              <a:gd name="connsiteX8" fmla="*/ 3330977 w 8636594"/>
              <a:gd name="connsiteY8" fmla="*/ 6266942 h 6323757"/>
              <a:gd name="connsiteX9" fmla="*/ 3376401 w 8636594"/>
              <a:gd name="connsiteY9" fmla="*/ 6247281 h 6323757"/>
              <a:gd name="connsiteX10" fmla="*/ 3421300 w 8636594"/>
              <a:gd name="connsiteY10" fmla="*/ 6227263 h 6323757"/>
              <a:gd name="connsiteX11" fmla="*/ 3465680 w 8636594"/>
              <a:gd name="connsiteY11" fmla="*/ 6206893 h 6323757"/>
              <a:gd name="connsiteX12" fmla="*/ 3509548 w 8636594"/>
              <a:gd name="connsiteY12" fmla="*/ 6186174 h 6323757"/>
              <a:gd name="connsiteX13" fmla="*/ 3552910 w 8636594"/>
              <a:gd name="connsiteY13" fmla="*/ 6165110 h 6323757"/>
              <a:gd name="connsiteX14" fmla="*/ 3595773 w 8636594"/>
              <a:gd name="connsiteY14" fmla="*/ 6143704 h 6323757"/>
              <a:gd name="connsiteX15" fmla="*/ 3638142 w 8636594"/>
              <a:gd name="connsiteY15" fmla="*/ 6121960 h 6323757"/>
              <a:gd name="connsiteX16" fmla="*/ 3680024 w 8636594"/>
              <a:gd name="connsiteY16" fmla="*/ 6099881 h 6323757"/>
              <a:gd name="connsiteX17" fmla="*/ 3721426 w 8636594"/>
              <a:gd name="connsiteY17" fmla="*/ 6077471 h 6323757"/>
              <a:gd name="connsiteX18" fmla="*/ 3762353 w 8636594"/>
              <a:gd name="connsiteY18" fmla="*/ 6054733 h 6323757"/>
              <a:gd name="connsiteX19" fmla="*/ 3802812 w 8636594"/>
              <a:gd name="connsiteY19" fmla="*/ 6031671 h 6323757"/>
              <a:gd name="connsiteX20" fmla="*/ 3842810 w 8636594"/>
              <a:gd name="connsiteY20" fmla="*/ 6008288 h 6323757"/>
              <a:gd name="connsiteX21" fmla="*/ 3882352 w 8636594"/>
              <a:gd name="connsiteY21" fmla="*/ 5984588 h 6323757"/>
              <a:gd name="connsiteX22" fmla="*/ 3921445 w 8636594"/>
              <a:gd name="connsiteY22" fmla="*/ 5960574 h 6323757"/>
              <a:gd name="connsiteX23" fmla="*/ 3960096 w 8636594"/>
              <a:gd name="connsiteY23" fmla="*/ 5936250 h 6323757"/>
              <a:gd name="connsiteX24" fmla="*/ 3998311 w 8636594"/>
              <a:gd name="connsiteY24" fmla="*/ 5911619 h 6323757"/>
              <a:gd name="connsiteX25" fmla="*/ 4036095 w 8636594"/>
              <a:gd name="connsiteY25" fmla="*/ 5886685 h 6323757"/>
              <a:gd name="connsiteX26" fmla="*/ 4073456 w 8636594"/>
              <a:gd name="connsiteY26" fmla="*/ 5861452 h 6323757"/>
              <a:gd name="connsiteX27" fmla="*/ 4110400 w 8636594"/>
              <a:gd name="connsiteY27" fmla="*/ 5835922 h 6323757"/>
              <a:gd name="connsiteX28" fmla="*/ 4146933 w 8636594"/>
              <a:gd name="connsiteY28" fmla="*/ 5810100 h 6323757"/>
              <a:gd name="connsiteX29" fmla="*/ 4183061 w 8636594"/>
              <a:gd name="connsiteY29" fmla="*/ 5783988 h 6323757"/>
              <a:gd name="connsiteX30" fmla="*/ 4218791 w 8636594"/>
              <a:gd name="connsiteY30" fmla="*/ 5757591 h 6323757"/>
              <a:gd name="connsiteX31" fmla="*/ 4254129 w 8636594"/>
              <a:gd name="connsiteY31" fmla="*/ 5730912 h 6323757"/>
              <a:gd name="connsiteX32" fmla="*/ 4289081 w 8636594"/>
              <a:gd name="connsiteY32" fmla="*/ 5703955 h 6323757"/>
              <a:gd name="connsiteX33" fmla="*/ 4323654 w 8636594"/>
              <a:gd name="connsiteY33" fmla="*/ 5676722 h 6323757"/>
              <a:gd name="connsiteX34" fmla="*/ 4357854 w 8636594"/>
              <a:gd name="connsiteY34" fmla="*/ 5649218 h 6323757"/>
              <a:gd name="connsiteX35" fmla="*/ 4391688 w 8636594"/>
              <a:gd name="connsiteY35" fmla="*/ 5621446 h 6323757"/>
              <a:gd name="connsiteX36" fmla="*/ 4425162 w 8636594"/>
              <a:gd name="connsiteY36" fmla="*/ 5593409 h 6323757"/>
              <a:gd name="connsiteX37" fmla="*/ 4458281 w 8636594"/>
              <a:gd name="connsiteY37" fmla="*/ 5565111 h 6323757"/>
              <a:gd name="connsiteX38" fmla="*/ 4491053 w 8636594"/>
              <a:gd name="connsiteY38" fmla="*/ 5536556 h 6323757"/>
              <a:gd name="connsiteX39" fmla="*/ 4523484 w 8636594"/>
              <a:gd name="connsiteY39" fmla="*/ 5507747 h 6323757"/>
              <a:gd name="connsiteX40" fmla="*/ 4555580 w 8636594"/>
              <a:gd name="connsiteY40" fmla="*/ 5478687 h 6323757"/>
              <a:gd name="connsiteX41" fmla="*/ 4587347 w 8636594"/>
              <a:gd name="connsiteY41" fmla="*/ 5449380 h 6323757"/>
              <a:gd name="connsiteX42" fmla="*/ 4618793 w 8636594"/>
              <a:gd name="connsiteY42" fmla="*/ 5419830 h 6323757"/>
              <a:gd name="connsiteX43" fmla="*/ 4649922 w 8636594"/>
              <a:gd name="connsiteY43" fmla="*/ 5390040 h 6323757"/>
              <a:gd name="connsiteX44" fmla="*/ 4680742 w 8636594"/>
              <a:gd name="connsiteY44" fmla="*/ 5360014 h 6323757"/>
              <a:gd name="connsiteX45" fmla="*/ 4711259 w 8636594"/>
              <a:gd name="connsiteY45" fmla="*/ 5329755 h 6323757"/>
              <a:gd name="connsiteX46" fmla="*/ 4741478 w 8636594"/>
              <a:gd name="connsiteY46" fmla="*/ 5299266 h 6323757"/>
              <a:gd name="connsiteX47" fmla="*/ 4771408 w 8636594"/>
              <a:gd name="connsiteY47" fmla="*/ 5268551 h 6323757"/>
              <a:gd name="connsiteX48" fmla="*/ 4801053 w 8636594"/>
              <a:gd name="connsiteY48" fmla="*/ 5237614 h 6323757"/>
              <a:gd name="connsiteX49" fmla="*/ 4830420 w 8636594"/>
              <a:gd name="connsiteY49" fmla="*/ 5206458 h 6323757"/>
              <a:gd name="connsiteX50" fmla="*/ 4859516 w 8636594"/>
              <a:gd name="connsiteY50" fmla="*/ 5175087 h 6323757"/>
              <a:gd name="connsiteX51" fmla="*/ 4888347 w 8636594"/>
              <a:gd name="connsiteY51" fmla="*/ 5143504 h 6323757"/>
              <a:gd name="connsiteX52" fmla="*/ 4916919 w 8636594"/>
              <a:gd name="connsiteY52" fmla="*/ 5111713 h 6323757"/>
              <a:gd name="connsiteX53" fmla="*/ 4945238 w 8636594"/>
              <a:gd name="connsiteY53" fmla="*/ 5079717 h 6323757"/>
              <a:gd name="connsiteX54" fmla="*/ 4973311 w 8636594"/>
              <a:gd name="connsiteY54" fmla="*/ 5047519 h 6323757"/>
              <a:gd name="connsiteX55" fmla="*/ 5001145 w 8636594"/>
              <a:gd name="connsiteY55" fmla="*/ 5015124 h 6323757"/>
              <a:gd name="connsiteX56" fmla="*/ 5028745 w 8636594"/>
              <a:gd name="connsiteY56" fmla="*/ 4982535 h 6323757"/>
              <a:gd name="connsiteX57" fmla="*/ 5056117 w 8636594"/>
              <a:gd name="connsiteY57" fmla="*/ 4949755 h 6323757"/>
              <a:gd name="connsiteX58" fmla="*/ 5083269 w 8636594"/>
              <a:gd name="connsiteY58" fmla="*/ 4916787 h 6323757"/>
              <a:gd name="connsiteX59" fmla="*/ 5110207 w 8636594"/>
              <a:gd name="connsiteY59" fmla="*/ 4883636 h 6323757"/>
              <a:gd name="connsiteX60" fmla="*/ 5136937 w 8636594"/>
              <a:gd name="connsiteY60" fmla="*/ 4850305 h 6323757"/>
              <a:gd name="connsiteX61" fmla="*/ 5163464 w 8636594"/>
              <a:gd name="connsiteY61" fmla="*/ 4816797 h 6323757"/>
              <a:gd name="connsiteX62" fmla="*/ 5215940 w 8636594"/>
              <a:gd name="connsiteY62" fmla="*/ 4749265 h 6323757"/>
              <a:gd name="connsiteX63" fmla="*/ 5267684 w 8636594"/>
              <a:gd name="connsiteY63" fmla="*/ 4681068 h 6323757"/>
              <a:gd name="connsiteX64" fmla="*/ 5318748 w 8636594"/>
              <a:gd name="connsiteY64" fmla="*/ 4612234 h 6323757"/>
              <a:gd name="connsiteX65" fmla="*/ 5369182 w 8636594"/>
              <a:gd name="connsiteY65" fmla="*/ 4542793 h 6323757"/>
              <a:gd name="connsiteX66" fmla="*/ 5419038 w 8636594"/>
              <a:gd name="connsiteY66" fmla="*/ 4472771 h 6323757"/>
              <a:gd name="connsiteX67" fmla="*/ 5468365 w 8636594"/>
              <a:gd name="connsiteY67" fmla="*/ 4402196 h 6323757"/>
              <a:gd name="connsiteX68" fmla="*/ 5517215 w 8636594"/>
              <a:gd name="connsiteY68" fmla="*/ 4331098 h 6323757"/>
              <a:gd name="connsiteX69" fmla="*/ 5565637 w 8636594"/>
              <a:gd name="connsiteY69" fmla="*/ 4259503 h 6323757"/>
              <a:gd name="connsiteX70" fmla="*/ 5613684 w 8636594"/>
              <a:gd name="connsiteY70" fmla="*/ 4187441 h 6323757"/>
              <a:gd name="connsiteX71" fmla="*/ 5685160 w 8636594"/>
              <a:gd name="connsiteY71" fmla="*/ 4078531 h 6323757"/>
              <a:gd name="connsiteX72" fmla="*/ 5756074 w 8636594"/>
              <a:gd name="connsiteY72" fmla="*/ 3968727 h 6323757"/>
              <a:gd name="connsiteX73" fmla="*/ 5873483 w 8636594"/>
              <a:gd name="connsiteY73" fmla="*/ 3783989 h 6323757"/>
              <a:gd name="connsiteX74" fmla="*/ 6203209 w 8636594"/>
              <a:gd name="connsiteY74" fmla="*/ 3258640 h 6323757"/>
              <a:gd name="connsiteX75" fmla="*/ 6299430 w 8636594"/>
              <a:gd name="connsiteY75" fmla="*/ 3107321 h 6323757"/>
              <a:gd name="connsiteX76" fmla="*/ 6372650 w 8636594"/>
              <a:gd name="connsiteY76" fmla="*/ 2993735 h 6323757"/>
              <a:gd name="connsiteX77" fmla="*/ 6453197 w 8636594"/>
              <a:gd name="connsiteY77" fmla="*/ 2869788 h 6323757"/>
              <a:gd name="connsiteX78" fmla="*/ 6564167 w 8636594"/>
              <a:gd name="connsiteY78" fmla="*/ 2696807 h 6323757"/>
              <a:gd name="connsiteX79" fmla="*/ 6976233 w 8636594"/>
              <a:gd name="connsiteY79" fmla="*/ 2045274 h 6323757"/>
              <a:gd name="connsiteX80" fmla="*/ 7086755 w 8636594"/>
              <a:gd name="connsiteY80" fmla="*/ 1872743 h 6323757"/>
              <a:gd name="connsiteX81" fmla="*/ 7170279 w 8636594"/>
              <a:gd name="connsiteY81" fmla="*/ 1744202 h 6323757"/>
              <a:gd name="connsiteX82" fmla="*/ 7226351 w 8636594"/>
              <a:gd name="connsiteY82" fmla="*/ 1659017 h 6323757"/>
              <a:gd name="connsiteX83" fmla="*/ 7282789 w 8636594"/>
              <a:gd name="connsiteY83" fmla="*/ 1574303 h 6323757"/>
              <a:gd name="connsiteX84" fmla="*/ 7339643 w 8636594"/>
              <a:gd name="connsiteY84" fmla="*/ 1490113 h 6323757"/>
              <a:gd name="connsiteX85" fmla="*/ 7396957 w 8636594"/>
              <a:gd name="connsiteY85" fmla="*/ 1406503 h 6323757"/>
              <a:gd name="connsiteX86" fmla="*/ 7454781 w 8636594"/>
              <a:gd name="connsiteY86" fmla="*/ 1323526 h 6323757"/>
              <a:gd name="connsiteX87" fmla="*/ 7513161 w 8636594"/>
              <a:gd name="connsiteY87" fmla="*/ 1241237 h 6323757"/>
              <a:gd name="connsiteX88" fmla="*/ 7572144 w 8636594"/>
              <a:gd name="connsiteY88" fmla="*/ 1159689 h 6323757"/>
              <a:gd name="connsiteX89" fmla="*/ 7601877 w 8636594"/>
              <a:gd name="connsiteY89" fmla="*/ 1119210 h 6323757"/>
              <a:gd name="connsiteX90" fmla="*/ 7631779 w 8636594"/>
              <a:gd name="connsiteY90" fmla="*/ 1078937 h 6323757"/>
              <a:gd name="connsiteX91" fmla="*/ 7661855 w 8636594"/>
              <a:gd name="connsiteY91" fmla="*/ 1038876 h 6323757"/>
              <a:gd name="connsiteX92" fmla="*/ 7692111 w 8636594"/>
              <a:gd name="connsiteY92" fmla="*/ 999035 h 6323757"/>
              <a:gd name="connsiteX93" fmla="*/ 7722554 w 8636594"/>
              <a:gd name="connsiteY93" fmla="*/ 959419 h 6323757"/>
              <a:gd name="connsiteX94" fmla="*/ 7753190 w 8636594"/>
              <a:gd name="connsiteY94" fmla="*/ 920037 h 6323757"/>
              <a:gd name="connsiteX95" fmla="*/ 7784023 w 8636594"/>
              <a:gd name="connsiteY95" fmla="*/ 880894 h 6323757"/>
              <a:gd name="connsiteX96" fmla="*/ 7815061 w 8636594"/>
              <a:gd name="connsiteY96" fmla="*/ 841997 h 6323757"/>
              <a:gd name="connsiteX97" fmla="*/ 7846308 w 8636594"/>
              <a:gd name="connsiteY97" fmla="*/ 803354 h 6323757"/>
              <a:gd name="connsiteX98" fmla="*/ 7877772 w 8636594"/>
              <a:gd name="connsiteY98" fmla="*/ 764970 h 6323757"/>
              <a:gd name="connsiteX99" fmla="*/ 7909458 w 8636594"/>
              <a:gd name="connsiteY99" fmla="*/ 726853 h 6323757"/>
              <a:gd name="connsiteX100" fmla="*/ 7941371 w 8636594"/>
              <a:gd name="connsiteY100" fmla="*/ 689010 h 6323757"/>
              <a:gd name="connsiteX101" fmla="*/ 7973518 w 8636594"/>
              <a:gd name="connsiteY101" fmla="*/ 651447 h 6323757"/>
              <a:gd name="connsiteX102" fmla="*/ 8005905 w 8636594"/>
              <a:gd name="connsiteY102" fmla="*/ 614171 h 6323757"/>
              <a:gd name="connsiteX103" fmla="*/ 8038538 w 8636594"/>
              <a:gd name="connsiteY103" fmla="*/ 577189 h 6323757"/>
              <a:gd name="connsiteX104" fmla="*/ 8071421 w 8636594"/>
              <a:gd name="connsiteY104" fmla="*/ 540507 h 6323757"/>
              <a:gd name="connsiteX105" fmla="*/ 8104563 w 8636594"/>
              <a:gd name="connsiteY105" fmla="*/ 504132 h 6323757"/>
              <a:gd name="connsiteX106" fmla="*/ 8137967 w 8636594"/>
              <a:gd name="connsiteY106" fmla="*/ 468072 h 6323757"/>
              <a:gd name="connsiteX107" fmla="*/ 8171641 w 8636594"/>
              <a:gd name="connsiteY107" fmla="*/ 432332 h 6323757"/>
              <a:gd name="connsiteX108" fmla="*/ 8205590 w 8636594"/>
              <a:gd name="connsiteY108" fmla="*/ 396920 h 6323757"/>
              <a:gd name="connsiteX109" fmla="*/ 8239820 w 8636594"/>
              <a:gd name="connsiteY109" fmla="*/ 361843 h 6323757"/>
              <a:gd name="connsiteX110" fmla="*/ 8274337 w 8636594"/>
              <a:gd name="connsiteY110" fmla="*/ 327107 h 6323757"/>
              <a:gd name="connsiteX111" fmla="*/ 8309147 w 8636594"/>
              <a:gd name="connsiteY111" fmla="*/ 292718 h 6323757"/>
              <a:gd name="connsiteX112" fmla="*/ 8344256 w 8636594"/>
              <a:gd name="connsiteY112" fmla="*/ 258685 h 6323757"/>
              <a:gd name="connsiteX113" fmla="*/ 8379669 w 8636594"/>
              <a:gd name="connsiteY113" fmla="*/ 225013 h 6323757"/>
              <a:gd name="connsiteX114" fmla="*/ 8415394 w 8636594"/>
              <a:gd name="connsiteY114" fmla="*/ 191709 h 6323757"/>
              <a:gd name="connsiteX115" fmla="*/ 8451434 w 8636594"/>
              <a:gd name="connsiteY115" fmla="*/ 158780 h 6323757"/>
              <a:gd name="connsiteX116" fmla="*/ 8487798 w 8636594"/>
              <a:gd name="connsiteY116" fmla="*/ 126233 h 6323757"/>
              <a:gd name="connsiteX117" fmla="*/ 8524489 w 8636594"/>
              <a:gd name="connsiteY117" fmla="*/ 94075 h 6323757"/>
              <a:gd name="connsiteX118" fmla="*/ 8561515 w 8636594"/>
              <a:gd name="connsiteY118" fmla="*/ 62312 h 6323757"/>
              <a:gd name="connsiteX119" fmla="*/ 8598881 w 8636594"/>
              <a:gd name="connsiteY119" fmla="*/ 30951 h 6323757"/>
              <a:gd name="connsiteX120" fmla="*/ 8636594 w 8636594"/>
              <a:gd name="connsiteY120" fmla="*/ 0 h 6323757"/>
              <a:gd name="connsiteX0" fmla="*/ 8636594 w 8636594"/>
              <a:gd name="connsiteY0" fmla="*/ 0 h 6305184"/>
              <a:gd name="connsiteX1" fmla="*/ 5293 w 8636594"/>
              <a:gd name="connsiteY1" fmla="*/ 0 h 6305184"/>
              <a:gd name="connsiteX2" fmla="*/ 0 w 8636594"/>
              <a:gd name="connsiteY2" fmla="*/ 5587843 h 6305184"/>
              <a:gd name="connsiteX3" fmla="*/ 1594033 w 8636594"/>
              <a:gd name="connsiteY3" fmla="*/ 5600057 h 6305184"/>
              <a:gd name="connsiteX4" fmla="*/ 1686068 w 8636594"/>
              <a:gd name="connsiteY4" fmla="*/ 5599745 h 6305184"/>
              <a:gd name="connsiteX5" fmla="*/ 3238528 w 8636594"/>
              <a:gd name="connsiteY5" fmla="*/ 6305184 h 6305184"/>
              <a:gd name="connsiteX6" fmla="*/ 3285021 w 8636594"/>
              <a:gd name="connsiteY6" fmla="*/ 6286245 h 6305184"/>
              <a:gd name="connsiteX7" fmla="*/ 3330977 w 8636594"/>
              <a:gd name="connsiteY7" fmla="*/ 6266942 h 6305184"/>
              <a:gd name="connsiteX8" fmla="*/ 3376401 w 8636594"/>
              <a:gd name="connsiteY8" fmla="*/ 6247281 h 6305184"/>
              <a:gd name="connsiteX9" fmla="*/ 3421300 w 8636594"/>
              <a:gd name="connsiteY9" fmla="*/ 6227263 h 6305184"/>
              <a:gd name="connsiteX10" fmla="*/ 3465680 w 8636594"/>
              <a:gd name="connsiteY10" fmla="*/ 6206893 h 6305184"/>
              <a:gd name="connsiteX11" fmla="*/ 3509548 w 8636594"/>
              <a:gd name="connsiteY11" fmla="*/ 6186174 h 6305184"/>
              <a:gd name="connsiteX12" fmla="*/ 3552910 w 8636594"/>
              <a:gd name="connsiteY12" fmla="*/ 6165110 h 6305184"/>
              <a:gd name="connsiteX13" fmla="*/ 3595773 w 8636594"/>
              <a:gd name="connsiteY13" fmla="*/ 6143704 h 6305184"/>
              <a:gd name="connsiteX14" fmla="*/ 3638142 w 8636594"/>
              <a:gd name="connsiteY14" fmla="*/ 6121960 h 6305184"/>
              <a:gd name="connsiteX15" fmla="*/ 3680024 w 8636594"/>
              <a:gd name="connsiteY15" fmla="*/ 6099881 h 6305184"/>
              <a:gd name="connsiteX16" fmla="*/ 3721426 w 8636594"/>
              <a:gd name="connsiteY16" fmla="*/ 6077471 h 6305184"/>
              <a:gd name="connsiteX17" fmla="*/ 3762353 w 8636594"/>
              <a:gd name="connsiteY17" fmla="*/ 6054733 h 6305184"/>
              <a:gd name="connsiteX18" fmla="*/ 3802812 w 8636594"/>
              <a:gd name="connsiteY18" fmla="*/ 6031671 h 6305184"/>
              <a:gd name="connsiteX19" fmla="*/ 3842810 w 8636594"/>
              <a:gd name="connsiteY19" fmla="*/ 6008288 h 6305184"/>
              <a:gd name="connsiteX20" fmla="*/ 3882352 w 8636594"/>
              <a:gd name="connsiteY20" fmla="*/ 5984588 h 6305184"/>
              <a:gd name="connsiteX21" fmla="*/ 3921445 w 8636594"/>
              <a:gd name="connsiteY21" fmla="*/ 5960574 h 6305184"/>
              <a:gd name="connsiteX22" fmla="*/ 3960096 w 8636594"/>
              <a:gd name="connsiteY22" fmla="*/ 5936250 h 6305184"/>
              <a:gd name="connsiteX23" fmla="*/ 3998311 w 8636594"/>
              <a:gd name="connsiteY23" fmla="*/ 5911619 h 6305184"/>
              <a:gd name="connsiteX24" fmla="*/ 4036095 w 8636594"/>
              <a:gd name="connsiteY24" fmla="*/ 5886685 h 6305184"/>
              <a:gd name="connsiteX25" fmla="*/ 4073456 w 8636594"/>
              <a:gd name="connsiteY25" fmla="*/ 5861452 h 6305184"/>
              <a:gd name="connsiteX26" fmla="*/ 4110400 w 8636594"/>
              <a:gd name="connsiteY26" fmla="*/ 5835922 h 6305184"/>
              <a:gd name="connsiteX27" fmla="*/ 4146933 w 8636594"/>
              <a:gd name="connsiteY27" fmla="*/ 5810100 h 6305184"/>
              <a:gd name="connsiteX28" fmla="*/ 4183061 w 8636594"/>
              <a:gd name="connsiteY28" fmla="*/ 5783988 h 6305184"/>
              <a:gd name="connsiteX29" fmla="*/ 4218791 w 8636594"/>
              <a:gd name="connsiteY29" fmla="*/ 5757591 h 6305184"/>
              <a:gd name="connsiteX30" fmla="*/ 4254129 w 8636594"/>
              <a:gd name="connsiteY30" fmla="*/ 5730912 h 6305184"/>
              <a:gd name="connsiteX31" fmla="*/ 4289081 w 8636594"/>
              <a:gd name="connsiteY31" fmla="*/ 5703955 h 6305184"/>
              <a:gd name="connsiteX32" fmla="*/ 4323654 w 8636594"/>
              <a:gd name="connsiteY32" fmla="*/ 5676722 h 6305184"/>
              <a:gd name="connsiteX33" fmla="*/ 4357854 w 8636594"/>
              <a:gd name="connsiteY33" fmla="*/ 5649218 h 6305184"/>
              <a:gd name="connsiteX34" fmla="*/ 4391688 w 8636594"/>
              <a:gd name="connsiteY34" fmla="*/ 5621446 h 6305184"/>
              <a:gd name="connsiteX35" fmla="*/ 4425162 w 8636594"/>
              <a:gd name="connsiteY35" fmla="*/ 5593409 h 6305184"/>
              <a:gd name="connsiteX36" fmla="*/ 4458281 w 8636594"/>
              <a:gd name="connsiteY36" fmla="*/ 5565111 h 6305184"/>
              <a:gd name="connsiteX37" fmla="*/ 4491053 w 8636594"/>
              <a:gd name="connsiteY37" fmla="*/ 5536556 h 6305184"/>
              <a:gd name="connsiteX38" fmla="*/ 4523484 w 8636594"/>
              <a:gd name="connsiteY38" fmla="*/ 5507747 h 6305184"/>
              <a:gd name="connsiteX39" fmla="*/ 4555580 w 8636594"/>
              <a:gd name="connsiteY39" fmla="*/ 5478687 h 6305184"/>
              <a:gd name="connsiteX40" fmla="*/ 4587347 w 8636594"/>
              <a:gd name="connsiteY40" fmla="*/ 5449380 h 6305184"/>
              <a:gd name="connsiteX41" fmla="*/ 4618793 w 8636594"/>
              <a:gd name="connsiteY41" fmla="*/ 5419830 h 6305184"/>
              <a:gd name="connsiteX42" fmla="*/ 4649922 w 8636594"/>
              <a:gd name="connsiteY42" fmla="*/ 5390040 h 6305184"/>
              <a:gd name="connsiteX43" fmla="*/ 4680742 w 8636594"/>
              <a:gd name="connsiteY43" fmla="*/ 5360014 h 6305184"/>
              <a:gd name="connsiteX44" fmla="*/ 4711259 w 8636594"/>
              <a:gd name="connsiteY44" fmla="*/ 5329755 h 6305184"/>
              <a:gd name="connsiteX45" fmla="*/ 4741478 w 8636594"/>
              <a:gd name="connsiteY45" fmla="*/ 5299266 h 6305184"/>
              <a:gd name="connsiteX46" fmla="*/ 4771408 w 8636594"/>
              <a:gd name="connsiteY46" fmla="*/ 5268551 h 6305184"/>
              <a:gd name="connsiteX47" fmla="*/ 4801053 w 8636594"/>
              <a:gd name="connsiteY47" fmla="*/ 5237614 h 6305184"/>
              <a:gd name="connsiteX48" fmla="*/ 4830420 w 8636594"/>
              <a:gd name="connsiteY48" fmla="*/ 5206458 h 6305184"/>
              <a:gd name="connsiteX49" fmla="*/ 4859516 w 8636594"/>
              <a:gd name="connsiteY49" fmla="*/ 5175087 h 6305184"/>
              <a:gd name="connsiteX50" fmla="*/ 4888347 w 8636594"/>
              <a:gd name="connsiteY50" fmla="*/ 5143504 h 6305184"/>
              <a:gd name="connsiteX51" fmla="*/ 4916919 w 8636594"/>
              <a:gd name="connsiteY51" fmla="*/ 5111713 h 6305184"/>
              <a:gd name="connsiteX52" fmla="*/ 4945238 w 8636594"/>
              <a:gd name="connsiteY52" fmla="*/ 5079717 h 6305184"/>
              <a:gd name="connsiteX53" fmla="*/ 4973311 w 8636594"/>
              <a:gd name="connsiteY53" fmla="*/ 5047519 h 6305184"/>
              <a:gd name="connsiteX54" fmla="*/ 5001145 w 8636594"/>
              <a:gd name="connsiteY54" fmla="*/ 5015124 h 6305184"/>
              <a:gd name="connsiteX55" fmla="*/ 5028745 w 8636594"/>
              <a:gd name="connsiteY55" fmla="*/ 4982535 h 6305184"/>
              <a:gd name="connsiteX56" fmla="*/ 5056117 w 8636594"/>
              <a:gd name="connsiteY56" fmla="*/ 4949755 h 6305184"/>
              <a:gd name="connsiteX57" fmla="*/ 5083269 w 8636594"/>
              <a:gd name="connsiteY57" fmla="*/ 4916787 h 6305184"/>
              <a:gd name="connsiteX58" fmla="*/ 5110207 w 8636594"/>
              <a:gd name="connsiteY58" fmla="*/ 4883636 h 6305184"/>
              <a:gd name="connsiteX59" fmla="*/ 5136937 w 8636594"/>
              <a:gd name="connsiteY59" fmla="*/ 4850305 h 6305184"/>
              <a:gd name="connsiteX60" fmla="*/ 5163464 w 8636594"/>
              <a:gd name="connsiteY60" fmla="*/ 4816797 h 6305184"/>
              <a:gd name="connsiteX61" fmla="*/ 5215940 w 8636594"/>
              <a:gd name="connsiteY61" fmla="*/ 4749265 h 6305184"/>
              <a:gd name="connsiteX62" fmla="*/ 5267684 w 8636594"/>
              <a:gd name="connsiteY62" fmla="*/ 4681068 h 6305184"/>
              <a:gd name="connsiteX63" fmla="*/ 5318748 w 8636594"/>
              <a:gd name="connsiteY63" fmla="*/ 4612234 h 6305184"/>
              <a:gd name="connsiteX64" fmla="*/ 5369182 w 8636594"/>
              <a:gd name="connsiteY64" fmla="*/ 4542793 h 6305184"/>
              <a:gd name="connsiteX65" fmla="*/ 5419038 w 8636594"/>
              <a:gd name="connsiteY65" fmla="*/ 4472771 h 6305184"/>
              <a:gd name="connsiteX66" fmla="*/ 5468365 w 8636594"/>
              <a:gd name="connsiteY66" fmla="*/ 4402196 h 6305184"/>
              <a:gd name="connsiteX67" fmla="*/ 5517215 w 8636594"/>
              <a:gd name="connsiteY67" fmla="*/ 4331098 h 6305184"/>
              <a:gd name="connsiteX68" fmla="*/ 5565637 w 8636594"/>
              <a:gd name="connsiteY68" fmla="*/ 4259503 h 6305184"/>
              <a:gd name="connsiteX69" fmla="*/ 5613684 w 8636594"/>
              <a:gd name="connsiteY69" fmla="*/ 4187441 h 6305184"/>
              <a:gd name="connsiteX70" fmla="*/ 5685160 w 8636594"/>
              <a:gd name="connsiteY70" fmla="*/ 4078531 h 6305184"/>
              <a:gd name="connsiteX71" fmla="*/ 5756074 w 8636594"/>
              <a:gd name="connsiteY71" fmla="*/ 3968727 h 6305184"/>
              <a:gd name="connsiteX72" fmla="*/ 5873483 w 8636594"/>
              <a:gd name="connsiteY72" fmla="*/ 3783989 h 6305184"/>
              <a:gd name="connsiteX73" fmla="*/ 6203209 w 8636594"/>
              <a:gd name="connsiteY73" fmla="*/ 3258640 h 6305184"/>
              <a:gd name="connsiteX74" fmla="*/ 6299430 w 8636594"/>
              <a:gd name="connsiteY74" fmla="*/ 3107321 h 6305184"/>
              <a:gd name="connsiteX75" fmla="*/ 6372650 w 8636594"/>
              <a:gd name="connsiteY75" fmla="*/ 2993735 h 6305184"/>
              <a:gd name="connsiteX76" fmla="*/ 6453197 w 8636594"/>
              <a:gd name="connsiteY76" fmla="*/ 2869788 h 6305184"/>
              <a:gd name="connsiteX77" fmla="*/ 6564167 w 8636594"/>
              <a:gd name="connsiteY77" fmla="*/ 2696807 h 6305184"/>
              <a:gd name="connsiteX78" fmla="*/ 6976233 w 8636594"/>
              <a:gd name="connsiteY78" fmla="*/ 2045274 h 6305184"/>
              <a:gd name="connsiteX79" fmla="*/ 7086755 w 8636594"/>
              <a:gd name="connsiteY79" fmla="*/ 1872743 h 6305184"/>
              <a:gd name="connsiteX80" fmla="*/ 7170279 w 8636594"/>
              <a:gd name="connsiteY80" fmla="*/ 1744202 h 6305184"/>
              <a:gd name="connsiteX81" fmla="*/ 7226351 w 8636594"/>
              <a:gd name="connsiteY81" fmla="*/ 1659017 h 6305184"/>
              <a:gd name="connsiteX82" fmla="*/ 7282789 w 8636594"/>
              <a:gd name="connsiteY82" fmla="*/ 1574303 h 6305184"/>
              <a:gd name="connsiteX83" fmla="*/ 7339643 w 8636594"/>
              <a:gd name="connsiteY83" fmla="*/ 1490113 h 6305184"/>
              <a:gd name="connsiteX84" fmla="*/ 7396957 w 8636594"/>
              <a:gd name="connsiteY84" fmla="*/ 1406503 h 6305184"/>
              <a:gd name="connsiteX85" fmla="*/ 7454781 w 8636594"/>
              <a:gd name="connsiteY85" fmla="*/ 1323526 h 6305184"/>
              <a:gd name="connsiteX86" fmla="*/ 7513161 w 8636594"/>
              <a:gd name="connsiteY86" fmla="*/ 1241237 h 6305184"/>
              <a:gd name="connsiteX87" fmla="*/ 7572144 w 8636594"/>
              <a:gd name="connsiteY87" fmla="*/ 1159689 h 6305184"/>
              <a:gd name="connsiteX88" fmla="*/ 7601877 w 8636594"/>
              <a:gd name="connsiteY88" fmla="*/ 1119210 h 6305184"/>
              <a:gd name="connsiteX89" fmla="*/ 7631779 w 8636594"/>
              <a:gd name="connsiteY89" fmla="*/ 1078937 h 6305184"/>
              <a:gd name="connsiteX90" fmla="*/ 7661855 w 8636594"/>
              <a:gd name="connsiteY90" fmla="*/ 1038876 h 6305184"/>
              <a:gd name="connsiteX91" fmla="*/ 7692111 w 8636594"/>
              <a:gd name="connsiteY91" fmla="*/ 999035 h 6305184"/>
              <a:gd name="connsiteX92" fmla="*/ 7722554 w 8636594"/>
              <a:gd name="connsiteY92" fmla="*/ 959419 h 6305184"/>
              <a:gd name="connsiteX93" fmla="*/ 7753190 w 8636594"/>
              <a:gd name="connsiteY93" fmla="*/ 920037 h 6305184"/>
              <a:gd name="connsiteX94" fmla="*/ 7784023 w 8636594"/>
              <a:gd name="connsiteY94" fmla="*/ 880894 h 6305184"/>
              <a:gd name="connsiteX95" fmla="*/ 7815061 w 8636594"/>
              <a:gd name="connsiteY95" fmla="*/ 841997 h 6305184"/>
              <a:gd name="connsiteX96" fmla="*/ 7846308 w 8636594"/>
              <a:gd name="connsiteY96" fmla="*/ 803354 h 6305184"/>
              <a:gd name="connsiteX97" fmla="*/ 7877772 w 8636594"/>
              <a:gd name="connsiteY97" fmla="*/ 764970 h 6305184"/>
              <a:gd name="connsiteX98" fmla="*/ 7909458 w 8636594"/>
              <a:gd name="connsiteY98" fmla="*/ 726853 h 6305184"/>
              <a:gd name="connsiteX99" fmla="*/ 7941371 w 8636594"/>
              <a:gd name="connsiteY99" fmla="*/ 689010 h 6305184"/>
              <a:gd name="connsiteX100" fmla="*/ 7973518 w 8636594"/>
              <a:gd name="connsiteY100" fmla="*/ 651447 h 6305184"/>
              <a:gd name="connsiteX101" fmla="*/ 8005905 w 8636594"/>
              <a:gd name="connsiteY101" fmla="*/ 614171 h 6305184"/>
              <a:gd name="connsiteX102" fmla="*/ 8038538 w 8636594"/>
              <a:gd name="connsiteY102" fmla="*/ 577189 h 6305184"/>
              <a:gd name="connsiteX103" fmla="*/ 8071421 w 8636594"/>
              <a:gd name="connsiteY103" fmla="*/ 540507 h 6305184"/>
              <a:gd name="connsiteX104" fmla="*/ 8104563 w 8636594"/>
              <a:gd name="connsiteY104" fmla="*/ 504132 h 6305184"/>
              <a:gd name="connsiteX105" fmla="*/ 8137967 w 8636594"/>
              <a:gd name="connsiteY105" fmla="*/ 468072 h 6305184"/>
              <a:gd name="connsiteX106" fmla="*/ 8171641 w 8636594"/>
              <a:gd name="connsiteY106" fmla="*/ 432332 h 6305184"/>
              <a:gd name="connsiteX107" fmla="*/ 8205590 w 8636594"/>
              <a:gd name="connsiteY107" fmla="*/ 396920 h 6305184"/>
              <a:gd name="connsiteX108" fmla="*/ 8239820 w 8636594"/>
              <a:gd name="connsiteY108" fmla="*/ 361843 h 6305184"/>
              <a:gd name="connsiteX109" fmla="*/ 8274337 w 8636594"/>
              <a:gd name="connsiteY109" fmla="*/ 327107 h 6305184"/>
              <a:gd name="connsiteX110" fmla="*/ 8309147 w 8636594"/>
              <a:gd name="connsiteY110" fmla="*/ 292718 h 6305184"/>
              <a:gd name="connsiteX111" fmla="*/ 8344256 w 8636594"/>
              <a:gd name="connsiteY111" fmla="*/ 258685 h 6305184"/>
              <a:gd name="connsiteX112" fmla="*/ 8379669 w 8636594"/>
              <a:gd name="connsiteY112" fmla="*/ 225013 h 6305184"/>
              <a:gd name="connsiteX113" fmla="*/ 8415394 w 8636594"/>
              <a:gd name="connsiteY113" fmla="*/ 191709 h 6305184"/>
              <a:gd name="connsiteX114" fmla="*/ 8451434 w 8636594"/>
              <a:gd name="connsiteY114" fmla="*/ 158780 h 6305184"/>
              <a:gd name="connsiteX115" fmla="*/ 8487798 w 8636594"/>
              <a:gd name="connsiteY115" fmla="*/ 126233 h 6305184"/>
              <a:gd name="connsiteX116" fmla="*/ 8524489 w 8636594"/>
              <a:gd name="connsiteY116" fmla="*/ 94075 h 6305184"/>
              <a:gd name="connsiteX117" fmla="*/ 8561515 w 8636594"/>
              <a:gd name="connsiteY117" fmla="*/ 62312 h 6305184"/>
              <a:gd name="connsiteX118" fmla="*/ 8598881 w 8636594"/>
              <a:gd name="connsiteY118" fmla="*/ 30951 h 6305184"/>
              <a:gd name="connsiteX119" fmla="*/ 8636594 w 8636594"/>
              <a:gd name="connsiteY119" fmla="*/ 0 h 6305184"/>
              <a:gd name="connsiteX0" fmla="*/ 8636594 w 8636594"/>
              <a:gd name="connsiteY0" fmla="*/ 0 h 6286245"/>
              <a:gd name="connsiteX1" fmla="*/ 5293 w 8636594"/>
              <a:gd name="connsiteY1" fmla="*/ 0 h 6286245"/>
              <a:gd name="connsiteX2" fmla="*/ 0 w 8636594"/>
              <a:gd name="connsiteY2" fmla="*/ 5587843 h 6286245"/>
              <a:gd name="connsiteX3" fmla="*/ 1594033 w 8636594"/>
              <a:gd name="connsiteY3" fmla="*/ 5600057 h 6286245"/>
              <a:gd name="connsiteX4" fmla="*/ 1686068 w 8636594"/>
              <a:gd name="connsiteY4" fmla="*/ 5599745 h 6286245"/>
              <a:gd name="connsiteX5" fmla="*/ 3285021 w 8636594"/>
              <a:gd name="connsiteY5" fmla="*/ 6286245 h 6286245"/>
              <a:gd name="connsiteX6" fmla="*/ 3330977 w 8636594"/>
              <a:gd name="connsiteY6" fmla="*/ 6266942 h 6286245"/>
              <a:gd name="connsiteX7" fmla="*/ 3376401 w 8636594"/>
              <a:gd name="connsiteY7" fmla="*/ 6247281 h 6286245"/>
              <a:gd name="connsiteX8" fmla="*/ 3421300 w 8636594"/>
              <a:gd name="connsiteY8" fmla="*/ 6227263 h 6286245"/>
              <a:gd name="connsiteX9" fmla="*/ 3465680 w 8636594"/>
              <a:gd name="connsiteY9" fmla="*/ 6206893 h 6286245"/>
              <a:gd name="connsiteX10" fmla="*/ 3509548 w 8636594"/>
              <a:gd name="connsiteY10" fmla="*/ 6186174 h 6286245"/>
              <a:gd name="connsiteX11" fmla="*/ 3552910 w 8636594"/>
              <a:gd name="connsiteY11" fmla="*/ 6165110 h 6286245"/>
              <a:gd name="connsiteX12" fmla="*/ 3595773 w 8636594"/>
              <a:gd name="connsiteY12" fmla="*/ 6143704 h 6286245"/>
              <a:gd name="connsiteX13" fmla="*/ 3638142 w 8636594"/>
              <a:gd name="connsiteY13" fmla="*/ 6121960 h 6286245"/>
              <a:gd name="connsiteX14" fmla="*/ 3680024 w 8636594"/>
              <a:gd name="connsiteY14" fmla="*/ 6099881 h 6286245"/>
              <a:gd name="connsiteX15" fmla="*/ 3721426 w 8636594"/>
              <a:gd name="connsiteY15" fmla="*/ 6077471 h 6286245"/>
              <a:gd name="connsiteX16" fmla="*/ 3762353 w 8636594"/>
              <a:gd name="connsiteY16" fmla="*/ 6054733 h 6286245"/>
              <a:gd name="connsiteX17" fmla="*/ 3802812 w 8636594"/>
              <a:gd name="connsiteY17" fmla="*/ 6031671 h 6286245"/>
              <a:gd name="connsiteX18" fmla="*/ 3842810 w 8636594"/>
              <a:gd name="connsiteY18" fmla="*/ 6008288 h 6286245"/>
              <a:gd name="connsiteX19" fmla="*/ 3882352 w 8636594"/>
              <a:gd name="connsiteY19" fmla="*/ 5984588 h 6286245"/>
              <a:gd name="connsiteX20" fmla="*/ 3921445 w 8636594"/>
              <a:gd name="connsiteY20" fmla="*/ 5960574 h 6286245"/>
              <a:gd name="connsiteX21" fmla="*/ 3960096 w 8636594"/>
              <a:gd name="connsiteY21" fmla="*/ 5936250 h 6286245"/>
              <a:gd name="connsiteX22" fmla="*/ 3998311 w 8636594"/>
              <a:gd name="connsiteY22" fmla="*/ 5911619 h 6286245"/>
              <a:gd name="connsiteX23" fmla="*/ 4036095 w 8636594"/>
              <a:gd name="connsiteY23" fmla="*/ 5886685 h 6286245"/>
              <a:gd name="connsiteX24" fmla="*/ 4073456 w 8636594"/>
              <a:gd name="connsiteY24" fmla="*/ 5861452 h 6286245"/>
              <a:gd name="connsiteX25" fmla="*/ 4110400 w 8636594"/>
              <a:gd name="connsiteY25" fmla="*/ 5835922 h 6286245"/>
              <a:gd name="connsiteX26" fmla="*/ 4146933 w 8636594"/>
              <a:gd name="connsiteY26" fmla="*/ 5810100 h 6286245"/>
              <a:gd name="connsiteX27" fmla="*/ 4183061 w 8636594"/>
              <a:gd name="connsiteY27" fmla="*/ 5783988 h 6286245"/>
              <a:gd name="connsiteX28" fmla="*/ 4218791 w 8636594"/>
              <a:gd name="connsiteY28" fmla="*/ 5757591 h 6286245"/>
              <a:gd name="connsiteX29" fmla="*/ 4254129 w 8636594"/>
              <a:gd name="connsiteY29" fmla="*/ 5730912 h 6286245"/>
              <a:gd name="connsiteX30" fmla="*/ 4289081 w 8636594"/>
              <a:gd name="connsiteY30" fmla="*/ 5703955 h 6286245"/>
              <a:gd name="connsiteX31" fmla="*/ 4323654 w 8636594"/>
              <a:gd name="connsiteY31" fmla="*/ 5676722 h 6286245"/>
              <a:gd name="connsiteX32" fmla="*/ 4357854 w 8636594"/>
              <a:gd name="connsiteY32" fmla="*/ 5649218 h 6286245"/>
              <a:gd name="connsiteX33" fmla="*/ 4391688 w 8636594"/>
              <a:gd name="connsiteY33" fmla="*/ 5621446 h 6286245"/>
              <a:gd name="connsiteX34" fmla="*/ 4425162 w 8636594"/>
              <a:gd name="connsiteY34" fmla="*/ 5593409 h 6286245"/>
              <a:gd name="connsiteX35" fmla="*/ 4458281 w 8636594"/>
              <a:gd name="connsiteY35" fmla="*/ 5565111 h 6286245"/>
              <a:gd name="connsiteX36" fmla="*/ 4491053 w 8636594"/>
              <a:gd name="connsiteY36" fmla="*/ 5536556 h 6286245"/>
              <a:gd name="connsiteX37" fmla="*/ 4523484 w 8636594"/>
              <a:gd name="connsiteY37" fmla="*/ 5507747 h 6286245"/>
              <a:gd name="connsiteX38" fmla="*/ 4555580 w 8636594"/>
              <a:gd name="connsiteY38" fmla="*/ 5478687 h 6286245"/>
              <a:gd name="connsiteX39" fmla="*/ 4587347 w 8636594"/>
              <a:gd name="connsiteY39" fmla="*/ 5449380 h 6286245"/>
              <a:gd name="connsiteX40" fmla="*/ 4618793 w 8636594"/>
              <a:gd name="connsiteY40" fmla="*/ 5419830 h 6286245"/>
              <a:gd name="connsiteX41" fmla="*/ 4649922 w 8636594"/>
              <a:gd name="connsiteY41" fmla="*/ 5390040 h 6286245"/>
              <a:gd name="connsiteX42" fmla="*/ 4680742 w 8636594"/>
              <a:gd name="connsiteY42" fmla="*/ 5360014 h 6286245"/>
              <a:gd name="connsiteX43" fmla="*/ 4711259 w 8636594"/>
              <a:gd name="connsiteY43" fmla="*/ 5329755 h 6286245"/>
              <a:gd name="connsiteX44" fmla="*/ 4741478 w 8636594"/>
              <a:gd name="connsiteY44" fmla="*/ 5299266 h 6286245"/>
              <a:gd name="connsiteX45" fmla="*/ 4771408 w 8636594"/>
              <a:gd name="connsiteY45" fmla="*/ 5268551 h 6286245"/>
              <a:gd name="connsiteX46" fmla="*/ 4801053 w 8636594"/>
              <a:gd name="connsiteY46" fmla="*/ 5237614 h 6286245"/>
              <a:gd name="connsiteX47" fmla="*/ 4830420 w 8636594"/>
              <a:gd name="connsiteY47" fmla="*/ 5206458 h 6286245"/>
              <a:gd name="connsiteX48" fmla="*/ 4859516 w 8636594"/>
              <a:gd name="connsiteY48" fmla="*/ 5175087 h 6286245"/>
              <a:gd name="connsiteX49" fmla="*/ 4888347 w 8636594"/>
              <a:gd name="connsiteY49" fmla="*/ 5143504 h 6286245"/>
              <a:gd name="connsiteX50" fmla="*/ 4916919 w 8636594"/>
              <a:gd name="connsiteY50" fmla="*/ 5111713 h 6286245"/>
              <a:gd name="connsiteX51" fmla="*/ 4945238 w 8636594"/>
              <a:gd name="connsiteY51" fmla="*/ 5079717 h 6286245"/>
              <a:gd name="connsiteX52" fmla="*/ 4973311 w 8636594"/>
              <a:gd name="connsiteY52" fmla="*/ 5047519 h 6286245"/>
              <a:gd name="connsiteX53" fmla="*/ 5001145 w 8636594"/>
              <a:gd name="connsiteY53" fmla="*/ 5015124 h 6286245"/>
              <a:gd name="connsiteX54" fmla="*/ 5028745 w 8636594"/>
              <a:gd name="connsiteY54" fmla="*/ 4982535 h 6286245"/>
              <a:gd name="connsiteX55" fmla="*/ 5056117 w 8636594"/>
              <a:gd name="connsiteY55" fmla="*/ 4949755 h 6286245"/>
              <a:gd name="connsiteX56" fmla="*/ 5083269 w 8636594"/>
              <a:gd name="connsiteY56" fmla="*/ 4916787 h 6286245"/>
              <a:gd name="connsiteX57" fmla="*/ 5110207 w 8636594"/>
              <a:gd name="connsiteY57" fmla="*/ 4883636 h 6286245"/>
              <a:gd name="connsiteX58" fmla="*/ 5136937 w 8636594"/>
              <a:gd name="connsiteY58" fmla="*/ 4850305 h 6286245"/>
              <a:gd name="connsiteX59" fmla="*/ 5163464 w 8636594"/>
              <a:gd name="connsiteY59" fmla="*/ 4816797 h 6286245"/>
              <a:gd name="connsiteX60" fmla="*/ 5215940 w 8636594"/>
              <a:gd name="connsiteY60" fmla="*/ 4749265 h 6286245"/>
              <a:gd name="connsiteX61" fmla="*/ 5267684 w 8636594"/>
              <a:gd name="connsiteY61" fmla="*/ 4681068 h 6286245"/>
              <a:gd name="connsiteX62" fmla="*/ 5318748 w 8636594"/>
              <a:gd name="connsiteY62" fmla="*/ 4612234 h 6286245"/>
              <a:gd name="connsiteX63" fmla="*/ 5369182 w 8636594"/>
              <a:gd name="connsiteY63" fmla="*/ 4542793 h 6286245"/>
              <a:gd name="connsiteX64" fmla="*/ 5419038 w 8636594"/>
              <a:gd name="connsiteY64" fmla="*/ 4472771 h 6286245"/>
              <a:gd name="connsiteX65" fmla="*/ 5468365 w 8636594"/>
              <a:gd name="connsiteY65" fmla="*/ 4402196 h 6286245"/>
              <a:gd name="connsiteX66" fmla="*/ 5517215 w 8636594"/>
              <a:gd name="connsiteY66" fmla="*/ 4331098 h 6286245"/>
              <a:gd name="connsiteX67" fmla="*/ 5565637 w 8636594"/>
              <a:gd name="connsiteY67" fmla="*/ 4259503 h 6286245"/>
              <a:gd name="connsiteX68" fmla="*/ 5613684 w 8636594"/>
              <a:gd name="connsiteY68" fmla="*/ 4187441 h 6286245"/>
              <a:gd name="connsiteX69" fmla="*/ 5685160 w 8636594"/>
              <a:gd name="connsiteY69" fmla="*/ 4078531 h 6286245"/>
              <a:gd name="connsiteX70" fmla="*/ 5756074 w 8636594"/>
              <a:gd name="connsiteY70" fmla="*/ 3968727 h 6286245"/>
              <a:gd name="connsiteX71" fmla="*/ 5873483 w 8636594"/>
              <a:gd name="connsiteY71" fmla="*/ 3783989 h 6286245"/>
              <a:gd name="connsiteX72" fmla="*/ 6203209 w 8636594"/>
              <a:gd name="connsiteY72" fmla="*/ 3258640 h 6286245"/>
              <a:gd name="connsiteX73" fmla="*/ 6299430 w 8636594"/>
              <a:gd name="connsiteY73" fmla="*/ 3107321 h 6286245"/>
              <a:gd name="connsiteX74" fmla="*/ 6372650 w 8636594"/>
              <a:gd name="connsiteY74" fmla="*/ 2993735 h 6286245"/>
              <a:gd name="connsiteX75" fmla="*/ 6453197 w 8636594"/>
              <a:gd name="connsiteY75" fmla="*/ 2869788 h 6286245"/>
              <a:gd name="connsiteX76" fmla="*/ 6564167 w 8636594"/>
              <a:gd name="connsiteY76" fmla="*/ 2696807 h 6286245"/>
              <a:gd name="connsiteX77" fmla="*/ 6976233 w 8636594"/>
              <a:gd name="connsiteY77" fmla="*/ 2045274 h 6286245"/>
              <a:gd name="connsiteX78" fmla="*/ 7086755 w 8636594"/>
              <a:gd name="connsiteY78" fmla="*/ 1872743 h 6286245"/>
              <a:gd name="connsiteX79" fmla="*/ 7170279 w 8636594"/>
              <a:gd name="connsiteY79" fmla="*/ 1744202 h 6286245"/>
              <a:gd name="connsiteX80" fmla="*/ 7226351 w 8636594"/>
              <a:gd name="connsiteY80" fmla="*/ 1659017 h 6286245"/>
              <a:gd name="connsiteX81" fmla="*/ 7282789 w 8636594"/>
              <a:gd name="connsiteY81" fmla="*/ 1574303 h 6286245"/>
              <a:gd name="connsiteX82" fmla="*/ 7339643 w 8636594"/>
              <a:gd name="connsiteY82" fmla="*/ 1490113 h 6286245"/>
              <a:gd name="connsiteX83" fmla="*/ 7396957 w 8636594"/>
              <a:gd name="connsiteY83" fmla="*/ 1406503 h 6286245"/>
              <a:gd name="connsiteX84" fmla="*/ 7454781 w 8636594"/>
              <a:gd name="connsiteY84" fmla="*/ 1323526 h 6286245"/>
              <a:gd name="connsiteX85" fmla="*/ 7513161 w 8636594"/>
              <a:gd name="connsiteY85" fmla="*/ 1241237 h 6286245"/>
              <a:gd name="connsiteX86" fmla="*/ 7572144 w 8636594"/>
              <a:gd name="connsiteY86" fmla="*/ 1159689 h 6286245"/>
              <a:gd name="connsiteX87" fmla="*/ 7601877 w 8636594"/>
              <a:gd name="connsiteY87" fmla="*/ 1119210 h 6286245"/>
              <a:gd name="connsiteX88" fmla="*/ 7631779 w 8636594"/>
              <a:gd name="connsiteY88" fmla="*/ 1078937 h 6286245"/>
              <a:gd name="connsiteX89" fmla="*/ 7661855 w 8636594"/>
              <a:gd name="connsiteY89" fmla="*/ 1038876 h 6286245"/>
              <a:gd name="connsiteX90" fmla="*/ 7692111 w 8636594"/>
              <a:gd name="connsiteY90" fmla="*/ 999035 h 6286245"/>
              <a:gd name="connsiteX91" fmla="*/ 7722554 w 8636594"/>
              <a:gd name="connsiteY91" fmla="*/ 959419 h 6286245"/>
              <a:gd name="connsiteX92" fmla="*/ 7753190 w 8636594"/>
              <a:gd name="connsiteY92" fmla="*/ 920037 h 6286245"/>
              <a:gd name="connsiteX93" fmla="*/ 7784023 w 8636594"/>
              <a:gd name="connsiteY93" fmla="*/ 880894 h 6286245"/>
              <a:gd name="connsiteX94" fmla="*/ 7815061 w 8636594"/>
              <a:gd name="connsiteY94" fmla="*/ 841997 h 6286245"/>
              <a:gd name="connsiteX95" fmla="*/ 7846308 w 8636594"/>
              <a:gd name="connsiteY95" fmla="*/ 803354 h 6286245"/>
              <a:gd name="connsiteX96" fmla="*/ 7877772 w 8636594"/>
              <a:gd name="connsiteY96" fmla="*/ 764970 h 6286245"/>
              <a:gd name="connsiteX97" fmla="*/ 7909458 w 8636594"/>
              <a:gd name="connsiteY97" fmla="*/ 726853 h 6286245"/>
              <a:gd name="connsiteX98" fmla="*/ 7941371 w 8636594"/>
              <a:gd name="connsiteY98" fmla="*/ 689010 h 6286245"/>
              <a:gd name="connsiteX99" fmla="*/ 7973518 w 8636594"/>
              <a:gd name="connsiteY99" fmla="*/ 651447 h 6286245"/>
              <a:gd name="connsiteX100" fmla="*/ 8005905 w 8636594"/>
              <a:gd name="connsiteY100" fmla="*/ 614171 h 6286245"/>
              <a:gd name="connsiteX101" fmla="*/ 8038538 w 8636594"/>
              <a:gd name="connsiteY101" fmla="*/ 577189 h 6286245"/>
              <a:gd name="connsiteX102" fmla="*/ 8071421 w 8636594"/>
              <a:gd name="connsiteY102" fmla="*/ 540507 h 6286245"/>
              <a:gd name="connsiteX103" fmla="*/ 8104563 w 8636594"/>
              <a:gd name="connsiteY103" fmla="*/ 504132 h 6286245"/>
              <a:gd name="connsiteX104" fmla="*/ 8137967 w 8636594"/>
              <a:gd name="connsiteY104" fmla="*/ 468072 h 6286245"/>
              <a:gd name="connsiteX105" fmla="*/ 8171641 w 8636594"/>
              <a:gd name="connsiteY105" fmla="*/ 432332 h 6286245"/>
              <a:gd name="connsiteX106" fmla="*/ 8205590 w 8636594"/>
              <a:gd name="connsiteY106" fmla="*/ 396920 h 6286245"/>
              <a:gd name="connsiteX107" fmla="*/ 8239820 w 8636594"/>
              <a:gd name="connsiteY107" fmla="*/ 361843 h 6286245"/>
              <a:gd name="connsiteX108" fmla="*/ 8274337 w 8636594"/>
              <a:gd name="connsiteY108" fmla="*/ 327107 h 6286245"/>
              <a:gd name="connsiteX109" fmla="*/ 8309147 w 8636594"/>
              <a:gd name="connsiteY109" fmla="*/ 292718 h 6286245"/>
              <a:gd name="connsiteX110" fmla="*/ 8344256 w 8636594"/>
              <a:gd name="connsiteY110" fmla="*/ 258685 h 6286245"/>
              <a:gd name="connsiteX111" fmla="*/ 8379669 w 8636594"/>
              <a:gd name="connsiteY111" fmla="*/ 225013 h 6286245"/>
              <a:gd name="connsiteX112" fmla="*/ 8415394 w 8636594"/>
              <a:gd name="connsiteY112" fmla="*/ 191709 h 6286245"/>
              <a:gd name="connsiteX113" fmla="*/ 8451434 w 8636594"/>
              <a:gd name="connsiteY113" fmla="*/ 158780 h 6286245"/>
              <a:gd name="connsiteX114" fmla="*/ 8487798 w 8636594"/>
              <a:gd name="connsiteY114" fmla="*/ 126233 h 6286245"/>
              <a:gd name="connsiteX115" fmla="*/ 8524489 w 8636594"/>
              <a:gd name="connsiteY115" fmla="*/ 94075 h 6286245"/>
              <a:gd name="connsiteX116" fmla="*/ 8561515 w 8636594"/>
              <a:gd name="connsiteY116" fmla="*/ 62312 h 6286245"/>
              <a:gd name="connsiteX117" fmla="*/ 8598881 w 8636594"/>
              <a:gd name="connsiteY117" fmla="*/ 30951 h 6286245"/>
              <a:gd name="connsiteX118" fmla="*/ 8636594 w 8636594"/>
              <a:gd name="connsiteY118" fmla="*/ 0 h 6286245"/>
              <a:gd name="connsiteX0" fmla="*/ 8636594 w 8636594"/>
              <a:gd name="connsiteY0" fmla="*/ 0 h 6266942"/>
              <a:gd name="connsiteX1" fmla="*/ 5293 w 8636594"/>
              <a:gd name="connsiteY1" fmla="*/ 0 h 6266942"/>
              <a:gd name="connsiteX2" fmla="*/ 0 w 8636594"/>
              <a:gd name="connsiteY2" fmla="*/ 5587843 h 6266942"/>
              <a:gd name="connsiteX3" fmla="*/ 1594033 w 8636594"/>
              <a:gd name="connsiteY3" fmla="*/ 5600057 h 6266942"/>
              <a:gd name="connsiteX4" fmla="*/ 1686068 w 8636594"/>
              <a:gd name="connsiteY4" fmla="*/ 5599745 h 6266942"/>
              <a:gd name="connsiteX5" fmla="*/ 3330977 w 8636594"/>
              <a:gd name="connsiteY5" fmla="*/ 6266942 h 6266942"/>
              <a:gd name="connsiteX6" fmla="*/ 3376401 w 8636594"/>
              <a:gd name="connsiteY6" fmla="*/ 6247281 h 6266942"/>
              <a:gd name="connsiteX7" fmla="*/ 3421300 w 8636594"/>
              <a:gd name="connsiteY7" fmla="*/ 6227263 h 6266942"/>
              <a:gd name="connsiteX8" fmla="*/ 3465680 w 8636594"/>
              <a:gd name="connsiteY8" fmla="*/ 6206893 h 6266942"/>
              <a:gd name="connsiteX9" fmla="*/ 3509548 w 8636594"/>
              <a:gd name="connsiteY9" fmla="*/ 6186174 h 6266942"/>
              <a:gd name="connsiteX10" fmla="*/ 3552910 w 8636594"/>
              <a:gd name="connsiteY10" fmla="*/ 6165110 h 6266942"/>
              <a:gd name="connsiteX11" fmla="*/ 3595773 w 8636594"/>
              <a:gd name="connsiteY11" fmla="*/ 6143704 h 6266942"/>
              <a:gd name="connsiteX12" fmla="*/ 3638142 w 8636594"/>
              <a:gd name="connsiteY12" fmla="*/ 6121960 h 6266942"/>
              <a:gd name="connsiteX13" fmla="*/ 3680024 w 8636594"/>
              <a:gd name="connsiteY13" fmla="*/ 6099881 h 6266942"/>
              <a:gd name="connsiteX14" fmla="*/ 3721426 w 8636594"/>
              <a:gd name="connsiteY14" fmla="*/ 6077471 h 6266942"/>
              <a:gd name="connsiteX15" fmla="*/ 3762353 w 8636594"/>
              <a:gd name="connsiteY15" fmla="*/ 6054733 h 6266942"/>
              <a:gd name="connsiteX16" fmla="*/ 3802812 w 8636594"/>
              <a:gd name="connsiteY16" fmla="*/ 6031671 h 6266942"/>
              <a:gd name="connsiteX17" fmla="*/ 3842810 w 8636594"/>
              <a:gd name="connsiteY17" fmla="*/ 6008288 h 6266942"/>
              <a:gd name="connsiteX18" fmla="*/ 3882352 w 8636594"/>
              <a:gd name="connsiteY18" fmla="*/ 5984588 h 6266942"/>
              <a:gd name="connsiteX19" fmla="*/ 3921445 w 8636594"/>
              <a:gd name="connsiteY19" fmla="*/ 5960574 h 6266942"/>
              <a:gd name="connsiteX20" fmla="*/ 3960096 w 8636594"/>
              <a:gd name="connsiteY20" fmla="*/ 5936250 h 6266942"/>
              <a:gd name="connsiteX21" fmla="*/ 3998311 w 8636594"/>
              <a:gd name="connsiteY21" fmla="*/ 5911619 h 6266942"/>
              <a:gd name="connsiteX22" fmla="*/ 4036095 w 8636594"/>
              <a:gd name="connsiteY22" fmla="*/ 5886685 h 6266942"/>
              <a:gd name="connsiteX23" fmla="*/ 4073456 w 8636594"/>
              <a:gd name="connsiteY23" fmla="*/ 5861452 h 6266942"/>
              <a:gd name="connsiteX24" fmla="*/ 4110400 w 8636594"/>
              <a:gd name="connsiteY24" fmla="*/ 5835922 h 6266942"/>
              <a:gd name="connsiteX25" fmla="*/ 4146933 w 8636594"/>
              <a:gd name="connsiteY25" fmla="*/ 5810100 h 6266942"/>
              <a:gd name="connsiteX26" fmla="*/ 4183061 w 8636594"/>
              <a:gd name="connsiteY26" fmla="*/ 5783988 h 6266942"/>
              <a:gd name="connsiteX27" fmla="*/ 4218791 w 8636594"/>
              <a:gd name="connsiteY27" fmla="*/ 5757591 h 6266942"/>
              <a:gd name="connsiteX28" fmla="*/ 4254129 w 8636594"/>
              <a:gd name="connsiteY28" fmla="*/ 5730912 h 6266942"/>
              <a:gd name="connsiteX29" fmla="*/ 4289081 w 8636594"/>
              <a:gd name="connsiteY29" fmla="*/ 5703955 h 6266942"/>
              <a:gd name="connsiteX30" fmla="*/ 4323654 w 8636594"/>
              <a:gd name="connsiteY30" fmla="*/ 5676722 h 6266942"/>
              <a:gd name="connsiteX31" fmla="*/ 4357854 w 8636594"/>
              <a:gd name="connsiteY31" fmla="*/ 5649218 h 6266942"/>
              <a:gd name="connsiteX32" fmla="*/ 4391688 w 8636594"/>
              <a:gd name="connsiteY32" fmla="*/ 5621446 h 6266942"/>
              <a:gd name="connsiteX33" fmla="*/ 4425162 w 8636594"/>
              <a:gd name="connsiteY33" fmla="*/ 5593409 h 6266942"/>
              <a:gd name="connsiteX34" fmla="*/ 4458281 w 8636594"/>
              <a:gd name="connsiteY34" fmla="*/ 5565111 h 6266942"/>
              <a:gd name="connsiteX35" fmla="*/ 4491053 w 8636594"/>
              <a:gd name="connsiteY35" fmla="*/ 5536556 h 6266942"/>
              <a:gd name="connsiteX36" fmla="*/ 4523484 w 8636594"/>
              <a:gd name="connsiteY36" fmla="*/ 5507747 h 6266942"/>
              <a:gd name="connsiteX37" fmla="*/ 4555580 w 8636594"/>
              <a:gd name="connsiteY37" fmla="*/ 5478687 h 6266942"/>
              <a:gd name="connsiteX38" fmla="*/ 4587347 w 8636594"/>
              <a:gd name="connsiteY38" fmla="*/ 5449380 h 6266942"/>
              <a:gd name="connsiteX39" fmla="*/ 4618793 w 8636594"/>
              <a:gd name="connsiteY39" fmla="*/ 5419830 h 6266942"/>
              <a:gd name="connsiteX40" fmla="*/ 4649922 w 8636594"/>
              <a:gd name="connsiteY40" fmla="*/ 5390040 h 6266942"/>
              <a:gd name="connsiteX41" fmla="*/ 4680742 w 8636594"/>
              <a:gd name="connsiteY41" fmla="*/ 5360014 h 6266942"/>
              <a:gd name="connsiteX42" fmla="*/ 4711259 w 8636594"/>
              <a:gd name="connsiteY42" fmla="*/ 5329755 h 6266942"/>
              <a:gd name="connsiteX43" fmla="*/ 4741478 w 8636594"/>
              <a:gd name="connsiteY43" fmla="*/ 5299266 h 6266942"/>
              <a:gd name="connsiteX44" fmla="*/ 4771408 w 8636594"/>
              <a:gd name="connsiteY44" fmla="*/ 5268551 h 6266942"/>
              <a:gd name="connsiteX45" fmla="*/ 4801053 w 8636594"/>
              <a:gd name="connsiteY45" fmla="*/ 5237614 h 6266942"/>
              <a:gd name="connsiteX46" fmla="*/ 4830420 w 8636594"/>
              <a:gd name="connsiteY46" fmla="*/ 5206458 h 6266942"/>
              <a:gd name="connsiteX47" fmla="*/ 4859516 w 8636594"/>
              <a:gd name="connsiteY47" fmla="*/ 5175087 h 6266942"/>
              <a:gd name="connsiteX48" fmla="*/ 4888347 w 8636594"/>
              <a:gd name="connsiteY48" fmla="*/ 5143504 h 6266942"/>
              <a:gd name="connsiteX49" fmla="*/ 4916919 w 8636594"/>
              <a:gd name="connsiteY49" fmla="*/ 5111713 h 6266942"/>
              <a:gd name="connsiteX50" fmla="*/ 4945238 w 8636594"/>
              <a:gd name="connsiteY50" fmla="*/ 5079717 h 6266942"/>
              <a:gd name="connsiteX51" fmla="*/ 4973311 w 8636594"/>
              <a:gd name="connsiteY51" fmla="*/ 5047519 h 6266942"/>
              <a:gd name="connsiteX52" fmla="*/ 5001145 w 8636594"/>
              <a:gd name="connsiteY52" fmla="*/ 5015124 h 6266942"/>
              <a:gd name="connsiteX53" fmla="*/ 5028745 w 8636594"/>
              <a:gd name="connsiteY53" fmla="*/ 4982535 h 6266942"/>
              <a:gd name="connsiteX54" fmla="*/ 5056117 w 8636594"/>
              <a:gd name="connsiteY54" fmla="*/ 4949755 h 6266942"/>
              <a:gd name="connsiteX55" fmla="*/ 5083269 w 8636594"/>
              <a:gd name="connsiteY55" fmla="*/ 4916787 h 6266942"/>
              <a:gd name="connsiteX56" fmla="*/ 5110207 w 8636594"/>
              <a:gd name="connsiteY56" fmla="*/ 4883636 h 6266942"/>
              <a:gd name="connsiteX57" fmla="*/ 5136937 w 8636594"/>
              <a:gd name="connsiteY57" fmla="*/ 4850305 h 6266942"/>
              <a:gd name="connsiteX58" fmla="*/ 5163464 w 8636594"/>
              <a:gd name="connsiteY58" fmla="*/ 4816797 h 6266942"/>
              <a:gd name="connsiteX59" fmla="*/ 5215940 w 8636594"/>
              <a:gd name="connsiteY59" fmla="*/ 4749265 h 6266942"/>
              <a:gd name="connsiteX60" fmla="*/ 5267684 w 8636594"/>
              <a:gd name="connsiteY60" fmla="*/ 4681068 h 6266942"/>
              <a:gd name="connsiteX61" fmla="*/ 5318748 w 8636594"/>
              <a:gd name="connsiteY61" fmla="*/ 4612234 h 6266942"/>
              <a:gd name="connsiteX62" fmla="*/ 5369182 w 8636594"/>
              <a:gd name="connsiteY62" fmla="*/ 4542793 h 6266942"/>
              <a:gd name="connsiteX63" fmla="*/ 5419038 w 8636594"/>
              <a:gd name="connsiteY63" fmla="*/ 4472771 h 6266942"/>
              <a:gd name="connsiteX64" fmla="*/ 5468365 w 8636594"/>
              <a:gd name="connsiteY64" fmla="*/ 4402196 h 6266942"/>
              <a:gd name="connsiteX65" fmla="*/ 5517215 w 8636594"/>
              <a:gd name="connsiteY65" fmla="*/ 4331098 h 6266942"/>
              <a:gd name="connsiteX66" fmla="*/ 5565637 w 8636594"/>
              <a:gd name="connsiteY66" fmla="*/ 4259503 h 6266942"/>
              <a:gd name="connsiteX67" fmla="*/ 5613684 w 8636594"/>
              <a:gd name="connsiteY67" fmla="*/ 4187441 h 6266942"/>
              <a:gd name="connsiteX68" fmla="*/ 5685160 w 8636594"/>
              <a:gd name="connsiteY68" fmla="*/ 4078531 h 6266942"/>
              <a:gd name="connsiteX69" fmla="*/ 5756074 w 8636594"/>
              <a:gd name="connsiteY69" fmla="*/ 3968727 h 6266942"/>
              <a:gd name="connsiteX70" fmla="*/ 5873483 w 8636594"/>
              <a:gd name="connsiteY70" fmla="*/ 3783989 h 6266942"/>
              <a:gd name="connsiteX71" fmla="*/ 6203209 w 8636594"/>
              <a:gd name="connsiteY71" fmla="*/ 3258640 h 6266942"/>
              <a:gd name="connsiteX72" fmla="*/ 6299430 w 8636594"/>
              <a:gd name="connsiteY72" fmla="*/ 3107321 h 6266942"/>
              <a:gd name="connsiteX73" fmla="*/ 6372650 w 8636594"/>
              <a:gd name="connsiteY73" fmla="*/ 2993735 h 6266942"/>
              <a:gd name="connsiteX74" fmla="*/ 6453197 w 8636594"/>
              <a:gd name="connsiteY74" fmla="*/ 2869788 h 6266942"/>
              <a:gd name="connsiteX75" fmla="*/ 6564167 w 8636594"/>
              <a:gd name="connsiteY75" fmla="*/ 2696807 h 6266942"/>
              <a:gd name="connsiteX76" fmla="*/ 6976233 w 8636594"/>
              <a:gd name="connsiteY76" fmla="*/ 2045274 h 6266942"/>
              <a:gd name="connsiteX77" fmla="*/ 7086755 w 8636594"/>
              <a:gd name="connsiteY77" fmla="*/ 1872743 h 6266942"/>
              <a:gd name="connsiteX78" fmla="*/ 7170279 w 8636594"/>
              <a:gd name="connsiteY78" fmla="*/ 1744202 h 6266942"/>
              <a:gd name="connsiteX79" fmla="*/ 7226351 w 8636594"/>
              <a:gd name="connsiteY79" fmla="*/ 1659017 h 6266942"/>
              <a:gd name="connsiteX80" fmla="*/ 7282789 w 8636594"/>
              <a:gd name="connsiteY80" fmla="*/ 1574303 h 6266942"/>
              <a:gd name="connsiteX81" fmla="*/ 7339643 w 8636594"/>
              <a:gd name="connsiteY81" fmla="*/ 1490113 h 6266942"/>
              <a:gd name="connsiteX82" fmla="*/ 7396957 w 8636594"/>
              <a:gd name="connsiteY82" fmla="*/ 1406503 h 6266942"/>
              <a:gd name="connsiteX83" fmla="*/ 7454781 w 8636594"/>
              <a:gd name="connsiteY83" fmla="*/ 1323526 h 6266942"/>
              <a:gd name="connsiteX84" fmla="*/ 7513161 w 8636594"/>
              <a:gd name="connsiteY84" fmla="*/ 1241237 h 6266942"/>
              <a:gd name="connsiteX85" fmla="*/ 7572144 w 8636594"/>
              <a:gd name="connsiteY85" fmla="*/ 1159689 h 6266942"/>
              <a:gd name="connsiteX86" fmla="*/ 7601877 w 8636594"/>
              <a:gd name="connsiteY86" fmla="*/ 1119210 h 6266942"/>
              <a:gd name="connsiteX87" fmla="*/ 7631779 w 8636594"/>
              <a:gd name="connsiteY87" fmla="*/ 1078937 h 6266942"/>
              <a:gd name="connsiteX88" fmla="*/ 7661855 w 8636594"/>
              <a:gd name="connsiteY88" fmla="*/ 1038876 h 6266942"/>
              <a:gd name="connsiteX89" fmla="*/ 7692111 w 8636594"/>
              <a:gd name="connsiteY89" fmla="*/ 999035 h 6266942"/>
              <a:gd name="connsiteX90" fmla="*/ 7722554 w 8636594"/>
              <a:gd name="connsiteY90" fmla="*/ 959419 h 6266942"/>
              <a:gd name="connsiteX91" fmla="*/ 7753190 w 8636594"/>
              <a:gd name="connsiteY91" fmla="*/ 920037 h 6266942"/>
              <a:gd name="connsiteX92" fmla="*/ 7784023 w 8636594"/>
              <a:gd name="connsiteY92" fmla="*/ 880894 h 6266942"/>
              <a:gd name="connsiteX93" fmla="*/ 7815061 w 8636594"/>
              <a:gd name="connsiteY93" fmla="*/ 841997 h 6266942"/>
              <a:gd name="connsiteX94" fmla="*/ 7846308 w 8636594"/>
              <a:gd name="connsiteY94" fmla="*/ 803354 h 6266942"/>
              <a:gd name="connsiteX95" fmla="*/ 7877772 w 8636594"/>
              <a:gd name="connsiteY95" fmla="*/ 764970 h 6266942"/>
              <a:gd name="connsiteX96" fmla="*/ 7909458 w 8636594"/>
              <a:gd name="connsiteY96" fmla="*/ 726853 h 6266942"/>
              <a:gd name="connsiteX97" fmla="*/ 7941371 w 8636594"/>
              <a:gd name="connsiteY97" fmla="*/ 689010 h 6266942"/>
              <a:gd name="connsiteX98" fmla="*/ 7973518 w 8636594"/>
              <a:gd name="connsiteY98" fmla="*/ 651447 h 6266942"/>
              <a:gd name="connsiteX99" fmla="*/ 8005905 w 8636594"/>
              <a:gd name="connsiteY99" fmla="*/ 614171 h 6266942"/>
              <a:gd name="connsiteX100" fmla="*/ 8038538 w 8636594"/>
              <a:gd name="connsiteY100" fmla="*/ 577189 h 6266942"/>
              <a:gd name="connsiteX101" fmla="*/ 8071421 w 8636594"/>
              <a:gd name="connsiteY101" fmla="*/ 540507 h 6266942"/>
              <a:gd name="connsiteX102" fmla="*/ 8104563 w 8636594"/>
              <a:gd name="connsiteY102" fmla="*/ 504132 h 6266942"/>
              <a:gd name="connsiteX103" fmla="*/ 8137967 w 8636594"/>
              <a:gd name="connsiteY103" fmla="*/ 468072 h 6266942"/>
              <a:gd name="connsiteX104" fmla="*/ 8171641 w 8636594"/>
              <a:gd name="connsiteY104" fmla="*/ 432332 h 6266942"/>
              <a:gd name="connsiteX105" fmla="*/ 8205590 w 8636594"/>
              <a:gd name="connsiteY105" fmla="*/ 396920 h 6266942"/>
              <a:gd name="connsiteX106" fmla="*/ 8239820 w 8636594"/>
              <a:gd name="connsiteY106" fmla="*/ 361843 h 6266942"/>
              <a:gd name="connsiteX107" fmla="*/ 8274337 w 8636594"/>
              <a:gd name="connsiteY107" fmla="*/ 327107 h 6266942"/>
              <a:gd name="connsiteX108" fmla="*/ 8309147 w 8636594"/>
              <a:gd name="connsiteY108" fmla="*/ 292718 h 6266942"/>
              <a:gd name="connsiteX109" fmla="*/ 8344256 w 8636594"/>
              <a:gd name="connsiteY109" fmla="*/ 258685 h 6266942"/>
              <a:gd name="connsiteX110" fmla="*/ 8379669 w 8636594"/>
              <a:gd name="connsiteY110" fmla="*/ 225013 h 6266942"/>
              <a:gd name="connsiteX111" fmla="*/ 8415394 w 8636594"/>
              <a:gd name="connsiteY111" fmla="*/ 191709 h 6266942"/>
              <a:gd name="connsiteX112" fmla="*/ 8451434 w 8636594"/>
              <a:gd name="connsiteY112" fmla="*/ 158780 h 6266942"/>
              <a:gd name="connsiteX113" fmla="*/ 8487798 w 8636594"/>
              <a:gd name="connsiteY113" fmla="*/ 126233 h 6266942"/>
              <a:gd name="connsiteX114" fmla="*/ 8524489 w 8636594"/>
              <a:gd name="connsiteY114" fmla="*/ 94075 h 6266942"/>
              <a:gd name="connsiteX115" fmla="*/ 8561515 w 8636594"/>
              <a:gd name="connsiteY115" fmla="*/ 62312 h 6266942"/>
              <a:gd name="connsiteX116" fmla="*/ 8598881 w 8636594"/>
              <a:gd name="connsiteY116" fmla="*/ 30951 h 6266942"/>
              <a:gd name="connsiteX117" fmla="*/ 8636594 w 8636594"/>
              <a:gd name="connsiteY117" fmla="*/ 0 h 6266942"/>
              <a:gd name="connsiteX0" fmla="*/ 8636594 w 8636594"/>
              <a:gd name="connsiteY0" fmla="*/ 0 h 6247281"/>
              <a:gd name="connsiteX1" fmla="*/ 5293 w 8636594"/>
              <a:gd name="connsiteY1" fmla="*/ 0 h 6247281"/>
              <a:gd name="connsiteX2" fmla="*/ 0 w 8636594"/>
              <a:gd name="connsiteY2" fmla="*/ 5587843 h 6247281"/>
              <a:gd name="connsiteX3" fmla="*/ 1594033 w 8636594"/>
              <a:gd name="connsiteY3" fmla="*/ 5600057 h 6247281"/>
              <a:gd name="connsiteX4" fmla="*/ 1686068 w 8636594"/>
              <a:gd name="connsiteY4" fmla="*/ 5599745 h 6247281"/>
              <a:gd name="connsiteX5" fmla="*/ 3376401 w 8636594"/>
              <a:gd name="connsiteY5" fmla="*/ 6247281 h 6247281"/>
              <a:gd name="connsiteX6" fmla="*/ 3421300 w 8636594"/>
              <a:gd name="connsiteY6" fmla="*/ 6227263 h 6247281"/>
              <a:gd name="connsiteX7" fmla="*/ 3465680 w 8636594"/>
              <a:gd name="connsiteY7" fmla="*/ 6206893 h 6247281"/>
              <a:gd name="connsiteX8" fmla="*/ 3509548 w 8636594"/>
              <a:gd name="connsiteY8" fmla="*/ 6186174 h 6247281"/>
              <a:gd name="connsiteX9" fmla="*/ 3552910 w 8636594"/>
              <a:gd name="connsiteY9" fmla="*/ 6165110 h 6247281"/>
              <a:gd name="connsiteX10" fmla="*/ 3595773 w 8636594"/>
              <a:gd name="connsiteY10" fmla="*/ 6143704 h 6247281"/>
              <a:gd name="connsiteX11" fmla="*/ 3638142 w 8636594"/>
              <a:gd name="connsiteY11" fmla="*/ 6121960 h 6247281"/>
              <a:gd name="connsiteX12" fmla="*/ 3680024 w 8636594"/>
              <a:gd name="connsiteY12" fmla="*/ 6099881 h 6247281"/>
              <a:gd name="connsiteX13" fmla="*/ 3721426 w 8636594"/>
              <a:gd name="connsiteY13" fmla="*/ 6077471 h 6247281"/>
              <a:gd name="connsiteX14" fmla="*/ 3762353 w 8636594"/>
              <a:gd name="connsiteY14" fmla="*/ 6054733 h 6247281"/>
              <a:gd name="connsiteX15" fmla="*/ 3802812 w 8636594"/>
              <a:gd name="connsiteY15" fmla="*/ 6031671 h 6247281"/>
              <a:gd name="connsiteX16" fmla="*/ 3842810 w 8636594"/>
              <a:gd name="connsiteY16" fmla="*/ 6008288 h 6247281"/>
              <a:gd name="connsiteX17" fmla="*/ 3882352 w 8636594"/>
              <a:gd name="connsiteY17" fmla="*/ 5984588 h 6247281"/>
              <a:gd name="connsiteX18" fmla="*/ 3921445 w 8636594"/>
              <a:gd name="connsiteY18" fmla="*/ 5960574 h 6247281"/>
              <a:gd name="connsiteX19" fmla="*/ 3960096 w 8636594"/>
              <a:gd name="connsiteY19" fmla="*/ 5936250 h 6247281"/>
              <a:gd name="connsiteX20" fmla="*/ 3998311 w 8636594"/>
              <a:gd name="connsiteY20" fmla="*/ 5911619 h 6247281"/>
              <a:gd name="connsiteX21" fmla="*/ 4036095 w 8636594"/>
              <a:gd name="connsiteY21" fmla="*/ 5886685 h 6247281"/>
              <a:gd name="connsiteX22" fmla="*/ 4073456 w 8636594"/>
              <a:gd name="connsiteY22" fmla="*/ 5861452 h 6247281"/>
              <a:gd name="connsiteX23" fmla="*/ 4110400 w 8636594"/>
              <a:gd name="connsiteY23" fmla="*/ 5835922 h 6247281"/>
              <a:gd name="connsiteX24" fmla="*/ 4146933 w 8636594"/>
              <a:gd name="connsiteY24" fmla="*/ 5810100 h 6247281"/>
              <a:gd name="connsiteX25" fmla="*/ 4183061 w 8636594"/>
              <a:gd name="connsiteY25" fmla="*/ 5783988 h 6247281"/>
              <a:gd name="connsiteX26" fmla="*/ 4218791 w 8636594"/>
              <a:gd name="connsiteY26" fmla="*/ 5757591 h 6247281"/>
              <a:gd name="connsiteX27" fmla="*/ 4254129 w 8636594"/>
              <a:gd name="connsiteY27" fmla="*/ 5730912 h 6247281"/>
              <a:gd name="connsiteX28" fmla="*/ 4289081 w 8636594"/>
              <a:gd name="connsiteY28" fmla="*/ 5703955 h 6247281"/>
              <a:gd name="connsiteX29" fmla="*/ 4323654 w 8636594"/>
              <a:gd name="connsiteY29" fmla="*/ 5676722 h 6247281"/>
              <a:gd name="connsiteX30" fmla="*/ 4357854 w 8636594"/>
              <a:gd name="connsiteY30" fmla="*/ 5649218 h 6247281"/>
              <a:gd name="connsiteX31" fmla="*/ 4391688 w 8636594"/>
              <a:gd name="connsiteY31" fmla="*/ 5621446 h 6247281"/>
              <a:gd name="connsiteX32" fmla="*/ 4425162 w 8636594"/>
              <a:gd name="connsiteY32" fmla="*/ 5593409 h 6247281"/>
              <a:gd name="connsiteX33" fmla="*/ 4458281 w 8636594"/>
              <a:gd name="connsiteY33" fmla="*/ 5565111 h 6247281"/>
              <a:gd name="connsiteX34" fmla="*/ 4491053 w 8636594"/>
              <a:gd name="connsiteY34" fmla="*/ 5536556 h 6247281"/>
              <a:gd name="connsiteX35" fmla="*/ 4523484 w 8636594"/>
              <a:gd name="connsiteY35" fmla="*/ 5507747 h 6247281"/>
              <a:gd name="connsiteX36" fmla="*/ 4555580 w 8636594"/>
              <a:gd name="connsiteY36" fmla="*/ 5478687 h 6247281"/>
              <a:gd name="connsiteX37" fmla="*/ 4587347 w 8636594"/>
              <a:gd name="connsiteY37" fmla="*/ 5449380 h 6247281"/>
              <a:gd name="connsiteX38" fmla="*/ 4618793 w 8636594"/>
              <a:gd name="connsiteY38" fmla="*/ 5419830 h 6247281"/>
              <a:gd name="connsiteX39" fmla="*/ 4649922 w 8636594"/>
              <a:gd name="connsiteY39" fmla="*/ 5390040 h 6247281"/>
              <a:gd name="connsiteX40" fmla="*/ 4680742 w 8636594"/>
              <a:gd name="connsiteY40" fmla="*/ 5360014 h 6247281"/>
              <a:gd name="connsiteX41" fmla="*/ 4711259 w 8636594"/>
              <a:gd name="connsiteY41" fmla="*/ 5329755 h 6247281"/>
              <a:gd name="connsiteX42" fmla="*/ 4741478 w 8636594"/>
              <a:gd name="connsiteY42" fmla="*/ 5299266 h 6247281"/>
              <a:gd name="connsiteX43" fmla="*/ 4771408 w 8636594"/>
              <a:gd name="connsiteY43" fmla="*/ 5268551 h 6247281"/>
              <a:gd name="connsiteX44" fmla="*/ 4801053 w 8636594"/>
              <a:gd name="connsiteY44" fmla="*/ 5237614 h 6247281"/>
              <a:gd name="connsiteX45" fmla="*/ 4830420 w 8636594"/>
              <a:gd name="connsiteY45" fmla="*/ 5206458 h 6247281"/>
              <a:gd name="connsiteX46" fmla="*/ 4859516 w 8636594"/>
              <a:gd name="connsiteY46" fmla="*/ 5175087 h 6247281"/>
              <a:gd name="connsiteX47" fmla="*/ 4888347 w 8636594"/>
              <a:gd name="connsiteY47" fmla="*/ 5143504 h 6247281"/>
              <a:gd name="connsiteX48" fmla="*/ 4916919 w 8636594"/>
              <a:gd name="connsiteY48" fmla="*/ 5111713 h 6247281"/>
              <a:gd name="connsiteX49" fmla="*/ 4945238 w 8636594"/>
              <a:gd name="connsiteY49" fmla="*/ 5079717 h 6247281"/>
              <a:gd name="connsiteX50" fmla="*/ 4973311 w 8636594"/>
              <a:gd name="connsiteY50" fmla="*/ 5047519 h 6247281"/>
              <a:gd name="connsiteX51" fmla="*/ 5001145 w 8636594"/>
              <a:gd name="connsiteY51" fmla="*/ 5015124 h 6247281"/>
              <a:gd name="connsiteX52" fmla="*/ 5028745 w 8636594"/>
              <a:gd name="connsiteY52" fmla="*/ 4982535 h 6247281"/>
              <a:gd name="connsiteX53" fmla="*/ 5056117 w 8636594"/>
              <a:gd name="connsiteY53" fmla="*/ 4949755 h 6247281"/>
              <a:gd name="connsiteX54" fmla="*/ 5083269 w 8636594"/>
              <a:gd name="connsiteY54" fmla="*/ 4916787 h 6247281"/>
              <a:gd name="connsiteX55" fmla="*/ 5110207 w 8636594"/>
              <a:gd name="connsiteY55" fmla="*/ 4883636 h 6247281"/>
              <a:gd name="connsiteX56" fmla="*/ 5136937 w 8636594"/>
              <a:gd name="connsiteY56" fmla="*/ 4850305 h 6247281"/>
              <a:gd name="connsiteX57" fmla="*/ 5163464 w 8636594"/>
              <a:gd name="connsiteY57" fmla="*/ 4816797 h 6247281"/>
              <a:gd name="connsiteX58" fmla="*/ 5215940 w 8636594"/>
              <a:gd name="connsiteY58" fmla="*/ 4749265 h 6247281"/>
              <a:gd name="connsiteX59" fmla="*/ 5267684 w 8636594"/>
              <a:gd name="connsiteY59" fmla="*/ 4681068 h 6247281"/>
              <a:gd name="connsiteX60" fmla="*/ 5318748 w 8636594"/>
              <a:gd name="connsiteY60" fmla="*/ 4612234 h 6247281"/>
              <a:gd name="connsiteX61" fmla="*/ 5369182 w 8636594"/>
              <a:gd name="connsiteY61" fmla="*/ 4542793 h 6247281"/>
              <a:gd name="connsiteX62" fmla="*/ 5419038 w 8636594"/>
              <a:gd name="connsiteY62" fmla="*/ 4472771 h 6247281"/>
              <a:gd name="connsiteX63" fmla="*/ 5468365 w 8636594"/>
              <a:gd name="connsiteY63" fmla="*/ 4402196 h 6247281"/>
              <a:gd name="connsiteX64" fmla="*/ 5517215 w 8636594"/>
              <a:gd name="connsiteY64" fmla="*/ 4331098 h 6247281"/>
              <a:gd name="connsiteX65" fmla="*/ 5565637 w 8636594"/>
              <a:gd name="connsiteY65" fmla="*/ 4259503 h 6247281"/>
              <a:gd name="connsiteX66" fmla="*/ 5613684 w 8636594"/>
              <a:gd name="connsiteY66" fmla="*/ 4187441 h 6247281"/>
              <a:gd name="connsiteX67" fmla="*/ 5685160 w 8636594"/>
              <a:gd name="connsiteY67" fmla="*/ 4078531 h 6247281"/>
              <a:gd name="connsiteX68" fmla="*/ 5756074 w 8636594"/>
              <a:gd name="connsiteY68" fmla="*/ 3968727 h 6247281"/>
              <a:gd name="connsiteX69" fmla="*/ 5873483 w 8636594"/>
              <a:gd name="connsiteY69" fmla="*/ 3783989 h 6247281"/>
              <a:gd name="connsiteX70" fmla="*/ 6203209 w 8636594"/>
              <a:gd name="connsiteY70" fmla="*/ 3258640 h 6247281"/>
              <a:gd name="connsiteX71" fmla="*/ 6299430 w 8636594"/>
              <a:gd name="connsiteY71" fmla="*/ 3107321 h 6247281"/>
              <a:gd name="connsiteX72" fmla="*/ 6372650 w 8636594"/>
              <a:gd name="connsiteY72" fmla="*/ 2993735 h 6247281"/>
              <a:gd name="connsiteX73" fmla="*/ 6453197 w 8636594"/>
              <a:gd name="connsiteY73" fmla="*/ 2869788 h 6247281"/>
              <a:gd name="connsiteX74" fmla="*/ 6564167 w 8636594"/>
              <a:gd name="connsiteY74" fmla="*/ 2696807 h 6247281"/>
              <a:gd name="connsiteX75" fmla="*/ 6976233 w 8636594"/>
              <a:gd name="connsiteY75" fmla="*/ 2045274 h 6247281"/>
              <a:gd name="connsiteX76" fmla="*/ 7086755 w 8636594"/>
              <a:gd name="connsiteY76" fmla="*/ 1872743 h 6247281"/>
              <a:gd name="connsiteX77" fmla="*/ 7170279 w 8636594"/>
              <a:gd name="connsiteY77" fmla="*/ 1744202 h 6247281"/>
              <a:gd name="connsiteX78" fmla="*/ 7226351 w 8636594"/>
              <a:gd name="connsiteY78" fmla="*/ 1659017 h 6247281"/>
              <a:gd name="connsiteX79" fmla="*/ 7282789 w 8636594"/>
              <a:gd name="connsiteY79" fmla="*/ 1574303 h 6247281"/>
              <a:gd name="connsiteX80" fmla="*/ 7339643 w 8636594"/>
              <a:gd name="connsiteY80" fmla="*/ 1490113 h 6247281"/>
              <a:gd name="connsiteX81" fmla="*/ 7396957 w 8636594"/>
              <a:gd name="connsiteY81" fmla="*/ 1406503 h 6247281"/>
              <a:gd name="connsiteX82" fmla="*/ 7454781 w 8636594"/>
              <a:gd name="connsiteY82" fmla="*/ 1323526 h 6247281"/>
              <a:gd name="connsiteX83" fmla="*/ 7513161 w 8636594"/>
              <a:gd name="connsiteY83" fmla="*/ 1241237 h 6247281"/>
              <a:gd name="connsiteX84" fmla="*/ 7572144 w 8636594"/>
              <a:gd name="connsiteY84" fmla="*/ 1159689 h 6247281"/>
              <a:gd name="connsiteX85" fmla="*/ 7601877 w 8636594"/>
              <a:gd name="connsiteY85" fmla="*/ 1119210 h 6247281"/>
              <a:gd name="connsiteX86" fmla="*/ 7631779 w 8636594"/>
              <a:gd name="connsiteY86" fmla="*/ 1078937 h 6247281"/>
              <a:gd name="connsiteX87" fmla="*/ 7661855 w 8636594"/>
              <a:gd name="connsiteY87" fmla="*/ 1038876 h 6247281"/>
              <a:gd name="connsiteX88" fmla="*/ 7692111 w 8636594"/>
              <a:gd name="connsiteY88" fmla="*/ 999035 h 6247281"/>
              <a:gd name="connsiteX89" fmla="*/ 7722554 w 8636594"/>
              <a:gd name="connsiteY89" fmla="*/ 959419 h 6247281"/>
              <a:gd name="connsiteX90" fmla="*/ 7753190 w 8636594"/>
              <a:gd name="connsiteY90" fmla="*/ 920037 h 6247281"/>
              <a:gd name="connsiteX91" fmla="*/ 7784023 w 8636594"/>
              <a:gd name="connsiteY91" fmla="*/ 880894 h 6247281"/>
              <a:gd name="connsiteX92" fmla="*/ 7815061 w 8636594"/>
              <a:gd name="connsiteY92" fmla="*/ 841997 h 6247281"/>
              <a:gd name="connsiteX93" fmla="*/ 7846308 w 8636594"/>
              <a:gd name="connsiteY93" fmla="*/ 803354 h 6247281"/>
              <a:gd name="connsiteX94" fmla="*/ 7877772 w 8636594"/>
              <a:gd name="connsiteY94" fmla="*/ 764970 h 6247281"/>
              <a:gd name="connsiteX95" fmla="*/ 7909458 w 8636594"/>
              <a:gd name="connsiteY95" fmla="*/ 726853 h 6247281"/>
              <a:gd name="connsiteX96" fmla="*/ 7941371 w 8636594"/>
              <a:gd name="connsiteY96" fmla="*/ 689010 h 6247281"/>
              <a:gd name="connsiteX97" fmla="*/ 7973518 w 8636594"/>
              <a:gd name="connsiteY97" fmla="*/ 651447 h 6247281"/>
              <a:gd name="connsiteX98" fmla="*/ 8005905 w 8636594"/>
              <a:gd name="connsiteY98" fmla="*/ 614171 h 6247281"/>
              <a:gd name="connsiteX99" fmla="*/ 8038538 w 8636594"/>
              <a:gd name="connsiteY99" fmla="*/ 577189 h 6247281"/>
              <a:gd name="connsiteX100" fmla="*/ 8071421 w 8636594"/>
              <a:gd name="connsiteY100" fmla="*/ 540507 h 6247281"/>
              <a:gd name="connsiteX101" fmla="*/ 8104563 w 8636594"/>
              <a:gd name="connsiteY101" fmla="*/ 504132 h 6247281"/>
              <a:gd name="connsiteX102" fmla="*/ 8137967 w 8636594"/>
              <a:gd name="connsiteY102" fmla="*/ 468072 h 6247281"/>
              <a:gd name="connsiteX103" fmla="*/ 8171641 w 8636594"/>
              <a:gd name="connsiteY103" fmla="*/ 432332 h 6247281"/>
              <a:gd name="connsiteX104" fmla="*/ 8205590 w 8636594"/>
              <a:gd name="connsiteY104" fmla="*/ 396920 h 6247281"/>
              <a:gd name="connsiteX105" fmla="*/ 8239820 w 8636594"/>
              <a:gd name="connsiteY105" fmla="*/ 361843 h 6247281"/>
              <a:gd name="connsiteX106" fmla="*/ 8274337 w 8636594"/>
              <a:gd name="connsiteY106" fmla="*/ 327107 h 6247281"/>
              <a:gd name="connsiteX107" fmla="*/ 8309147 w 8636594"/>
              <a:gd name="connsiteY107" fmla="*/ 292718 h 6247281"/>
              <a:gd name="connsiteX108" fmla="*/ 8344256 w 8636594"/>
              <a:gd name="connsiteY108" fmla="*/ 258685 h 6247281"/>
              <a:gd name="connsiteX109" fmla="*/ 8379669 w 8636594"/>
              <a:gd name="connsiteY109" fmla="*/ 225013 h 6247281"/>
              <a:gd name="connsiteX110" fmla="*/ 8415394 w 8636594"/>
              <a:gd name="connsiteY110" fmla="*/ 191709 h 6247281"/>
              <a:gd name="connsiteX111" fmla="*/ 8451434 w 8636594"/>
              <a:gd name="connsiteY111" fmla="*/ 158780 h 6247281"/>
              <a:gd name="connsiteX112" fmla="*/ 8487798 w 8636594"/>
              <a:gd name="connsiteY112" fmla="*/ 126233 h 6247281"/>
              <a:gd name="connsiteX113" fmla="*/ 8524489 w 8636594"/>
              <a:gd name="connsiteY113" fmla="*/ 94075 h 6247281"/>
              <a:gd name="connsiteX114" fmla="*/ 8561515 w 8636594"/>
              <a:gd name="connsiteY114" fmla="*/ 62312 h 6247281"/>
              <a:gd name="connsiteX115" fmla="*/ 8598881 w 8636594"/>
              <a:gd name="connsiteY115" fmla="*/ 30951 h 6247281"/>
              <a:gd name="connsiteX116" fmla="*/ 8636594 w 8636594"/>
              <a:gd name="connsiteY116" fmla="*/ 0 h 6247281"/>
              <a:gd name="connsiteX0" fmla="*/ 8636594 w 8636594"/>
              <a:gd name="connsiteY0" fmla="*/ 0 h 6227263"/>
              <a:gd name="connsiteX1" fmla="*/ 5293 w 8636594"/>
              <a:gd name="connsiteY1" fmla="*/ 0 h 6227263"/>
              <a:gd name="connsiteX2" fmla="*/ 0 w 8636594"/>
              <a:gd name="connsiteY2" fmla="*/ 5587843 h 6227263"/>
              <a:gd name="connsiteX3" fmla="*/ 1594033 w 8636594"/>
              <a:gd name="connsiteY3" fmla="*/ 5600057 h 6227263"/>
              <a:gd name="connsiteX4" fmla="*/ 1686068 w 8636594"/>
              <a:gd name="connsiteY4" fmla="*/ 5599745 h 6227263"/>
              <a:gd name="connsiteX5" fmla="*/ 3421300 w 8636594"/>
              <a:gd name="connsiteY5" fmla="*/ 6227263 h 6227263"/>
              <a:gd name="connsiteX6" fmla="*/ 3465680 w 8636594"/>
              <a:gd name="connsiteY6" fmla="*/ 6206893 h 6227263"/>
              <a:gd name="connsiteX7" fmla="*/ 3509548 w 8636594"/>
              <a:gd name="connsiteY7" fmla="*/ 6186174 h 6227263"/>
              <a:gd name="connsiteX8" fmla="*/ 3552910 w 8636594"/>
              <a:gd name="connsiteY8" fmla="*/ 6165110 h 6227263"/>
              <a:gd name="connsiteX9" fmla="*/ 3595773 w 8636594"/>
              <a:gd name="connsiteY9" fmla="*/ 6143704 h 6227263"/>
              <a:gd name="connsiteX10" fmla="*/ 3638142 w 8636594"/>
              <a:gd name="connsiteY10" fmla="*/ 6121960 h 6227263"/>
              <a:gd name="connsiteX11" fmla="*/ 3680024 w 8636594"/>
              <a:gd name="connsiteY11" fmla="*/ 6099881 h 6227263"/>
              <a:gd name="connsiteX12" fmla="*/ 3721426 w 8636594"/>
              <a:gd name="connsiteY12" fmla="*/ 6077471 h 6227263"/>
              <a:gd name="connsiteX13" fmla="*/ 3762353 w 8636594"/>
              <a:gd name="connsiteY13" fmla="*/ 6054733 h 6227263"/>
              <a:gd name="connsiteX14" fmla="*/ 3802812 w 8636594"/>
              <a:gd name="connsiteY14" fmla="*/ 6031671 h 6227263"/>
              <a:gd name="connsiteX15" fmla="*/ 3842810 w 8636594"/>
              <a:gd name="connsiteY15" fmla="*/ 6008288 h 6227263"/>
              <a:gd name="connsiteX16" fmla="*/ 3882352 w 8636594"/>
              <a:gd name="connsiteY16" fmla="*/ 5984588 h 6227263"/>
              <a:gd name="connsiteX17" fmla="*/ 3921445 w 8636594"/>
              <a:gd name="connsiteY17" fmla="*/ 5960574 h 6227263"/>
              <a:gd name="connsiteX18" fmla="*/ 3960096 w 8636594"/>
              <a:gd name="connsiteY18" fmla="*/ 5936250 h 6227263"/>
              <a:gd name="connsiteX19" fmla="*/ 3998311 w 8636594"/>
              <a:gd name="connsiteY19" fmla="*/ 5911619 h 6227263"/>
              <a:gd name="connsiteX20" fmla="*/ 4036095 w 8636594"/>
              <a:gd name="connsiteY20" fmla="*/ 5886685 h 6227263"/>
              <a:gd name="connsiteX21" fmla="*/ 4073456 w 8636594"/>
              <a:gd name="connsiteY21" fmla="*/ 5861452 h 6227263"/>
              <a:gd name="connsiteX22" fmla="*/ 4110400 w 8636594"/>
              <a:gd name="connsiteY22" fmla="*/ 5835922 h 6227263"/>
              <a:gd name="connsiteX23" fmla="*/ 4146933 w 8636594"/>
              <a:gd name="connsiteY23" fmla="*/ 5810100 h 6227263"/>
              <a:gd name="connsiteX24" fmla="*/ 4183061 w 8636594"/>
              <a:gd name="connsiteY24" fmla="*/ 5783988 h 6227263"/>
              <a:gd name="connsiteX25" fmla="*/ 4218791 w 8636594"/>
              <a:gd name="connsiteY25" fmla="*/ 5757591 h 6227263"/>
              <a:gd name="connsiteX26" fmla="*/ 4254129 w 8636594"/>
              <a:gd name="connsiteY26" fmla="*/ 5730912 h 6227263"/>
              <a:gd name="connsiteX27" fmla="*/ 4289081 w 8636594"/>
              <a:gd name="connsiteY27" fmla="*/ 5703955 h 6227263"/>
              <a:gd name="connsiteX28" fmla="*/ 4323654 w 8636594"/>
              <a:gd name="connsiteY28" fmla="*/ 5676722 h 6227263"/>
              <a:gd name="connsiteX29" fmla="*/ 4357854 w 8636594"/>
              <a:gd name="connsiteY29" fmla="*/ 5649218 h 6227263"/>
              <a:gd name="connsiteX30" fmla="*/ 4391688 w 8636594"/>
              <a:gd name="connsiteY30" fmla="*/ 5621446 h 6227263"/>
              <a:gd name="connsiteX31" fmla="*/ 4425162 w 8636594"/>
              <a:gd name="connsiteY31" fmla="*/ 5593409 h 6227263"/>
              <a:gd name="connsiteX32" fmla="*/ 4458281 w 8636594"/>
              <a:gd name="connsiteY32" fmla="*/ 5565111 h 6227263"/>
              <a:gd name="connsiteX33" fmla="*/ 4491053 w 8636594"/>
              <a:gd name="connsiteY33" fmla="*/ 5536556 h 6227263"/>
              <a:gd name="connsiteX34" fmla="*/ 4523484 w 8636594"/>
              <a:gd name="connsiteY34" fmla="*/ 5507747 h 6227263"/>
              <a:gd name="connsiteX35" fmla="*/ 4555580 w 8636594"/>
              <a:gd name="connsiteY35" fmla="*/ 5478687 h 6227263"/>
              <a:gd name="connsiteX36" fmla="*/ 4587347 w 8636594"/>
              <a:gd name="connsiteY36" fmla="*/ 5449380 h 6227263"/>
              <a:gd name="connsiteX37" fmla="*/ 4618793 w 8636594"/>
              <a:gd name="connsiteY37" fmla="*/ 5419830 h 6227263"/>
              <a:gd name="connsiteX38" fmla="*/ 4649922 w 8636594"/>
              <a:gd name="connsiteY38" fmla="*/ 5390040 h 6227263"/>
              <a:gd name="connsiteX39" fmla="*/ 4680742 w 8636594"/>
              <a:gd name="connsiteY39" fmla="*/ 5360014 h 6227263"/>
              <a:gd name="connsiteX40" fmla="*/ 4711259 w 8636594"/>
              <a:gd name="connsiteY40" fmla="*/ 5329755 h 6227263"/>
              <a:gd name="connsiteX41" fmla="*/ 4741478 w 8636594"/>
              <a:gd name="connsiteY41" fmla="*/ 5299266 h 6227263"/>
              <a:gd name="connsiteX42" fmla="*/ 4771408 w 8636594"/>
              <a:gd name="connsiteY42" fmla="*/ 5268551 h 6227263"/>
              <a:gd name="connsiteX43" fmla="*/ 4801053 w 8636594"/>
              <a:gd name="connsiteY43" fmla="*/ 5237614 h 6227263"/>
              <a:gd name="connsiteX44" fmla="*/ 4830420 w 8636594"/>
              <a:gd name="connsiteY44" fmla="*/ 5206458 h 6227263"/>
              <a:gd name="connsiteX45" fmla="*/ 4859516 w 8636594"/>
              <a:gd name="connsiteY45" fmla="*/ 5175087 h 6227263"/>
              <a:gd name="connsiteX46" fmla="*/ 4888347 w 8636594"/>
              <a:gd name="connsiteY46" fmla="*/ 5143504 h 6227263"/>
              <a:gd name="connsiteX47" fmla="*/ 4916919 w 8636594"/>
              <a:gd name="connsiteY47" fmla="*/ 5111713 h 6227263"/>
              <a:gd name="connsiteX48" fmla="*/ 4945238 w 8636594"/>
              <a:gd name="connsiteY48" fmla="*/ 5079717 h 6227263"/>
              <a:gd name="connsiteX49" fmla="*/ 4973311 w 8636594"/>
              <a:gd name="connsiteY49" fmla="*/ 5047519 h 6227263"/>
              <a:gd name="connsiteX50" fmla="*/ 5001145 w 8636594"/>
              <a:gd name="connsiteY50" fmla="*/ 5015124 h 6227263"/>
              <a:gd name="connsiteX51" fmla="*/ 5028745 w 8636594"/>
              <a:gd name="connsiteY51" fmla="*/ 4982535 h 6227263"/>
              <a:gd name="connsiteX52" fmla="*/ 5056117 w 8636594"/>
              <a:gd name="connsiteY52" fmla="*/ 4949755 h 6227263"/>
              <a:gd name="connsiteX53" fmla="*/ 5083269 w 8636594"/>
              <a:gd name="connsiteY53" fmla="*/ 4916787 h 6227263"/>
              <a:gd name="connsiteX54" fmla="*/ 5110207 w 8636594"/>
              <a:gd name="connsiteY54" fmla="*/ 4883636 h 6227263"/>
              <a:gd name="connsiteX55" fmla="*/ 5136937 w 8636594"/>
              <a:gd name="connsiteY55" fmla="*/ 4850305 h 6227263"/>
              <a:gd name="connsiteX56" fmla="*/ 5163464 w 8636594"/>
              <a:gd name="connsiteY56" fmla="*/ 4816797 h 6227263"/>
              <a:gd name="connsiteX57" fmla="*/ 5215940 w 8636594"/>
              <a:gd name="connsiteY57" fmla="*/ 4749265 h 6227263"/>
              <a:gd name="connsiteX58" fmla="*/ 5267684 w 8636594"/>
              <a:gd name="connsiteY58" fmla="*/ 4681068 h 6227263"/>
              <a:gd name="connsiteX59" fmla="*/ 5318748 w 8636594"/>
              <a:gd name="connsiteY59" fmla="*/ 4612234 h 6227263"/>
              <a:gd name="connsiteX60" fmla="*/ 5369182 w 8636594"/>
              <a:gd name="connsiteY60" fmla="*/ 4542793 h 6227263"/>
              <a:gd name="connsiteX61" fmla="*/ 5419038 w 8636594"/>
              <a:gd name="connsiteY61" fmla="*/ 4472771 h 6227263"/>
              <a:gd name="connsiteX62" fmla="*/ 5468365 w 8636594"/>
              <a:gd name="connsiteY62" fmla="*/ 4402196 h 6227263"/>
              <a:gd name="connsiteX63" fmla="*/ 5517215 w 8636594"/>
              <a:gd name="connsiteY63" fmla="*/ 4331098 h 6227263"/>
              <a:gd name="connsiteX64" fmla="*/ 5565637 w 8636594"/>
              <a:gd name="connsiteY64" fmla="*/ 4259503 h 6227263"/>
              <a:gd name="connsiteX65" fmla="*/ 5613684 w 8636594"/>
              <a:gd name="connsiteY65" fmla="*/ 4187441 h 6227263"/>
              <a:gd name="connsiteX66" fmla="*/ 5685160 w 8636594"/>
              <a:gd name="connsiteY66" fmla="*/ 4078531 h 6227263"/>
              <a:gd name="connsiteX67" fmla="*/ 5756074 w 8636594"/>
              <a:gd name="connsiteY67" fmla="*/ 3968727 h 6227263"/>
              <a:gd name="connsiteX68" fmla="*/ 5873483 w 8636594"/>
              <a:gd name="connsiteY68" fmla="*/ 3783989 h 6227263"/>
              <a:gd name="connsiteX69" fmla="*/ 6203209 w 8636594"/>
              <a:gd name="connsiteY69" fmla="*/ 3258640 h 6227263"/>
              <a:gd name="connsiteX70" fmla="*/ 6299430 w 8636594"/>
              <a:gd name="connsiteY70" fmla="*/ 3107321 h 6227263"/>
              <a:gd name="connsiteX71" fmla="*/ 6372650 w 8636594"/>
              <a:gd name="connsiteY71" fmla="*/ 2993735 h 6227263"/>
              <a:gd name="connsiteX72" fmla="*/ 6453197 w 8636594"/>
              <a:gd name="connsiteY72" fmla="*/ 2869788 h 6227263"/>
              <a:gd name="connsiteX73" fmla="*/ 6564167 w 8636594"/>
              <a:gd name="connsiteY73" fmla="*/ 2696807 h 6227263"/>
              <a:gd name="connsiteX74" fmla="*/ 6976233 w 8636594"/>
              <a:gd name="connsiteY74" fmla="*/ 2045274 h 6227263"/>
              <a:gd name="connsiteX75" fmla="*/ 7086755 w 8636594"/>
              <a:gd name="connsiteY75" fmla="*/ 1872743 h 6227263"/>
              <a:gd name="connsiteX76" fmla="*/ 7170279 w 8636594"/>
              <a:gd name="connsiteY76" fmla="*/ 1744202 h 6227263"/>
              <a:gd name="connsiteX77" fmla="*/ 7226351 w 8636594"/>
              <a:gd name="connsiteY77" fmla="*/ 1659017 h 6227263"/>
              <a:gd name="connsiteX78" fmla="*/ 7282789 w 8636594"/>
              <a:gd name="connsiteY78" fmla="*/ 1574303 h 6227263"/>
              <a:gd name="connsiteX79" fmla="*/ 7339643 w 8636594"/>
              <a:gd name="connsiteY79" fmla="*/ 1490113 h 6227263"/>
              <a:gd name="connsiteX80" fmla="*/ 7396957 w 8636594"/>
              <a:gd name="connsiteY80" fmla="*/ 1406503 h 6227263"/>
              <a:gd name="connsiteX81" fmla="*/ 7454781 w 8636594"/>
              <a:gd name="connsiteY81" fmla="*/ 1323526 h 6227263"/>
              <a:gd name="connsiteX82" fmla="*/ 7513161 w 8636594"/>
              <a:gd name="connsiteY82" fmla="*/ 1241237 h 6227263"/>
              <a:gd name="connsiteX83" fmla="*/ 7572144 w 8636594"/>
              <a:gd name="connsiteY83" fmla="*/ 1159689 h 6227263"/>
              <a:gd name="connsiteX84" fmla="*/ 7601877 w 8636594"/>
              <a:gd name="connsiteY84" fmla="*/ 1119210 h 6227263"/>
              <a:gd name="connsiteX85" fmla="*/ 7631779 w 8636594"/>
              <a:gd name="connsiteY85" fmla="*/ 1078937 h 6227263"/>
              <a:gd name="connsiteX86" fmla="*/ 7661855 w 8636594"/>
              <a:gd name="connsiteY86" fmla="*/ 1038876 h 6227263"/>
              <a:gd name="connsiteX87" fmla="*/ 7692111 w 8636594"/>
              <a:gd name="connsiteY87" fmla="*/ 999035 h 6227263"/>
              <a:gd name="connsiteX88" fmla="*/ 7722554 w 8636594"/>
              <a:gd name="connsiteY88" fmla="*/ 959419 h 6227263"/>
              <a:gd name="connsiteX89" fmla="*/ 7753190 w 8636594"/>
              <a:gd name="connsiteY89" fmla="*/ 920037 h 6227263"/>
              <a:gd name="connsiteX90" fmla="*/ 7784023 w 8636594"/>
              <a:gd name="connsiteY90" fmla="*/ 880894 h 6227263"/>
              <a:gd name="connsiteX91" fmla="*/ 7815061 w 8636594"/>
              <a:gd name="connsiteY91" fmla="*/ 841997 h 6227263"/>
              <a:gd name="connsiteX92" fmla="*/ 7846308 w 8636594"/>
              <a:gd name="connsiteY92" fmla="*/ 803354 h 6227263"/>
              <a:gd name="connsiteX93" fmla="*/ 7877772 w 8636594"/>
              <a:gd name="connsiteY93" fmla="*/ 764970 h 6227263"/>
              <a:gd name="connsiteX94" fmla="*/ 7909458 w 8636594"/>
              <a:gd name="connsiteY94" fmla="*/ 726853 h 6227263"/>
              <a:gd name="connsiteX95" fmla="*/ 7941371 w 8636594"/>
              <a:gd name="connsiteY95" fmla="*/ 689010 h 6227263"/>
              <a:gd name="connsiteX96" fmla="*/ 7973518 w 8636594"/>
              <a:gd name="connsiteY96" fmla="*/ 651447 h 6227263"/>
              <a:gd name="connsiteX97" fmla="*/ 8005905 w 8636594"/>
              <a:gd name="connsiteY97" fmla="*/ 614171 h 6227263"/>
              <a:gd name="connsiteX98" fmla="*/ 8038538 w 8636594"/>
              <a:gd name="connsiteY98" fmla="*/ 577189 h 6227263"/>
              <a:gd name="connsiteX99" fmla="*/ 8071421 w 8636594"/>
              <a:gd name="connsiteY99" fmla="*/ 540507 h 6227263"/>
              <a:gd name="connsiteX100" fmla="*/ 8104563 w 8636594"/>
              <a:gd name="connsiteY100" fmla="*/ 504132 h 6227263"/>
              <a:gd name="connsiteX101" fmla="*/ 8137967 w 8636594"/>
              <a:gd name="connsiteY101" fmla="*/ 468072 h 6227263"/>
              <a:gd name="connsiteX102" fmla="*/ 8171641 w 8636594"/>
              <a:gd name="connsiteY102" fmla="*/ 432332 h 6227263"/>
              <a:gd name="connsiteX103" fmla="*/ 8205590 w 8636594"/>
              <a:gd name="connsiteY103" fmla="*/ 396920 h 6227263"/>
              <a:gd name="connsiteX104" fmla="*/ 8239820 w 8636594"/>
              <a:gd name="connsiteY104" fmla="*/ 361843 h 6227263"/>
              <a:gd name="connsiteX105" fmla="*/ 8274337 w 8636594"/>
              <a:gd name="connsiteY105" fmla="*/ 327107 h 6227263"/>
              <a:gd name="connsiteX106" fmla="*/ 8309147 w 8636594"/>
              <a:gd name="connsiteY106" fmla="*/ 292718 h 6227263"/>
              <a:gd name="connsiteX107" fmla="*/ 8344256 w 8636594"/>
              <a:gd name="connsiteY107" fmla="*/ 258685 h 6227263"/>
              <a:gd name="connsiteX108" fmla="*/ 8379669 w 8636594"/>
              <a:gd name="connsiteY108" fmla="*/ 225013 h 6227263"/>
              <a:gd name="connsiteX109" fmla="*/ 8415394 w 8636594"/>
              <a:gd name="connsiteY109" fmla="*/ 191709 h 6227263"/>
              <a:gd name="connsiteX110" fmla="*/ 8451434 w 8636594"/>
              <a:gd name="connsiteY110" fmla="*/ 158780 h 6227263"/>
              <a:gd name="connsiteX111" fmla="*/ 8487798 w 8636594"/>
              <a:gd name="connsiteY111" fmla="*/ 126233 h 6227263"/>
              <a:gd name="connsiteX112" fmla="*/ 8524489 w 8636594"/>
              <a:gd name="connsiteY112" fmla="*/ 94075 h 6227263"/>
              <a:gd name="connsiteX113" fmla="*/ 8561515 w 8636594"/>
              <a:gd name="connsiteY113" fmla="*/ 62312 h 6227263"/>
              <a:gd name="connsiteX114" fmla="*/ 8598881 w 8636594"/>
              <a:gd name="connsiteY114" fmla="*/ 30951 h 6227263"/>
              <a:gd name="connsiteX115" fmla="*/ 8636594 w 8636594"/>
              <a:gd name="connsiteY115" fmla="*/ 0 h 6227263"/>
              <a:gd name="connsiteX0" fmla="*/ 8636594 w 8636594"/>
              <a:gd name="connsiteY0" fmla="*/ 0 h 6206893"/>
              <a:gd name="connsiteX1" fmla="*/ 5293 w 8636594"/>
              <a:gd name="connsiteY1" fmla="*/ 0 h 6206893"/>
              <a:gd name="connsiteX2" fmla="*/ 0 w 8636594"/>
              <a:gd name="connsiteY2" fmla="*/ 5587843 h 6206893"/>
              <a:gd name="connsiteX3" fmla="*/ 1594033 w 8636594"/>
              <a:gd name="connsiteY3" fmla="*/ 5600057 h 6206893"/>
              <a:gd name="connsiteX4" fmla="*/ 1686068 w 8636594"/>
              <a:gd name="connsiteY4" fmla="*/ 5599745 h 6206893"/>
              <a:gd name="connsiteX5" fmla="*/ 3465680 w 8636594"/>
              <a:gd name="connsiteY5" fmla="*/ 6206893 h 6206893"/>
              <a:gd name="connsiteX6" fmla="*/ 3509548 w 8636594"/>
              <a:gd name="connsiteY6" fmla="*/ 6186174 h 6206893"/>
              <a:gd name="connsiteX7" fmla="*/ 3552910 w 8636594"/>
              <a:gd name="connsiteY7" fmla="*/ 6165110 h 6206893"/>
              <a:gd name="connsiteX8" fmla="*/ 3595773 w 8636594"/>
              <a:gd name="connsiteY8" fmla="*/ 6143704 h 6206893"/>
              <a:gd name="connsiteX9" fmla="*/ 3638142 w 8636594"/>
              <a:gd name="connsiteY9" fmla="*/ 6121960 h 6206893"/>
              <a:gd name="connsiteX10" fmla="*/ 3680024 w 8636594"/>
              <a:gd name="connsiteY10" fmla="*/ 6099881 h 6206893"/>
              <a:gd name="connsiteX11" fmla="*/ 3721426 w 8636594"/>
              <a:gd name="connsiteY11" fmla="*/ 6077471 h 6206893"/>
              <a:gd name="connsiteX12" fmla="*/ 3762353 w 8636594"/>
              <a:gd name="connsiteY12" fmla="*/ 6054733 h 6206893"/>
              <a:gd name="connsiteX13" fmla="*/ 3802812 w 8636594"/>
              <a:gd name="connsiteY13" fmla="*/ 6031671 h 6206893"/>
              <a:gd name="connsiteX14" fmla="*/ 3842810 w 8636594"/>
              <a:gd name="connsiteY14" fmla="*/ 6008288 h 6206893"/>
              <a:gd name="connsiteX15" fmla="*/ 3882352 w 8636594"/>
              <a:gd name="connsiteY15" fmla="*/ 5984588 h 6206893"/>
              <a:gd name="connsiteX16" fmla="*/ 3921445 w 8636594"/>
              <a:gd name="connsiteY16" fmla="*/ 5960574 h 6206893"/>
              <a:gd name="connsiteX17" fmla="*/ 3960096 w 8636594"/>
              <a:gd name="connsiteY17" fmla="*/ 5936250 h 6206893"/>
              <a:gd name="connsiteX18" fmla="*/ 3998311 w 8636594"/>
              <a:gd name="connsiteY18" fmla="*/ 5911619 h 6206893"/>
              <a:gd name="connsiteX19" fmla="*/ 4036095 w 8636594"/>
              <a:gd name="connsiteY19" fmla="*/ 5886685 h 6206893"/>
              <a:gd name="connsiteX20" fmla="*/ 4073456 w 8636594"/>
              <a:gd name="connsiteY20" fmla="*/ 5861452 h 6206893"/>
              <a:gd name="connsiteX21" fmla="*/ 4110400 w 8636594"/>
              <a:gd name="connsiteY21" fmla="*/ 5835922 h 6206893"/>
              <a:gd name="connsiteX22" fmla="*/ 4146933 w 8636594"/>
              <a:gd name="connsiteY22" fmla="*/ 5810100 h 6206893"/>
              <a:gd name="connsiteX23" fmla="*/ 4183061 w 8636594"/>
              <a:gd name="connsiteY23" fmla="*/ 5783988 h 6206893"/>
              <a:gd name="connsiteX24" fmla="*/ 4218791 w 8636594"/>
              <a:gd name="connsiteY24" fmla="*/ 5757591 h 6206893"/>
              <a:gd name="connsiteX25" fmla="*/ 4254129 w 8636594"/>
              <a:gd name="connsiteY25" fmla="*/ 5730912 h 6206893"/>
              <a:gd name="connsiteX26" fmla="*/ 4289081 w 8636594"/>
              <a:gd name="connsiteY26" fmla="*/ 5703955 h 6206893"/>
              <a:gd name="connsiteX27" fmla="*/ 4323654 w 8636594"/>
              <a:gd name="connsiteY27" fmla="*/ 5676722 h 6206893"/>
              <a:gd name="connsiteX28" fmla="*/ 4357854 w 8636594"/>
              <a:gd name="connsiteY28" fmla="*/ 5649218 h 6206893"/>
              <a:gd name="connsiteX29" fmla="*/ 4391688 w 8636594"/>
              <a:gd name="connsiteY29" fmla="*/ 5621446 h 6206893"/>
              <a:gd name="connsiteX30" fmla="*/ 4425162 w 8636594"/>
              <a:gd name="connsiteY30" fmla="*/ 5593409 h 6206893"/>
              <a:gd name="connsiteX31" fmla="*/ 4458281 w 8636594"/>
              <a:gd name="connsiteY31" fmla="*/ 5565111 h 6206893"/>
              <a:gd name="connsiteX32" fmla="*/ 4491053 w 8636594"/>
              <a:gd name="connsiteY32" fmla="*/ 5536556 h 6206893"/>
              <a:gd name="connsiteX33" fmla="*/ 4523484 w 8636594"/>
              <a:gd name="connsiteY33" fmla="*/ 5507747 h 6206893"/>
              <a:gd name="connsiteX34" fmla="*/ 4555580 w 8636594"/>
              <a:gd name="connsiteY34" fmla="*/ 5478687 h 6206893"/>
              <a:gd name="connsiteX35" fmla="*/ 4587347 w 8636594"/>
              <a:gd name="connsiteY35" fmla="*/ 5449380 h 6206893"/>
              <a:gd name="connsiteX36" fmla="*/ 4618793 w 8636594"/>
              <a:gd name="connsiteY36" fmla="*/ 5419830 h 6206893"/>
              <a:gd name="connsiteX37" fmla="*/ 4649922 w 8636594"/>
              <a:gd name="connsiteY37" fmla="*/ 5390040 h 6206893"/>
              <a:gd name="connsiteX38" fmla="*/ 4680742 w 8636594"/>
              <a:gd name="connsiteY38" fmla="*/ 5360014 h 6206893"/>
              <a:gd name="connsiteX39" fmla="*/ 4711259 w 8636594"/>
              <a:gd name="connsiteY39" fmla="*/ 5329755 h 6206893"/>
              <a:gd name="connsiteX40" fmla="*/ 4741478 w 8636594"/>
              <a:gd name="connsiteY40" fmla="*/ 5299266 h 6206893"/>
              <a:gd name="connsiteX41" fmla="*/ 4771408 w 8636594"/>
              <a:gd name="connsiteY41" fmla="*/ 5268551 h 6206893"/>
              <a:gd name="connsiteX42" fmla="*/ 4801053 w 8636594"/>
              <a:gd name="connsiteY42" fmla="*/ 5237614 h 6206893"/>
              <a:gd name="connsiteX43" fmla="*/ 4830420 w 8636594"/>
              <a:gd name="connsiteY43" fmla="*/ 5206458 h 6206893"/>
              <a:gd name="connsiteX44" fmla="*/ 4859516 w 8636594"/>
              <a:gd name="connsiteY44" fmla="*/ 5175087 h 6206893"/>
              <a:gd name="connsiteX45" fmla="*/ 4888347 w 8636594"/>
              <a:gd name="connsiteY45" fmla="*/ 5143504 h 6206893"/>
              <a:gd name="connsiteX46" fmla="*/ 4916919 w 8636594"/>
              <a:gd name="connsiteY46" fmla="*/ 5111713 h 6206893"/>
              <a:gd name="connsiteX47" fmla="*/ 4945238 w 8636594"/>
              <a:gd name="connsiteY47" fmla="*/ 5079717 h 6206893"/>
              <a:gd name="connsiteX48" fmla="*/ 4973311 w 8636594"/>
              <a:gd name="connsiteY48" fmla="*/ 5047519 h 6206893"/>
              <a:gd name="connsiteX49" fmla="*/ 5001145 w 8636594"/>
              <a:gd name="connsiteY49" fmla="*/ 5015124 h 6206893"/>
              <a:gd name="connsiteX50" fmla="*/ 5028745 w 8636594"/>
              <a:gd name="connsiteY50" fmla="*/ 4982535 h 6206893"/>
              <a:gd name="connsiteX51" fmla="*/ 5056117 w 8636594"/>
              <a:gd name="connsiteY51" fmla="*/ 4949755 h 6206893"/>
              <a:gd name="connsiteX52" fmla="*/ 5083269 w 8636594"/>
              <a:gd name="connsiteY52" fmla="*/ 4916787 h 6206893"/>
              <a:gd name="connsiteX53" fmla="*/ 5110207 w 8636594"/>
              <a:gd name="connsiteY53" fmla="*/ 4883636 h 6206893"/>
              <a:gd name="connsiteX54" fmla="*/ 5136937 w 8636594"/>
              <a:gd name="connsiteY54" fmla="*/ 4850305 h 6206893"/>
              <a:gd name="connsiteX55" fmla="*/ 5163464 w 8636594"/>
              <a:gd name="connsiteY55" fmla="*/ 4816797 h 6206893"/>
              <a:gd name="connsiteX56" fmla="*/ 5215940 w 8636594"/>
              <a:gd name="connsiteY56" fmla="*/ 4749265 h 6206893"/>
              <a:gd name="connsiteX57" fmla="*/ 5267684 w 8636594"/>
              <a:gd name="connsiteY57" fmla="*/ 4681068 h 6206893"/>
              <a:gd name="connsiteX58" fmla="*/ 5318748 w 8636594"/>
              <a:gd name="connsiteY58" fmla="*/ 4612234 h 6206893"/>
              <a:gd name="connsiteX59" fmla="*/ 5369182 w 8636594"/>
              <a:gd name="connsiteY59" fmla="*/ 4542793 h 6206893"/>
              <a:gd name="connsiteX60" fmla="*/ 5419038 w 8636594"/>
              <a:gd name="connsiteY60" fmla="*/ 4472771 h 6206893"/>
              <a:gd name="connsiteX61" fmla="*/ 5468365 w 8636594"/>
              <a:gd name="connsiteY61" fmla="*/ 4402196 h 6206893"/>
              <a:gd name="connsiteX62" fmla="*/ 5517215 w 8636594"/>
              <a:gd name="connsiteY62" fmla="*/ 4331098 h 6206893"/>
              <a:gd name="connsiteX63" fmla="*/ 5565637 w 8636594"/>
              <a:gd name="connsiteY63" fmla="*/ 4259503 h 6206893"/>
              <a:gd name="connsiteX64" fmla="*/ 5613684 w 8636594"/>
              <a:gd name="connsiteY64" fmla="*/ 4187441 h 6206893"/>
              <a:gd name="connsiteX65" fmla="*/ 5685160 w 8636594"/>
              <a:gd name="connsiteY65" fmla="*/ 4078531 h 6206893"/>
              <a:gd name="connsiteX66" fmla="*/ 5756074 w 8636594"/>
              <a:gd name="connsiteY66" fmla="*/ 3968727 h 6206893"/>
              <a:gd name="connsiteX67" fmla="*/ 5873483 w 8636594"/>
              <a:gd name="connsiteY67" fmla="*/ 3783989 h 6206893"/>
              <a:gd name="connsiteX68" fmla="*/ 6203209 w 8636594"/>
              <a:gd name="connsiteY68" fmla="*/ 3258640 h 6206893"/>
              <a:gd name="connsiteX69" fmla="*/ 6299430 w 8636594"/>
              <a:gd name="connsiteY69" fmla="*/ 3107321 h 6206893"/>
              <a:gd name="connsiteX70" fmla="*/ 6372650 w 8636594"/>
              <a:gd name="connsiteY70" fmla="*/ 2993735 h 6206893"/>
              <a:gd name="connsiteX71" fmla="*/ 6453197 w 8636594"/>
              <a:gd name="connsiteY71" fmla="*/ 2869788 h 6206893"/>
              <a:gd name="connsiteX72" fmla="*/ 6564167 w 8636594"/>
              <a:gd name="connsiteY72" fmla="*/ 2696807 h 6206893"/>
              <a:gd name="connsiteX73" fmla="*/ 6976233 w 8636594"/>
              <a:gd name="connsiteY73" fmla="*/ 2045274 h 6206893"/>
              <a:gd name="connsiteX74" fmla="*/ 7086755 w 8636594"/>
              <a:gd name="connsiteY74" fmla="*/ 1872743 h 6206893"/>
              <a:gd name="connsiteX75" fmla="*/ 7170279 w 8636594"/>
              <a:gd name="connsiteY75" fmla="*/ 1744202 h 6206893"/>
              <a:gd name="connsiteX76" fmla="*/ 7226351 w 8636594"/>
              <a:gd name="connsiteY76" fmla="*/ 1659017 h 6206893"/>
              <a:gd name="connsiteX77" fmla="*/ 7282789 w 8636594"/>
              <a:gd name="connsiteY77" fmla="*/ 1574303 h 6206893"/>
              <a:gd name="connsiteX78" fmla="*/ 7339643 w 8636594"/>
              <a:gd name="connsiteY78" fmla="*/ 1490113 h 6206893"/>
              <a:gd name="connsiteX79" fmla="*/ 7396957 w 8636594"/>
              <a:gd name="connsiteY79" fmla="*/ 1406503 h 6206893"/>
              <a:gd name="connsiteX80" fmla="*/ 7454781 w 8636594"/>
              <a:gd name="connsiteY80" fmla="*/ 1323526 h 6206893"/>
              <a:gd name="connsiteX81" fmla="*/ 7513161 w 8636594"/>
              <a:gd name="connsiteY81" fmla="*/ 1241237 h 6206893"/>
              <a:gd name="connsiteX82" fmla="*/ 7572144 w 8636594"/>
              <a:gd name="connsiteY82" fmla="*/ 1159689 h 6206893"/>
              <a:gd name="connsiteX83" fmla="*/ 7601877 w 8636594"/>
              <a:gd name="connsiteY83" fmla="*/ 1119210 h 6206893"/>
              <a:gd name="connsiteX84" fmla="*/ 7631779 w 8636594"/>
              <a:gd name="connsiteY84" fmla="*/ 1078937 h 6206893"/>
              <a:gd name="connsiteX85" fmla="*/ 7661855 w 8636594"/>
              <a:gd name="connsiteY85" fmla="*/ 1038876 h 6206893"/>
              <a:gd name="connsiteX86" fmla="*/ 7692111 w 8636594"/>
              <a:gd name="connsiteY86" fmla="*/ 999035 h 6206893"/>
              <a:gd name="connsiteX87" fmla="*/ 7722554 w 8636594"/>
              <a:gd name="connsiteY87" fmla="*/ 959419 h 6206893"/>
              <a:gd name="connsiteX88" fmla="*/ 7753190 w 8636594"/>
              <a:gd name="connsiteY88" fmla="*/ 920037 h 6206893"/>
              <a:gd name="connsiteX89" fmla="*/ 7784023 w 8636594"/>
              <a:gd name="connsiteY89" fmla="*/ 880894 h 6206893"/>
              <a:gd name="connsiteX90" fmla="*/ 7815061 w 8636594"/>
              <a:gd name="connsiteY90" fmla="*/ 841997 h 6206893"/>
              <a:gd name="connsiteX91" fmla="*/ 7846308 w 8636594"/>
              <a:gd name="connsiteY91" fmla="*/ 803354 h 6206893"/>
              <a:gd name="connsiteX92" fmla="*/ 7877772 w 8636594"/>
              <a:gd name="connsiteY92" fmla="*/ 764970 h 6206893"/>
              <a:gd name="connsiteX93" fmla="*/ 7909458 w 8636594"/>
              <a:gd name="connsiteY93" fmla="*/ 726853 h 6206893"/>
              <a:gd name="connsiteX94" fmla="*/ 7941371 w 8636594"/>
              <a:gd name="connsiteY94" fmla="*/ 689010 h 6206893"/>
              <a:gd name="connsiteX95" fmla="*/ 7973518 w 8636594"/>
              <a:gd name="connsiteY95" fmla="*/ 651447 h 6206893"/>
              <a:gd name="connsiteX96" fmla="*/ 8005905 w 8636594"/>
              <a:gd name="connsiteY96" fmla="*/ 614171 h 6206893"/>
              <a:gd name="connsiteX97" fmla="*/ 8038538 w 8636594"/>
              <a:gd name="connsiteY97" fmla="*/ 577189 h 6206893"/>
              <a:gd name="connsiteX98" fmla="*/ 8071421 w 8636594"/>
              <a:gd name="connsiteY98" fmla="*/ 540507 h 6206893"/>
              <a:gd name="connsiteX99" fmla="*/ 8104563 w 8636594"/>
              <a:gd name="connsiteY99" fmla="*/ 504132 h 6206893"/>
              <a:gd name="connsiteX100" fmla="*/ 8137967 w 8636594"/>
              <a:gd name="connsiteY100" fmla="*/ 468072 h 6206893"/>
              <a:gd name="connsiteX101" fmla="*/ 8171641 w 8636594"/>
              <a:gd name="connsiteY101" fmla="*/ 432332 h 6206893"/>
              <a:gd name="connsiteX102" fmla="*/ 8205590 w 8636594"/>
              <a:gd name="connsiteY102" fmla="*/ 396920 h 6206893"/>
              <a:gd name="connsiteX103" fmla="*/ 8239820 w 8636594"/>
              <a:gd name="connsiteY103" fmla="*/ 361843 h 6206893"/>
              <a:gd name="connsiteX104" fmla="*/ 8274337 w 8636594"/>
              <a:gd name="connsiteY104" fmla="*/ 327107 h 6206893"/>
              <a:gd name="connsiteX105" fmla="*/ 8309147 w 8636594"/>
              <a:gd name="connsiteY105" fmla="*/ 292718 h 6206893"/>
              <a:gd name="connsiteX106" fmla="*/ 8344256 w 8636594"/>
              <a:gd name="connsiteY106" fmla="*/ 258685 h 6206893"/>
              <a:gd name="connsiteX107" fmla="*/ 8379669 w 8636594"/>
              <a:gd name="connsiteY107" fmla="*/ 225013 h 6206893"/>
              <a:gd name="connsiteX108" fmla="*/ 8415394 w 8636594"/>
              <a:gd name="connsiteY108" fmla="*/ 191709 h 6206893"/>
              <a:gd name="connsiteX109" fmla="*/ 8451434 w 8636594"/>
              <a:gd name="connsiteY109" fmla="*/ 158780 h 6206893"/>
              <a:gd name="connsiteX110" fmla="*/ 8487798 w 8636594"/>
              <a:gd name="connsiteY110" fmla="*/ 126233 h 6206893"/>
              <a:gd name="connsiteX111" fmla="*/ 8524489 w 8636594"/>
              <a:gd name="connsiteY111" fmla="*/ 94075 h 6206893"/>
              <a:gd name="connsiteX112" fmla="*/ 8561515 w 8636594"/>
              <a:gd name="connsiteY112" fmla="*/ 62312 h 6206893"/>
              <a:gd name="connsiteX113" fmla="*/ 8598881 w 8636594"/>
              <a:gd name="connsiteY113" fmla="*/ 30951 h 6206893"/>
              <a:gd name="connsiteX114" fmla="*/ 8636594 w 8636594"/>
              <a:gd name="connsiteY114" fmla="*/ 0 h 6206893"/>
              <a:gd name="connsiteX0" fmla="*/ 8636594 w 8636594"/>
              <a:gd name="connsiteY0" fmla="*/ 0 h 6186174"/>
              <a:gd name="connsiteX1" fmla="*/ 5293 w 8636594"/>
              <a:gd name="connsiteY1" fmla="*/ 0 h 6186174"/>
              <a:gd name="connsiteX2" fmla="*/ 0 w 8636594"/>
              <a:gd name="connsiteY2" fmla="*/ 5587843 h 6186174"/>
              <a:gd name="connsiteX3" fmla="*/ 1594033 w 8636594"/>
              <a:gd name="connsiteY3" fmla="*/ 5600057 h 6186174"/>
              <a:gd name="connsiteX4" fmla="*/ 1686068 w 8636594"/>
              <a:gd name="connsiteY4" fmla="*/ 5599745 h 6186174"/>
              <a:gd name="connsiteX5" fmla="*/ 3509548 w 8636594"/>
              <a:gd name="connsiteY5" fmla="*/ 6186174 h 6186174"/>
              <a:gd name="connsiteX6" fmla="*/ 3552910 w 8636594"/>
              <a:gd name="connsiteY6" fmla="*/ 6165110 h 6186174"/>
              <a:gd name="connsiteX7" fmla="*/ 3595773 w 8636594"/>
              <a:gd name="connsiteY7" fmla="*/ 6143704 h 6186174"/>
              <a:gd name="connsiteX8" fmla="*/ 3638142 w 8636594"/>
              <a:gd name="connsiteY8" fmla="*/ 6121960 h 6186174"/>
              <a:gd name="connsiteX9" fmla="*/ 3680024 w 8636594"/>
              <a:gd name="connsiteY9" fmla="*/ 6099881 h 6186174"/>
              <a:gd name="connsiteX10" fmla="*/ 3721426 w 8636594"/>
              <a:gd name="connsiteY10" fmla="*/ 6077471 h 6186174"/>
              <a:gd name="connsiteX11" fmla="*/ 3762353 w 8636594"/>
              <a:gd name="connsiteY11" fmla="*/ 6054733 h 6186174"/>
              <a:gd name="connsiteX12" fmla="*/ 3802812 w 8636594"/>
              <a:gd name="connsiteY12" fmla="*/ 6031671 h 6186174"/>
              <a:gd name="connsiteX13" fmla="*/ 3842810 w 8636594"/>
              <a:gd name="connsiteY13" fmla="*/ 6008288 h 6186174"/>
              <a:gd name="connsiteX14" fmla="*/ 3882352 w 8636594"/>
              <a:gd name="connsiteY14" fmla="*/ 5984588 h 6186174"/>
              <a:gd name="connsiteX15" fmla="*/ 3921445 w 8636594"/>
              <a:gd name="connsiteY15" fmla="*/ 5960574 h 6186174"/>
              <a:gd name="connsiteX16" fmla="*/ 3960096 w 8636594"/>
              <a:gd name="connsiteY16" fmla="*/ 5936250 h 6186174"/>
              <a:gd name="connsiteX17" fmla="*/ 3998311 w 8636594"/>
              <a:gd name="connsiteY17" fmla="*/ 5911619 h 6186174"/>
              <a:gd name="connsiteX18" fmla="*/ 4036095 w 8636594"/>
              <a:gd name="connsiteY18" fmla="*/ 5886685 h 6186174"/>
              <a:gd name="connsiteX19" fmla="*/ 4073456 w 8636594"/>
              <a:gd name="connsiteY19" fmla="*/ 5861452 h 6186174"/>
              <a:gd name="connsiteX20" fmla="*/ 4110400 w 8636594"/>
              <a:gd name="connsiteY20" fmla="*/ 5835922 h 6186174"/>
              <a:gd name="connsiteX21" fmla="*/ 4146933 w 8636594"/>
              <a:gd name="connsiteY21" fmla="*/ 5810100 h 6186174"/>
              <a:gd name="connsiteX22" fmla="*/ 4183061 w 8636594"/>
              <a:gd name="connsiteY22" fmla="*/ 5783988 h 6186174"/>
              <a:gd name="connsiteX23" fmla="*/ 4218791 w 8636594"/>
              <a:gd name="connsiteY23" fmla="*/ 5757591 h 6186174"/>
              <a:gd name="connsiteX24" fmla="*/ 4254129 w 8636594"/>
              <a:gd name="connsiteY24" fmla="*/ 5730912 h 6186174"/>
              <a:gd name="connsiteX25" fmla="*/ 4289081 w 8636594"/>
              <a:gd name="connsiteY25" fmla="*/ 5703955 h 6186174"/>
              <a:gd name="connsiteX26" fmla="*/ 4323654 w 8636594"/>
              <a:gd name="connsiteY26" fmla="*/ 5676722 h 6186174"/>
              <a:gd name="connsiteX27" fmla="*/ 4357854 w 8636594"/>
              <a:gd name="connsiteY27" fmla="*/ 5649218 h 6186174"/>
              <a:gd name="connsiteX28" fmla="*/ 4391688 w 8636594"/>
              <a:gd name="connsiteY28" fmla="*/ 5621446 h 6186174"/>
              <a:gd name="connsiteX29" fmla="*/ 4425162 w 8636594"/>
              <a:gd name="connsiteY29" fmla="*/ 5593409 h 6186174"/>
              <a:gd name="connsiteX30" fmla="*/ 4458281 w 8636594"/>
              <a:gd name="connsiteY30" fmla="*/ 5565111 h 6186174"/>
              <a:gd name="connsiteX31" fmla="*/ 4491053 w 8636594"/>
              <a:gd name="connsiteY31" fmla="*/ 5536556 h 6186174"/>
              <a:gd name="connsiteX32" fmla="*/ 4523484 w 8636594"/>
              <a:gd name="connsiteY32" fmla="*/ 5507747 h 6186174"/>
              <a:gd name="connsiteX33" fmla="*/ 4555580 w 8636594"/>
              <a:gd name="connsiteY33" fmla="*/ 5478687 h 6186174"/>
              <a:gd name="connsiteX34" fmla="*/ 4587347 w 8636594"/>
              <a:gd name="connsiteY34" fmla="*/ 5449380 h 6186174"/>
              <a:gd name="connsiteX35" fmla="*/ 4618793 w 8636594"/>
              <a:gd name="connsiteY35" fmla="*/ 5419830 h 6186174"/>
              <a:gd name="connsiteX36" fmla="*/ 4649922 w 8636594"/>
              <a:gd name="connsiteY36" fmla="*/ 5390040 h 6186174"/>
              <a:gd name="connsiteX37" fmla="*/ 4680742 w 8636594"/>
              <a:gd name="connsiteY37" fmla="*/ 5360014 h 6186174"/>
              <a:gd name="connsiteX38" fmla="*/ 4711259 w 8636594"/>
              <a:gd name="connsiteY38" fmla="*/ 5329755 h 6186174"/>
              <a:gd name="connsiteX39" fmla="*/ 4741478 w 8636594"/>
              <a:gd name="connsiteY39" fmla="*/ 5299266 h 6186174"/>
              <a:gd name="connsiteX40" fmla="*/ 4771408 w 8636594"/>
              <a:gd name="connsiteY40" fmla="*/ 5268551 h 6186174"/>
              <a:gd name="connsiteX41" fmla="*/ 4801053 w 8636594"/>
              <a:gd name="connsiteY41" fmla="*/ 5237614 h 6186174"/>
              <a:gd name="connsiteX42" fmla="*/ 4830420 w 8636594"/>
              <a:gd name="connsiteY42" fmla="*/ 5206458 h 6186174"/>
              <a:gd name="connsiteX43" fmla="*/ 4859516 w 8636594"/>
              <a:gd name="connsiteY43" fmla="*/ 5175087 h 6186174"/>
              <a:gd name="connsiteX44" fmla="*/ 4888347 w 8636594"/>
              <a:gd name="connsiteY44" fmla="*/ 5143504 h 6186174"/>
              <a:gd name="connsiteX45" fmla="*/ 4916919 w 8636594"/>
              <a:gd name="connsiteY45" fmla="*/ 5111713 h 6186174"/>
              <a:gd name="connsiteX46" fmla="*/ 4945238 w 8636594"/>
              <a:gd name="connsiteY46" fmla="*/ 5079717 h 6186174"/>
              <a:gd name="connsiteX47" fmla="*/ 4973311 w 8636594"/>
              <a:gd name="connsiteY47" fmla="*/ 5047519 h 6186174"/>
              <a:gd name="connsiteX48" fmla="*/ 5001145 w 8636594"/>
              <a:gd name="connsiteY48" fmla="*/ 5015124 h 6186174"/>
              <a:gd name="connsiteX49" fmla="*/ 5028745 w 8636594"/>
              <a:gd name="connsiteY49" fmla="*/ 4982535 h 6186174"/>
              <a:gd name="connsiteX50" fmla="*/ 5056117 w 8636594"/>
              <a:gd name="connsiteY50" fmla="*/ 4949755 h 6186174"/>
              <a:gd name="connsiteX51" fmla="*/ 5083269 w 8636594"/>
              <a:gd name="connsiteY51" fmla="*/ 4916787 h 6186174"/>
              <a:gd name="connsiteX52" fmla="*/ 5110207 w 8636594"/>
              <a:gd name="connsiteY52" fmla="*/ 4883636 h 6186174"/>
              <a:gd name="connsiteX53" fmla="*/ 5136937 w 8636594"/>
              <a:gd name="connsiteY53" fmla="*/ 4850305 h 6186174"/>
              <a:gd name="connsiteX54" fmla="*/ 5163464 w 8636594"/>
              <a:gd name="connsiteY54" fmla="*/ 4816797 h 6186174"/>
              <a:gd name="connsiteX55" fmla="*/ 5215940 w 8636594"/>
              <a:gd name="connsiteY55" fmla="*/ 4749265 h 6186174"/>
              <a:gd name="connsiteX56" fmla="*/ 5267684 w 8636594"/>
              <a:gd name="connsiteY56" fmla="*/ 4681068 h 6186174"/>
              <a:gd name="connsiteX57" fmla="*/ 5318748 w 8636594"/>
              <a:gd name="connsiteY57" fmla="*/ 4612234 h 6186174"/>
              <a:gd name="connsiteX58" fmla="*/ 5369182 w 8636594"/>
              <a:gd name="connsiteY58" fmla="*/ 4542793 h 6186174"/>
              <a:gd name="connsiteX59" fmla="*/ 5419038 w 8636594"/>
              <a:gd name="connsiteY59" fmla="*/ 4472771 h 6186174"/>
              <a:gd name="connsiteX60" fmla="*/ 5468365 w 8636594"/>
              <a:gd name="connsiteY60" fmla="*/ 4402196 h 6186174"/>
              <a:gd name="connsiteX61" fmla="*/ 5517215 w 8636594"/>
              <a:gd name="connsiteY61" fmla="*/ 4331098 h 6186174"/>
              <a:gd name="connsiteX62" fmla="*/ 5565637 w 8636594"/>
              <a:gd name="connsiteY62" fmla="*/ 4259503 h 6186174"/>
              <a:gd name="connsiteX63" fmla="*/ 5613684 w 8636594"/>
              <a:gd name="connsiteY63" fmla="*/ 4187441 h 6186174"/>
              <a:gd name="connsiteX64" fmla="*/ 5685160 w 8636594"/>
              <a:gd name="connsiteY64" fmla="*/ 4078531 h 6186174"/>
              <a:gd name="connsiteX65" fmla="*/ 5756074 w 8636594"/>
              <a:gd name="connsiteY65" fmla="*/ 3968727 h 6186174"/>
              <a:gd name="connsiteX66" fmla="*/ 5873483 w 8636594"/>
              <a:gd name="connsiteY66" fmla="*/ 3783989 h 6186174"/>
              <a:gd name="connsiteX67" fmla="*/ 6203209 w 8636594"/>
              <a:gd name="connsiteY67" fmla="*/ 3258640 h 6186174"/>
              <a:gd name="connsiteX68" fmla="*/ 6299430 w 8636594"/>
              <a:gd name="connsiteY68" fmla="*/ 3107321 h 6186174"/>
              <a:gd name="connsiteX69" fmla="*/ 6372650 w 8636594"/>
              <a:gd name="connsiteY69" fmla="*/ 2993735 h 6186174"/>
              <a:gd name="connsiteX70" fmla="*/ 6453197 w 8636594"/>
              <a:gd name="connsiteY70" fmla="*/ 2869788 h 6186174"/>
              <a:gd name="connsiteX71" fmla="*/ 6564167 w 8636594"/>
              <a:gd name="connsiteY71" fmla="*/ 2696807 h 6186174"/>
              <a:gd name="connsiteX72" fmla="*/ 6976233 w 8636594"/>
              <a:gd name="connsiteY72" fmla="*/ 2045274 h 6186174"/>
              <a:gd name="connsiteX73" fmla="*/ 7086755 w 8636594"/>
              <a:gd name="connsiteY73" fmla="*/ 1872743 h 6186174"/>
              <a:gd name="connsiteX74" fmla="*/ 7170279 w 8636594"/>
              <a:gd name="connsiteY74" fmla="*/ 1744202 h 6186174"/>
              <a:gd name="connsiteX75" fmla="*/ 7226351 w 8636594"/>
              <a:gd name="connsiteY75" fmla="*/ 1659017 h 6186174"/>
              <a:gd name="connsiteX76" fmla="*/ 7282789 w 8636594"/>
              <a:gd name="connsiteY76" fmla="*/ 1574303 h 6186174"/>
              <a:gd name="connsiteX77" fmla="*/ 7339643 w 8636594"/>
              <a:gd name="connsiteY77" fmla="*/ 1490113 h 6186174"/>
              <a:gd name="connsiteX78" fmla="*/ 7396957 w 8636594"/>
              <a:gd name="connsiteY78" fmla="*/ 1406503 h 6186174"/>
              <a:gd name="connsiteX79" fmla="*/ 7454781 w 8636594"/>
              <a:gd name="connsiteY79" fmla="*/ 1323526 h 6186174"/>
              <a:gd name="connsiteX80" fmla="*/ 7513161 w 8636594"/>
              <a:gd name="connsiteY80" fmla="*/ 1241237 h 6186174"/>
              <a:gd name="connsiteX81" fmla="*/ 7572144 w 8636594"/>
              <a:gd name="connsiteY81" fmla="*/ 1159689 h 6186174"/>
              <a:gd name="connsiteX82" fmla="*/ 7601877 w 8636594"/>
              <a:gd name="connsiteY82" fmla="*/ 1119210 h 6186174"/>
              <a:gd name="connsiteX83" fmla="*/ 7631779 w 8636594"/>
              <a:gd name="connsiteY83" fmla="*/ 1078937 h 6186174"/>
              <a:gd name="connsiteX84" fmla="*/ 7661855 w 8636594"/>
              <a:gd name="connsiteY84" fmla="*/ 1038876 h 6186174"/>
              <a:gd name="connsiteX85" fmla="*/ 7692111 w 8636594"/>
              <a:gd name="connsiteY85" fmla="*/ 999035 h 6186174"/>
              <a:gd name="connsiteX86" fmla="*/ 7722554 w 8636594"/>
              <a:gd name="connsiteY86" fmla="*/ 959419 h 6186174"/>
              <a:gd name="connsiteX87" fmla="*/ 7753190 w 8636594"/>
              <a:gd name="connsiteY87" fmla="*/ 920037 h 6186174"/>
              <a:gd name="connsiteX88" fmla="*/ 7784023 w 8636594"/>
              <a:gd name="connsiteY88" fmla="*/ 880894 h 6186174"/>
              <a:gd name="connsiteX89" fmla="*/ 7815061 w 8636594"/>
              <a:gd name="connsiteY89" fmla="*/ 841997 h 6186174"/>
              <a:gd name="connsiteX90" fmla="*/ 7846308 w 8636594"/>
              <a:gd name="connsiteY90" fmla="*/ 803354 h 6186174"/>
              <a:gd name="connsiteX91" fmla="*/ 7877772 w 8636594"/>
              <a:gd name="connsiteY91" fmla="*/ 764970 h 6186174"/>
              <a:gd name="connsiteX92" fmla="*/ 7909458 w 8636594"/>
              <a:gd name="connsiteY92" fmla="*/ 726853 h 6186174"/>
              <a:gd name="connsiteX93" fmla="*/ 7941371 w 8636594"/>
              <a:gd name="connsiteY93" fmla="*/ 689010 h 6186174"/>
              <a:gd name="connsiteX94" fmla="*/ 7973518 w 8636594"/>
              <a:gd name="connsiteY94" fmla="*/ 651447 h 6186174"/>
              <a:gd name="connsiteX95" fmla="*/ 8005905 w 8636594"/>
              <a:gd name="connsiteY95" fmla="*/ 614171 h 6186174"/>
              <a:gd name="connsiteX96" fmla="*/ 8038538 w 8636594"/>
              <a:gd name="connsiteY96" fmla="*/ 577189 h 6186174"/>
              <a:gd name="connsiteX97" fmla="*/ 8071421 w 8636594"/>
              <a:gd name="connsiteY97" fmla="*/ 540507 h 6186174"/>
              <a:gd name="connsiteX98" fmla="*/ 8104563 w 8636594"/>
              <a:gd name="connsiteY98" fmla="*/ 504132 h 6186174"/>
              <a:gd name="connsiteX99" fmla="*/ 8137967 w 8636594"/>
              <a:gd name="connsiteY99" fmla="*/ 468072 h 6186174"/>
              <a:gd name="connsiteX100" fmla="*/ 8171641 w 8636594"/>
              <a:gd name="connsiteY100" fmla="*/ 432332 h 6186174"/>
              <a:gd name="connsiteX101" fmla="*/ 8205590 w 8636594"/>
              <a:gd name="connsiteY101" fmla="*/ 396920 h 6186174"/>
              <a:gd name="connsiteX102" fmla="*/ 8239820 w 8636594"/>
              <a:gd name="connsiteY102" fmla="*/ 361843 h 6186174"/>
              <a:gd name="connsiteX103" fmla="*/ 8274337 w 8636594"/>
              <a:gd name="connsiteY103" fmla="*/ 327107 h 6186174"/>
              <a:gd name="connsiteX104" fmla="*/ 8309147 w 8636594"/>
              <a:gd name="connsiteY104" fmla="*/ 292718 h 6186174"/>
              <a:gd name="connsiteX105" fmla="*/ 8344256 w 8636594"/>
              <a:gd name="connsiteY105" fmla="*/ 258685 h 6186174"/>
              <a:gd name="connsiteX106" fmla="*/ 8379669 w 8636594"/>
              <a:gd name="connsiteY106" fmla="*/ 225013 h 6186174"/>
              <a:gd name="connsiteX107" fmla="*/ 8415394 w 8636594"/>
              <a:gd name="connsiteY107" fmla="*/ 191709 h 6186174"/>
              <a:gd name="connsiteX108" fmla="*/ 8451434 w 8636594"/>
              <a:gd name="connsiteY108" fmla="*/ 158780 h 6186174"/>
              <a:gd name="connsiteX109" fmla="*/ 8487798 w 8636594"/>
              <a:gd name="connsiteY109" fmla="*/ 126233 h 6186174"/>
              <a:gd name="connsiteX110" fmla="*/ 8524489 w 8636594"/>
              <a:gd name="connsiteY110" fmla="*/ 94075 h 6186174"/>
              <a:gd name="connsiteX111" fmla="*/ 8561515 w 8636594"/>
              <a:gd name="connsiteY111" fmla="*/ 62312 h 6186174"/>
              <a:gd name="connsiteX112" fmla="*/ 8598881 w 8636594"/>
              <a:gd name="connsiteY112" fmla="*/ 30951 h 6186174"/>
              <a:gd name="connsiteX113" fmla="*/ 8636594 w 8636594"/>
              <a:gd name="connsiteY113" fmla="*/ 0 h 6186174"/>
              <a:gd name="connsiteX0" fmla="*/ 8636594 w 8636594"/>
              <a:gd name="connsiteY0" fmla="*/ 0 h 6165110"/>
              <a:gd name="connsiteX1" fmla="*/ 5293 w 8636594"/>
              <a:gd name="connsiteY1" fmla="*/ 0 h 6165110"/>
              <a:gd name="connsiteX2" fmla="*/ 0 w 8636594"/>
              <a:gd name="connsiteY2" fmla="*/ 5587843 h 6165110"/>
              <a:gd name="connsiteX3" fmla="*/ 1594033 w 8636594"/>
              <a:gd name="connsiteY3" fmla="*/ 5600057 h 6165110"/>
              <a:gd name="connsiteX4" fmla="*/ 1686068 w 8636594"/>
              <a:gd name="connsiteY4" fmla="*/ 5599745 h 6165110"/>
              <a:gd name="connsiteX5" fmla="*/ 3552910 w 8636594"/>
              <a:gd name="connsiteY5" fmla="*/ 6165110 h 6165110"/>
              <a:gd name="connsiteX6" fmla="*/ 3595773 w 8636594"/>
              <a:gd name="connsiteY6" fmla="*/ 6143704 h 6165110"/>
              <a:gd name="connsiteX7" fmla="*/ 3638142 w 8636594"/>
              <a:gd name="connsiteY7" fmla="*/ 6121960 h 6165110"/>
              <a:gd name="connsiteX8" fmla="*/ 3680024 w 8636594"/>
              <a:gd name="connsiteY8" fmla="*/ 6099881 h 6165110"/>
              <a:gd name="connsiteX9" fmla="*/ 3721426 w 8636594"/>
              <a:gd name="connsiteY9" fmla="*/ 6077471 h 6165110"/>
              <a:gd name="connsiteX10" fmla="*/ 3762353 w 8636594"/>
              <a:gd name="connsiteY10" fmla="*/ 6054733 h 6165110"/>
              <a:gd name="connsiteX11" fmla="*/ 3802812 w 8636594"/>
              <a:gd name="connsiteY11" fmla="*/ 6031671 h 6165110"/>
              <a:gd name="connsiteX12" fmla="*/ 3842810 w 8636594"/>
              <a:gd name="connsiteY12" fmla="*/ 6008288 h 6165110"/>
              <a:gd name="connsiteX13" fmla="*/ 3882352 w 8636594"/>
              <a:gd name="connsiteY13" fmla="*/ 5984588 h 6165110"/>
              <a:gd name="connsiteX14" fmla="*/ 3921445 w 8636594"/>
              <a:gd name="connsiteY14" fmla="*/ 5960574 h 6165110"/>
              <a:gd name="connsiteX15" fmla="*/ 3960096 w 8636594"/>
              <a:gd name="connsiteY15" fmla="*/ 5936250 h 6165110"/>
              <a:gd name="connsiteX16" fmla="*/ 3998311 w 8636594"/>
              <a:gd name="connsiteY16" fmla="*/ 5911619 h 6165110"/>
              <a:gd name="connsiteX17" fmla="*/ 4036095 w 8636594"/>
              <a:gd name="connsiteY17" fmla="*/ 5886685 h 6165110"/>
              <a:gd name="connsiteX18" fmla="*/ 4073456 w 8636594"/>
              <a:gd name="connsiteY18" fmla="*/ 5861452 h 6165110"/>
              <a:gd name="connsiteX19" fmla="*/ 4110400 w 8636594"/>
              <a:gd name="connsiteY19" fmla="*/ 5835922 h 6165110"/>
              <a:gd name="connsiteX20" fmla="*/ 4146933 w 8636594"/>
              <a:gd name="connsiteY20" fmla="*/ 5810100 h 6165110"/>
              <a:gd name="connsiteX21" fmla="*/ 4183061 w 8636594"/>
              <a:gd name="connsiteY21" fmla="*/ 5783988 h 6165110"/>
              <a:gd name="connsiteX22" fmla="*/ 4218791 w 8636594"/>
              <a:gd name="connsiteY22" fmla="*/ 5757591 h 6165110"/>
              <a:gd name="connsiteX23" fmla="*/ 4254129 w 8636594"/>
              <a:gd name="connsiteY23" fmla="*/ 5730912 h 6165110"/>
              <a:gd name="connsiteX24" fmla="*/ 4289081 w 8636594"/>
              <a:gd name="connsiteY24" fmla="*/ 5703955 h 6165110"/>
              <a:gd name="connsiteX25" fmla="*/ 4323654 w 8636594"/>
              <a:gd name="connsiteY25" fmla="*/ 5676722 h 6165110"/>
              <a:gd name="connsiteX26" fmla="*/ 4357854 w 8636594"/>
              <a:gd name="connsiteY26" fmla="*/ 5649218 h 6165110"/>
              <a:gd name="connsiteX27" fmla="*/ 4391688 w 8636594"/>
              <a:gd name="connsiteY27" fmla="*/ 5621446 h 6165110"/>
              <a:gd name="connsiteX28" fmla="*/ 4425162 w 8636594"/>
              <a:gd name="connsiteY28" fmla="*/ 5593409 h 6165110"/>
              <a:gd name="connsiteX29" fmla="*/ 4458281 w 8636594"/>
              <a:gd name="connsiteY29" fmla="*/ 5565111 h 6165110"/>
              <a:gd name="connsiteX30" fmla="*/ 4491053 w 8636594"/>
              <a:gd name="connsiteY30" fmla="*/ 5536556 h 6165110"/>
              <a:gd name="connsiteX31" fmla="*/ 4523484 w 8636594"/>
              <a:gd name="connsiteY31" fmla="*/ 5507747 h 6165110"/>
              <a:gd name="connsiteX32" fmla="*/ 4555580 w 8636594"/>
              <a:gd name="connsiteY32" fmla="*/ 5478687 h 6165110"/>
              <a:gd name="connsiteX33" fmla="*/ 4587347 w 8636594"/>
              <a:gd name="connsiteY33" fmla="*/ 5449380 h 6165110"/>
              <a:gd name="connsiteX34" fmla="*/ 4618793 w 8636594"/>
              <a:gd name="connsiteY34" fmla="*/ 5419830 h 6165110"/>
              <a:gd name="connsiteX35" fmla="*/ 4649922 w 8636594"/>
              <a:gd name="connsiteY35" fmla="*/ 5390040 h 6165110"/>
              <a:gd name="connsiteX36" fmla="*/ 4680742 w 8636594"/>
              <a:gd name="connsiteY36" fmla="*/ 5360014 h 6165110"/>
              <a:gd name="connsiteX37" fmla="*/ 4711259 w 8636594"/>
              <a:gd name="connsiteY37" fmla="*/ 5329755 h 6165110"/>
              <a:gd name="connsiteX38" fmla="*/ 4741478 w 8636594"/>
              <a:gd name="connsiteY38" fmla="*/ 5299266 h 6165110"/>
              <a:gd name="connsiteX39" fmla="*/ 4771408 w 8636594"/>
              <a:gd name="connsiteY39" fmla="*/ 5268551 h 6165110"/>
              <a:gd name="connsiteX40" fmla="*/ 4801053 w 8636594"/>
              <a:gd name="connsiteY40" fmla="*/ 5237614 h 6165110"/>
              <a:gd name="connsiteX41" fmla="*/ 4830420 w 8636594"/>
              <a:gd name="connsiteY41" fmla="*/ 5206458 h 6165110"/>
              <a:gd name="connsiteX42" fmla="*/ 4859516 w 8636594"/>
              <a:gd name="connsiteY42" fmla="*/ 5175087 h 6165110"/>
              <a:gd name="connsiteX43" fmla="*/ 4888347 w 8636594"/>
              <a:gd name="connsiteY43" fmla="*/ 5143504 h 6165110"/>
              <a:gd name="connsiteX44" fmla="*/ 4916919 w 8636594"/>
              <a:gd name="connsiteY44" fmla="*/ 5111713 h 6165110"/>
              <a:gd name="connsiteX45" fmla="*/ 4945238 w 8636594"/>
              <a:gd name="connsiteY45" fmla="*/ 5079717 h 6165110"/>
              <a:gd name="connsiteX46" fmla="*/ 4973311 w 8636594"/>
              <a:gd name="connsiteY46" fmla="*/ 5047519 h 6165110"/>
              <a:gd name="connsiteX47" fmla="*/ 5001145 w 8636594"/>
              <a:gd name="connsiteY47" fmla="*/ 5015124 h 6165110"/>
              <a:gd name="connsiteX48" fmla="*/ 5028745 w 8636594"/>
              <a:gd name="connsiteY48" fmla="*/ 4982535 h 6165110"/>
              <a:gd name="connsiteX49" fmla="*/ 5056117 w 8636594"/>
              <a:gd name="connsiteY49" fmla="*/ 4949755 h 6165110"/>
              <a:gd name="connsiteX50" fmla="*/ 5083269 w 8636594"/>
              <a:gd name="connsiteY50" fmla="*/ 4916787 h 6165110"/>
              <a:gd name="connsiteX51" fmla="*/ 5110207 w 8636594"/>
              <a:gd name="connsiteY51" fmla="*/ 4883636 h 6165110"/>
              <a:gd name="connsiteX52" fmla="*/ 5136937 w 8636594"/>
              <a:gd name="connsiteY52" fmla="*/ 4850305 h 6165110"/>
              <a:gd name="connsiteX53" fmla="*/ 5163464 w 8636594"/>
              <a:gd name="connsiteY53" fmla="*/ 4816797 h 6165110"/>
              <a:gd name="connsiteX54" fmla="*/ 5215940 w 8636594"/>
              <a:gd name="connsiteY54" fmla="*/ 4749265 h 6165110"/>
              <a:gd name="connsiteX55" fmla="*/ 5267684 w 8636594"/>
              <a:gd name="connsiteY55" fmla="*/ 4681068 h 6165110"/>
              <a:gd name="connsiteX56" fmla="*/ 5318748 w 8636594"/>
              <a:gd name="connsiteY56" fmla="*/ 4612234 h 6165110"/>
              <a:gd name="connsiteX57" fmla="*/ 5369182 w 8636594"/>
              <a:gd name="connsiteY57" fmla="*/ 4542793 h 6165110"/>
              <a:gd name="connsiteX58" fmla="*/ 5419038 w 8636594"/>
              <a:gd name="connsiteY58" fmla="*/ 4472771 h 6165110"/>
              <a:gd name="connsiteX59" fmla="*/ 5468365 w 8636594"/>
              <a:gd name="connsiteY59" fmla="*/ 4402196 h 6165110"/>
              <a:gd name="connsiteX60" fmla="*/ 5517215 w 8636594"/>
              <a:gd name="connsiteY60" fmla="*/ 4331098 h 6165110"/>
              <a:gd name="connsiteX61" fmla="*/ 5565637 w 8636594"/>
              <a:gd name="connsiteY61" fmla="*/ 4259503 h 6165110"/>
              <a:gd name="connsiteX62" fmla="*/ 5613684 w 8636594"/>
              <a:gd name="connsiteY62" fmla="*/ 4187441 h 6165110"/>
              <a:gd name="connsiteX63" fmla="*/ 5685160 w 8636594"/>
              <a:gd name="connsiteY63" fmla="*/ 4078531 h 6165110"/>
              <a:gd name="connsiteX64" fmla="*/ 5756074 w 8636594"/>
              <a:gd name="connsiteY64" fmla="*/ 3968727 h 6165110"/>
              <a:gd name="connsiteX65" fmla="*/ 5873483 w 8636594"/>
              <a:gd name="connsiteY65" fmla="*/ 3783989 h 6165110"/>
              <a:gd name="connsiteX66" fmla="*/ 6203209 w 8636594"/>
              <a:gd name="connsiteY66" fmla="*/ 3258640 h 6165110"/>
              <a:gd name="connsiteX67" fmla="*/ 6299430 w 8636594"/>
              <a:gd name="connsiteY67" fmla="*/ 3107321 h 6165110"/>
              <a:gd name="connsiteX68" fmla="*/ 6372650 w 8636594"/>
              <a:gd name="connsiteY68" fmla="*/ 2993735 h 6165110"/>
              <a:gd name="connsiteX69" fmla="*/ 6453197 w 8636594"/>
              <a:gd name="connsiteY69" fmla="*/ 2869788 h 6165110"/>
              <a:gd name="connsiteX70" fmla="*/ 6564167 w 8636594"/>
              <a:gd name="connsiteY70" fmla="*/ 2696807 h 6165110"/>
              <a:gd name="connsiteX71" fmla="*/ 6976233 w 8636594"/>
              <a:gd name="connsiteY71" fmla="*/ 2045274 h 6165110"/>
              <a:gd name="connsiteX72" fmla="*/ 7086755 w 8636594"/>
              <a:gd name="connsiteY72" fmla="*/ 1872743 h 6165110"/>
              <a:gd name="connsiteX73" fmla="*/ 7170279 w 8636594"/>
              <a:gd name="connsiteY73" fmla="*/ 1744202 h 6165110"/>
              <a:gd name="connsiteX74" fmla="*/ 7226351 w 8636594"/>
              <a:gd name="connsiteY74" fmla="*/ 1659017 h 6165110"/>
              <a:gd name="connsiteX75" fmla="*/ 7282789 w 8636594"/>
              <a:gd name="connsiteY75" fmla="*/ 1574303 h 6165110"/>
              <a:gd name="connsiteX76" fmla="*/ 7339643 w 8636594"/>
              <a:gd name="connsiteY76" fmla="*/ 1490113 h 6165110"/>
              <a:gd name="connsiteX77" fmla="*/ 7396957 w 8636594"/>
              <a:gd name="connsiteY77" fmla="*/ 1406503 h 6165110"/>
              <a:gd name="connsiteX78" fmla="*/ 7454781 w 8636594"/>
              <a:gd name="connsiteY78" fmla="*/ 1323526 h 6165110"/>
              <a:gd name="connsiteX79" fmla="*/ 7513161 w 8636594"/>
              <a:gd name="connsiteY79" fmla="*/ 1241237 h 6165110"/>
              <a:gd name="connsiteX80" fmla="*/ 7572144 w 8636594"/>
              <a:gd name="connsiteY80" fmla="*/ 1159689 h 6165110"/>
              <a:gd name="connsiteX81" fmla="*/ 7601877 w 8636594"/>
              <a:gd name="connsiteY81" fmla="*/ 1119210 h 6165110"/>
              <a:gd name="connsiteX82" fmla="*/ 7631779 w 8636594"/>
              <a:gd name="connsiteY82" fmla="*/ 1078937 h 6165110"/>
              <a:gd name="connsiteX83" fmla="*/ 7661855 w 8636594"/>
              <a:gd name="connsiteY83" fmla="*/ 1038876 h 6165110"/>
              <a:gd name="connsiteX84" fmla="*/ 7692111 w 8636594"/>
              <a:gd name="connsiteY84" fmla="*/ 999035 h 6165110"/>
              <a:gd name="connsiteX85" fmla="*/ 7722554 w 8636594"/>
              <a:gd name="connsiteY85" fmla="*/ 959419 h 6165110"/>
              <a:gd name="connsiteX86" fmla="*/ 7753190 w 8636594"/>
              <a:gd name="connsiteY86" fmla="*/ 920037 h 6165110"/>
              <a:gd name="connsiteX87" fmla="*/ 7784023 w 8636594"/>
              <a:gd name="connsiteY87" fmla="*/ 880894 h 6165110"/>
              <a:gd name="connsiteX88" fmla="*/ 7815061 w 8636594"/>
              <a:gd name="connsiteY88" fmla="*/ 841997 h 6165110"/>
              <a:gd name="connsiteX89" fmla="*/ 7846308 w 8636594"/>
              <a:gd name="connsiteY89" fmla="*/ 803354 h 6165110"/>
              <a:gd name="connsiteX90" fmla="*/ 7877772 w 8636594"/>
              <a:gd name="connsiteY90" fmla="*/ 764970 h 6165110"/>
              <a:gd name="connsiteX91" fmla="*/ 7909458 w 8636594"/>
              <a:gd name="connsiteY91" fmla="*/ 726853 h 6165110"/>
              <a:gd name="connsiteX92" fmla="*/ 7941371 w 8636594"/>
              <a:gd name="connsiteY92" fmla="*/ 689010 h 6165110"/>
              <a:gd name="connsiteX93" fmla="*/ 7973518 w 8636594"/>
              <a:gd name="connsiteY93" fmla="*/ 651447 h 6165110"/>
              <a:gd name="connsiteX94" fmla="*/ 8005905 w 8636594"/>
              <a:gd name="connsiteY94" fmla="*/ 614171 h 6165110"/>
              <a:gd name="connsiteX95" fmla="*/ 8038538 w 8636594"/>
              <a:gd name="connsiteY95" fmla="*/ 577189 h 6165110"/>
              <a:gd name="connsiteX96" fmla="*/ 8071421 w 8636594"/>
              <a:gd name="connsiteY96" fmla="*/ 540507 h 6165110"/>
              <a:gd name="connsiteX97" fmla="*/ 8104563 w 8636594"/>
              <a:gd name="connsiteY97" fmla="*/ 504132 h 6165110"/>
              <a:gd name="connsiteX98" fmla="*/ 8137967 w 8636594"/>
              <a:gd name="connsiteY98" fmla="*/ 468072 h 6165110"/>
              <a:gd name="connsiteX99" fmla="*/ 8171641 w 8636594"/>
              <a:gd name="connsiteY99" fmla="*/ 432332 h 6165110"/>
              <a:gd name="connsiteX100" fmla="*/ 8205590 w 8636594"/>
              <a:gd name="connsiteY100" fmla="*/ 396920 h 6165110"/>
              <a:gd name="connsiteX101" fmla="*/ 8239820 w 8636594"/>
              <a:gd name="connsiteY101" fmla="*/ 361843 h 6165110"/>
              <a:gd name="connsiteX102" fmla="*/ 8274337 w 8636594"/>
              <a:gd name="connsiteY102" fmla="*/ 327107 h 6165110"/>
              <a:gd name="connsiteX103" fmla="*/ 8309147 w 8636594"/>
              <a:gd name="connsiteY103" fmla="*/ 292718 h 6165110"/>
              <a:gd name="connsiteX104" fmla="*/ 8344256 w 8636594"/>
              <a:gd name="connsiteY104" fmla="*/ 258685 h 6165110"/>
              <a:gd name="connsiteX105" fmla="*/ 8379669 w 8636594"/>
              <a:gd name="connsiteY105" fmla="*/ 225013 h 6165110"/>
              <a:gd name="connsiteX106" fmla="*/ 8415394 w 8636594"/>
              <a:gd name="connsiteY106" fmla="*/ 191709 h 6165110"/>
              <a:gd name="connsiteX107" fmla="*/ 8451434 w 8636594"/>
              <a:gd name="connsiteY107" fmla="*/ 158780 h 6165110"/>
              <a:gd name="connsiteX108" fmla="*/ 8487798 w 8636594"/>
              <a:gd name="connsiteY108" fmla="*/ 126233 h 6165110"/>
              <a:gd name="connsiteX109" fmla="*/ 8524489 w 8636594"/>
              <a:gd name="connsiteY109" fmla="*/ 94075 h 6165110"/>
              <a:gd name="connsiteX110" fmla="*/ 8561515 w 8636594"/>
              <a:gd name="connsiteY110" fmla="*/ 62312 h 6165110"/>
              <a:gd name="connsiteX111" fmla="*/ 8598881 w 8636594"/>
              <a:gd name="connsiteY111" fmla="*/ 30951 h 6165110"/>
              <a:gd name="connsiteX112" fmla="*/ 8636594 w 8636594"/>
              <a:gd name="connsiteY112" fmla="*/ 0 h 6165110"/>
              <a:gd name="connsiteX0" fmla="*/ 8636594 w 8636594"/>
              <a:gd name="connsiteY0" fmla="*/ 0 h 6143704"/>
              <a:gd name="connsiteX1" fmla="*/ 5293 w 8636594"/>
              <a:gd name="connsiteY1" fmla="*/ 0 h 6143704"/>
              <a:gd name="connsiteX2" fmla="*/ 0 w 8636594"/>
              <a:gd name="connsiteY2" fmla="*/ 5587843 h 6143704"/>
              <a:gd name="connsiteX3" fmla="*/ 1594033 w 8636594"/>
              <a:gd name="connsiteY3" fmla="*/ 5600057 h 6143704"/>
              <a:gd name="connsiteX4" fmla="*/ 1686068 w 8636594"/>
              <a:gd name="connsiteY4" fmla="*/ 5599745 h 6143704"/>
              <a:gd name="connsiteX5" fmla="*/ 3595773 w 8636594"/>
              <a:gd name="connsiteY5" fmla="*/ 6143704 h 6143704"/>
              <a:gd name="connsiteX6" fmla="*/ 3638142 w 8636594"/>
              <a:gd name="connsiteY6" fmla="*/ 6121960 h 6143704"/>
              <a:gd name="connsiteX7" fmla="*/ 3680024 w 8636594"/>
              <a:gd name="connsiteY7" fmla="*/ 6099881 h 6143704"/>
              <a:gd name="connsiteX8" fmla="*/ 3721426 w 8636594"/>
              <a:gd name="connsiteY8" fmla="*/ 6077471 h 6143704"/>
              <a:gd name="connsiteX9" fmla="*/ 3762353 w 8636594"/>
              <a:gd name="connsiteY9" fmla="*/ 6054733 h 6143704"/>
              <a:gd name="connsiteX10" fmla="*/ 3802812 w 8636594"/>
              <a:gd name="connsiteY10" fmla="*/ 6031671 h 6143704"/>
              <a:gd name="connsiteX11" fmla="*/ 3842810 w 8636594"/>
              <a:gd name="connsiteY11" fmla="*/ 6008288 h 6143704"/>
              <a:gd name="connsiteX12" fmla="*/ 3882352 w 8636594"/>
              <a:gd name="connsiteY12" fmla="*/ 5984588 h 6143704"/>
              <a:gd name="connsiteX13" fmla="*/ 3921445 w 8636594"/>
              <a:gd name="connsiteY13" fmla="*/ 5960574 h 6143704"/>
              <a:gd name="connsiteX14" fmla="*/ 3960096 w 8636594"/>
              <a:gd name="connsiteY14" fmla="*/ 5936250 h 6143704"/>
              <a:gd name="connsiteX15" fmla="*/ 3998311 w 8636594"/>
              <a:gd name="connsiteY15" fmla="*/ 5911619 h 6143704"/>
              <a:gd name="connsiteX16" fmla="*/ 4036095 w 8636594"/>
              <a:gd name="connsiteY16" fmla="*/ 5886685 h 6143704"/>
              <a:gd name="connsiteX17" fmla="*/ 4073456 w 8636594"/>
              <a:gd name="connsiteY17" fmla="*/ 5861452 h 6143704"/>
              <a:gd name="connsiteX18" fmla="*/ 4110400 w 8636594"/>
              <a:gd name="connsiteY18" fmla="*/ 5835922 h 6143704"/>
              <a:gd name="connsiteX19" fmla="*/ 4146933 w 8636594"/>
              <a:gd name="connsiteY19" fmla="*/ 5810100 h 6143704"/>
              <a:gd name="connsiteX20" fmla="*/ 4183061 w 8636594"/>
              <a:gd name="connsiteY20" fmla="*/ 5783988 h 6143704"/>
              <a:gd name="connsiteX21" fmla="*/ 4218791 w 8636594"/>
              <a:gd name="connsiteY21" fmla="*/ 5757591 h 6143704"/>
              <a:gd name="connsiteX22" fmla="*/ 4254129 w 8636594"/>
              <a:gd name="connsiteY22" fmla="*/ 5730912 h 6143704"/>
              <a:gd name="connsiteX23" fmla="*/ 4289081 w 8636594"/>
              <a:gd name="connsiteY23" fmla="*/ 5703955 h 6143704"/>
              <a:gd name="connsiteX24" fmla="*/ 4323654 w 8636594"/>
              <a:gd name="connsiteY24" fmla="*/ 5676722 h 6143704"/>
              <a:gd name="connsiteX25" fmla="*/ 4357854 w 8636594"/>
              <a:gd name="connsiteY25" fmla="*/ 5649218 h 6143704"/>
              <a:gd name="connsiteX26" fmla="*/ 4391688 w 8636594"/>
              <a:gd name="connsiteY26" fmla="*/ 5621446 h 6143704"/>
              <a:gd name="connsiteX27" fmla="*/ 4425162 w 8636594"/>
              <a:gd name="connsiteY27" fmla="*/ 5593409 h 6143704"/>
              <a:gd name="connsiteX28" fmla="*/ 4458281 w 8636594"/>
              <a:gd name="connsiteY28" fmla="*/ 5565111 h 6143704"/>
              <a:gd name="connsiteX29" fmla="*/ 4491053 w 8636594"/>
              <a:gd name="connsiteY29" fmla="*/ 5536556 h 6143704"/>
              <a:gd name="connsiteX30" fmla="*/ 4523484 w 8636594"/>
              <a:gd name="connsiteY30" fmla="*/ 5507747 h 6143704"/>
              <a:gd name="connsiteX31" fmla="*/ 4555580 w 8636594"/>
              <a:gd name="connsiteY31" fmla="*/ 5478687 h 6143704"/>
              <a:gd name="connsiteX32" fmla="*/ 4587347 w 8636594"/>
              <a:gd name="connsiteY32" fmla="*/ 5449380 h 6143704"/>
              <a:gd name="connsiteX33" fmla="*/ 4618793 w 8636594"/>
              <a:gd name="connsiteY33" fmla="*/ 5419830 h 6143704"/>
              <a:gd name="connsiteX34" fmla="*/ 4649922 w 8636594"/>
              <a:gd name="connsiteY34" fmla="*/ 5390040 h 6143704"/>
              <a:gd name="connsiteX35" fmla="*/ 4680742 w 8636594"/>
              <a:gd name="connsiteY35" fmla="*/ 5360014 h 6143704"/>
              <a:gd name="connsiteX36" fmla="*/ 4711259 w 8636594"/>
              <a:gd name="connsiteY36" fmla="*/ 5329755 h 6143704"/>
              <a:gd name="connsiteX37" fmla="*/ 4741478 w 8636594"/>
              <a:gd name="connsiteY37" fmla="*/ 5299266 h 6143704"/>
              <a:gd name="connsiteX38" fmla="*/ 4771408 w 8636594"/>
              <a:gd name="connsiteY38" fmla="*/ 5268551 h 6143704"/>
              <a:gd name="connsiteX39" fmla="*/ 4801053 w 8636594"/>
              <a:gd name="connsiteY39" fmla="*/ 5237614 h 6143704"/>
              <a:gd name="connsiteX40" fmla="*/ 4830420 w 8636594"/>
              <a:gd name="connsiteY40" fmla="*/ 5206458 h 6143704"/>
              <a:gd name="connsiteX41" fmla="*/ 4859516 w 8636594"/>
              <a:gd name="connsiteY41" fmla="*/ 5175087 h 6143704"/>
              <a:gd name="connsiteX42" fmla="*/ 4888347 w 8636594"/>
              <a:gd name="connsiteY42" fmla="*/ 5143504 h 6143704"/>
              <a:gd name="connsiteX43" fmla="*/ 4916919 w 8636594"/>
              <a:gd name="connsiteY43" fmla="*/ 5111713 h 6143704"/>
              <a:gd name="connsiteX44" fmla="*/ 4945238 w 8636594"/>
              <a:gd name="connsiteY44" fmla="*/ 5079717 h 6143704"/>
              <a:gd name="connsiteX45" fmla="*/ 4973311 w 8636594"/>
              <a:gd name="connsiteY45" fmla="*/ 5047519 h 6143704"/>
              <a:gd name="connsiteX46" fmla="*/ 5001145 w 8636594"/>
              <a:gd name="connsiteY46" fmla="*/ 5015124 h 6143704"/>
              <a:gd name="connsiteX47" fmla="*/ 5028745 w 8636594"/>
              <a:gd name="connsiteY47" fmla="*/ 4982535 h 6143704"/>
              <a:gd name="connsiteX48" fmla="*/ 5056117 w 8636594"/>
              <a:gd name="connsiteY48" fmla="*/ 4949755 h 6143704"/>
              <a:gd name="connsiteX49" fmla="*/ 5083269 w 8636594"/>
              <a:gd name="connsiteY49" fmla="*/ 4916787 h 6143704"/>
              <a:gd name="connsiteX50" fmla="*/ 5110207 w 8636594"/>
              <a:gd name="connsiteY50" fmla="*/ 4883636 h 6143704"/>
              <a:gd name="connsiteX51" fmla="*/ 5136937 w 8636594"/>
              <a:gd name="connsiteY51" fmla="*/ 4850305 h 6143704"/>
              <a:gd name="connsiteX52" fmla="*/ 5163464 w 8636594"/>
              <a:gd name="connsiteY52" fmla="*/ 4816797 h 6143704"/>
              <a:gd name="connsiteX53" fmla="*/ 5215940 w 8636594"/>
              <a:gd name="connsiteY53" fmla="*/ 4749265 h 6143704"/>
              <a:gd name="connsiteX54" fmla="*/ 5267684 w 8636594"/>
              <a:gd name="connsiteY54" fmla="*/ 4681068 h 6143704"/>
              <a:gd name="connsiteX55" fmla="*/ 5318748 w 8636594"/>
              <a:gd name="connsiteY55" fmla="*/ 4612234 h 6143704"/>
              <a:gd name="connsiteX56" fmla="*/ 5369182 w 8636594"/>
              <a:gd name="connsiteY56" fmla="*/ 4542793 h 6143704"/>
              <a:gd name="connsiteX57" fmla="*/ 5419038 w 8636594"/>
              <a:gd name="connsiteY57" fmla="*/ 4472771 h 6143704"/>
              <a:gd name="connsiteX58" fmla="*/ 5468365 w 8636594"/>
              <a:gd name="connsiteY58" fmla="*/ 4402196 h 6143704"/>
              <a:gd name="connsiteX59" fmla="*/ 5517215 w 8636594"/>
              <a:gd name="connsiteY59" fmla="*/ 4331098 h 6143704"/>
              <a:gd name="connsiteX60" fmla="*/ 5565637 w 8636594"/>
              <a:gd name="connsiteY60" fmla="*/ 4259503 h 6143704"/>
              <a:gd name="connsiteX61" fmla="*/ 5613684 w 8636594"/>
              <a:gd name="connsiteY61" fmla="*/ 4187441 h 6143704"/>
              <a:gd name="connsiteX62" fmla="*/ 5685160 w 8636594"/>
              <a:gd name="connsiteY62" fmla="*/ 4078531 h 6143704"/>
              <a:gd name="connsiteX63" fmla="*/ 5756074 w 8636594"/>
              <a:gd name="connsiteY63" fmla="*/ 3968727 h 6143704"/>
              <a:gd name="connsiteX64" fmla="*/ 5873483 w 8636594"/>
              <a:gd name="connsiteY64" fmla="*/ 3783989 h 6143704"/>
              <a:gd name="connsiteX65" fmla="*/ 6203209 w 8636594"/>
              <a:gd name="connsiteY65" fmla="*/ 3258640 h 6143704"/>
              <a:gd name="connsiteX66" fmla="*/ 6299430 w 8636594"/>
              <a:gd name="connsiteY66" fmla="*/ 3107321 h 6143704"/>
              <a:gd name="connsiteX67" fmla="*/ 6372650 w 8636594"/>
              <a:gd name="connsiteY67" fmla="*/ 2993735 h 6143704"/>
              <a:gd name="connsiteX68" fmla="*/ 6453197 w 8636594"/>
              <a:gd name="connsiteY68" fmla="*/ 2869788 h 6143704"/>
              <a:gd name="connsiteX69" fmla="*/ 6564167 w 8636594"/>
              <a:gd name="connsiteY69" fmla="*/ 2696807 h 6143704"/>
              <a:gd name="connsiteX70" fmla="*/ 6976233 w 8636594"/>
              <a:gd name="connsiteY70" fmla="*/ 2045274 h 6143704"/>
              <a:gd name="connsiteX71" fmla="*/ 7086755 w 8636594"/>
              <a:gd name="connsiteY71" fmla="*/ 1872743 h 6143704"/>
              <a:gd name="connsiteX72" fmla="*/ 7170279 w 8636594"/>
              <a:gd name="connsiteY72" fmla="*/ 1744202 h 6143704"/>
              <a:gd name="connsiteX73" fmla="*/ 7226351 w 8636594"/>
              <a:gd name="connsiteY73" fmla="*/ 1659017 h 6143704"/>
              <a:gd name="connsiteX74" fmla="*/ 7282789 w 8636594"/>
              <a:gd name="connsiteY74" fmla="*/ 1574303 h 6143704"/>
              <a:gd name="connsiteX75" fmla="*/ 7339643 w 8636594"/>
              <a:gd name="connsiteY75" fmla="*/ 1490113 h 6143704"/>
              <a:gd name="connsiteX76" fmla="*/ 7396957 w 8636594"/>
              <a:gd name="connsiteY76" fmla="*/ 1406503 h 6143704"/>
              <a:gd name="connsiteX77" fmla="*/ 7454781 w 8636594"/>
              <a:gd name="connsiteY77" fmla="*/ 1323526 h 6143704"/>
              <a:gd name="connsiteX78" fmla="*/ 7513161 w 8636594"/>
              <a:gd name="connsiteY78" fmla="*/ 1241237 h 6143704"/>
              <a:gd name="connsiteX79" fmla="*/ 7572144 w 8636594"/>
              <a:gd name="connsiteY79" fmla="*/ 1159689 h 6143704"/>
              <a:gd name="connsiteX80" fmla="*/ 7601877 w 8636594"/>
              <a:gd name="connsiteY80" fmla="*/ 1119210 h 6143704"/>
              <a:gd name="connsiteX81" fmla="*/ 7631779 w 8636594"/>
              <a:gd name="connsiteY81" fmla="*/ 1078937 h 6143704"/>
              <a:gd name="connsiteX82" fmla="*/ 7661855 w 8636594"/>
              <a:gd name="connsiteY82" fmla="*/ 1038876 h 6143704"/>
              <a:gd name="connsiteX83" fmla="*/ 7692111 w 8636594"/>
              <a:gd name="connsiteY83" fmla="*/ 999035 h 6143704"/>
              <a:gd name="connsiteX84" fmla="*/ 7722554 w 8636594"/>
              <a:gd name="connsiteY84" fmla="*/ 959419 h 6143704"/>
              <a:gd name="connsiteX85" fmla="*/ 7753190 w 8636594"/>
              <a:gd name="connsiteY85" fmla="*/ 920037 h 6143704"/>
              <a:gd name="connsiteX86" fmla="*/ 7784023 w 8636594"/>
              <a:gd name="connsiteY86" fmla="*/ 880894 h 6143704"/>
              <a:gd name="connsiteX87" fmla="*/ 7815061 w 8636594"/>
              <a:gd name="connsiteY87" fmla="*/ 841997 h 6143704"/>
              <a:gd name="connsiteX88" fmla="*/ 7846308 w 8636594"/>
              <a:gd name="connsiteY88" fmla="*/ 803354 h 6143704"/>
              <a:gd name="connsiteX89" fmla="*/ 7877772 w 8636594"/>
              <a:gd name="connsiteY89" fmla="*/ 764970 h 6143704"/>
              <a:gd name="connsiteX90" fmla="*/ 7909458 w 8636594"/>
              <a:gd name="connsiteY90" fmla="*/ 726853 h 6143704"/>
              <a:gd name="connsiteX91" fmla="*/ 7941371 w 8636594"/>
              <a:gd name="connsiteY91" fmla="*/ 689010 h 6143704"/>
              <a:gd name="connsiteX92" fmla="*/ 7973518 w 8636594"/>
              <a:gd name="connsiteY92" fmla="*/ 651447 h 6143704"/>
              <a:gd name="connsiteX93" fmla="*/ 8005905 w 8636594"/>
              <a:gd name="connsiteY93" fmla="*/ 614171 h 6143704"/>
              <a:gd name="connsiteX94" fmla="*/ 8038538 w 8636594"/>
              <a:gd name="connsiteY94" fmla="*/ 577189 h 6143704"/>
              <a:gd name="connsiteX95" fmla="*/ 8071421 w 8636594"/>
              <a:gd name="connsiteY95" fmla="*/ 540507 h 6143704"/>
              <a:gd name="connsiteX96" fmla="*/ 8104563 w 8636594"/>
              <a:gd name="connsiteY96" fmla="*/ 504132 h 6143704"/>
              <a:gd name="connsiteX97" fmla="*/ 8137967 w 8636594"/>
              <a:gd name="connsiteY97" fmla="*/ 468072 h 6143704"/>
              <a:gd name="connsiteX98" fmla="*/ 8171641 w 8636594"/>
              <a:gd name="connsiteY98" fmla="*/ 432332 h 6143704"/>
              <a:gd name="connsiteX99" fmla="*/ 8205590 w 8636594"/>
              <a:gd name="connsiteY99" fmla="*/ 396920 h 6143704"/>
              <a:gd name="connsiteX100" fmla="*/ 8239820 w 8636594"/>
              <a:gd name="connsiteY100" fmla="*/ 361843 h 6143704"/>
              <a:gd name="connsiteX101" fmla="*/ 8274337 w 8636594"/>
              <a:gd name="connsiteY101" fmla="*/ 327107 h 6143704"/>
              <a:gd name="connsiteX102" fmla="*/ 8309147 w 8636594"/>
              <a:gd name="connsiteY102" fmla="*/ 292718 h 6143704"/>
              <a:gd name="connsiteX103" fmla="*/ 8344256 w 8636594"/>
              <a:gd name="connsiteY103" fmla="*/ 258685 h 6143704"/>
              <a:gd name="connsiteX104" fmla="*/ 8379669 w 8636594"/>
              <a:gd name="connsiteY104" fmla="*/ 225013 h 6143704"/>
              <a:gd name="connsiteX105" fmla="*/ 8415394 w 8636594"/>
              <a:gd name="connsiteY105" fmla="*/ 191709 h 6143704"/>
              <a:gd name="connsiteX106" fmla="*/ 8451434 w 8636594"/>
              <a:gd name="connsiteY106" fmla="*/ 158780 h 6143704"/>
              <a:gd name="connsiteX107" fmla="*/ 8487798 w 8636594"/>
              <a:gd name="connsiteY107" fmla="*/ 126233 h 6143704"/>
              <a:gd name="connsiteX108" fmla="*/ 8524489 w 8636594"/>
              <a:gd name="connsiteY108" fmla="*/ 94075 h 6143704"/>
              <a:gd name="connsiteX109" fmla="*/ 8561515 w 8636594"/>
              <a:gd name="connsiteY109" fmla="*/ 62312 h 6143704"/>
              <a:gd name="connsiteX110" fmla="*/ 8598881 w 8636594"/>
              <a:gd name="connsiteY110" fmla="*/ 30951 h 6143704"/>
              <a:gd name="connsiteX111" fmla="*/ 8636594 w 8636594"/>
              <a:gd name="connsiteY111" fmla="*/ 0 h 6143704"/>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1686068 w 8636594"/>
              <a:gd name="connsiteY4" fmla="*/ 5599745 h 6121960"/>
              <a:gd name="connsiteX5" fmla="*/ 3638142 w 8636594"/>
              <a:gd name="connsiteY5" fmla="*/ 6121960 h 6121960"/>
              <a:gd name="connsiteX6" fmla="*/ 3680024 w 8636594"/>
              <a:gd name="connsiteY6" fmla="*/ 6099881 h 6121960"/>
              <a:gd name="connsiteX7" fmla="*/ 3721426 w 8636594"/>
              <a:gd name="connsiteY7" fmla="*/ 6077471 h 6121960"/>
              <a:gd name="connsiteX8" fmla="*/ 3762353 w 8636594"/>
              <a:gd name="connsiteY8" fmla="*/ 6054733 h 6121960"/>
              <a:gd name="connsiteX9" fmla="*/ 3802812 w 8636594"/>
              <a:gd name="connsiteY9" fmla="*/ 6031671 h 6121960"/>
              <a:gd name="connsiteX10" fmla="*/ 3842810 w 8636594"/>
              <a:gd name="connsiteY10" fmla="*/ 6008288 h 6121960"/>
              <a:gd name="connsiteX11" fmla="*/ 3882352 w 8636594"/>
              <a:gd name="connsiteY11" fmla="*/ 5984588 h 6121960"/>
              <a:gd name="connsiteX12" fmla="*/ 3921445 w 8636594"/>
              <a:gd name="connsiteY12" fmla="*/ 5960574 h 6121960"/>
              <a:gd name="connsiteX13" fmla="*/ 3960096 w 8636594"/>
              <a:gd name="connsiteY13" fmla="*/ 5936250 h 6121960"/>
              <a:gd name="connsiteX14" fmla="*/ 3998311 w 8636594"/>
              <a:gd name="connsiteY14" fmla="*/ 5911619 h 6121960"/>
              <a:gd name="connsiteX15" fmla="*/ 4036095 w 8636594"/>
              <a:gd name="connsiteY15" fmla="*/ 5886685 h 6121960"/>
              <a:gd name="connsiteX16" fmla="*/ 4073456 w 8636594"/>
              <a:gd name="connsiteY16" fmla="*/ 5861452 h 6121960"/>
              <a:gd name="connsiteX17" fmla="*/ 4110400 w 8636594"/>
              <a:gd name="connsiteY17" fmla="*/ 5835922 h 6121960"/>
              <a:gd name="connsiteX18" fmla="*/ 4146933 w 8636594"/>
              <a:gd name="connsiteY18" fmla="*/ 5810100 h 6121960"/>
              <a:gd name="connsiteX19" fmla="*/ 4183061 w 8636594"/>
              <a:gd name="connsiteY19" fmla="*/ 5783988 h 6121960"/>
              <a:gd name="connsiteX20" fmla="*/ 4218791 w 8636594"/>
              <a:gd name="connsiteY20" fmla="*/ 5757591 h 6121960"/>
              <a:gd name="connsiteX21" fmla="*/ 4254129 w 8636594"/>
              <a:gd name="connsiteY21" fmla="*/ 5730912 h 6121960"/>
              <a:gd name="connsiteX22" fmla="*/ 4289081 w 8636594"/>
              <a:gd name="connsiteY22" fmla="*/ 5703955 h 6121960"/>
              <a:gd name="connsiteX23" fmla="*/ 4323654 w 8636594"/>
              <a:gd name="connsiteY23" fmla="*/ 5676722 h 6121960"/>
              <a:gd name="connsiteX24" fmla="*/ 4357854 w 8636594"/>
              <a:gd name="connsiteY24" fmla="*/ 5649218 h 6121960"/>
              <a:gd name="connsiteX25" fmla="*/ 4391688 w 8636594"/>
              <a:gd name="connsiteY25" fmla="*/ 5621446 h 6121960"/>
              <a:gd name="connsiteX26" fmla="*/ 4425162 w 8636594"/>
              <a:gd name="connsiteY26" fmla="*/ 5593409 h 6121960"/>
              <a:gd name="connsiteX27" fmla="*/ 4458281 w 8636594"/>
              <a:gd name="connsiteY27" fmla="*/ 5565111 h 6121960"/>
              <a:gd name="connsiteX28" fmla="*/ 4491053 w 8636594"/>
              <a:gd name="connsiteY28" fmla="*/ 5536556 h 6121960"/>
              <a:gd name="connsiteX29" fmla="*/ 4523484 w 8636594"/>
              <a:gd name="connsiteY29" fmla="*/ 5507747 h 6121960"/>
              <a:gd name="connsiteX30" fmla="*/ 4555580 w 8636594"/>
              <a:gd name="connsiteY30" fmla="*/ 5478687 h 6121960"/>
              <a:gd name="connsiteX31" fmla="*/ 4587347 w 8636594"/>
              <a:gd name="connsiteY31" fmla="*/ 5449380 h 6121960"/>
              <a:gd name="connsiteX32" fmla="*/ 4618793 w 8636594"/>
              <a:gd name="connsiteY32" fmla="*/ 5419830 h 6121960"/>
              <a:gd name="connsiteX33" fmla="*/ 4649922 w 8636594"/>
              <a:gd name="connsiteY33" fmla="*/ 5390040 h 6121960"/>
              <a:gd name="connsiteX34" fmla="*/ 4680742 w 8636594"/>
              <a:gd name="connsiteY34" fmla="*/ 5360014 h 6121960"/>
              <a:gd name="connsiteX35" fmla="*/ 4711259 w 8636594"/>
              <a:gd name="connsiteY35" fmla="*/ 5329755 h 6121960"/>
              <a:gd name="connsiteX36" fmla="*/ 4741478 w 8636594"/>
              <a:gd name="connsiteY36" fmla="*/ 5299266 h 6121960"/>
              <a:gd name="connsiteX37" fmla="*/ 4771408 w 8636594"/>
              <a:gd name="connsiteY37" fmla="*/ 5268551 h 6121960"/>
              <a:gd name="connsiteX38" fmla="*/ 4801053 w 8636594"/>
              <a:gd name="connsiteY38" fmla="*/ 5237614 h 6121960"/>
              <a:gd name="connsiteX39" fmla="*/ 4830420 w 8636594"/>
              <a:gd name="connsiteY39" fmla="*/ 5206458 h 6121960"/>
              <a:gd name="connsiteX40" fmla="*/ 4859516 w 8636594"/>
              <a:gd name="connsiteY40" fmla="*/ 5175087 h 6121960"/>
              <a:gd name="connsiteX41" fmla="*/ 4888347 w 8636594"/>
              <a:gd name="connsiteY41" fmla="*/ 5143504 h 6121960"/>
              <a:gd name="connsiteX42" fmla="*/ 4916919 w 8636594"/>
              <a:gd name="connsiteY42" fmla="*/ 5111713 h 6121960"/>
              <a:gd name="connsiteX43" fmla="*/ 4945238 w 8636594"/>
              <a:gd name="connsiteY43" fmla="*/ 5079717 h 6121960"/>
              <a:gd name="connsiteX44" fmla="*/ 4973311 w 8636594"/>
              <a:gd name="connsiteY44" fmla="*/ 5047519 h 6121960"/>
              <a:gd name="connsiteX45" fmla="*/ 5001145 w 8636594"/>
              <a:gd name="connsiteY45" fmla="*/ 5015124 h 6121960"/>
              <a:gd name="connsiteX46" fmla="*/ 5028745 w 8636594"/>
              <a:gd name="connsiteY46" fmla="*/ 4982535 h 6121960"/>
              <a:gd name="connsiteX47" fmla="*/ 5056117 w 8636594"/>
              <a:gd name="connsiteY47" fmla="*/ 4949755 h 6121960"/>
              <a:gd name="connsiteX48" fmla="*/ 5083269 w 8636594"/>
              <a:gd name="connsiteY48" fmla="*/ 4916787 h 6121960"/>
              <a:gd name="connsiteX49" fmla="*/ 5110207 w 8636594"/>
              <a:gd name="connsiteY49" fmla="*/ 4883636 h 6121960"/>
              <a:gd name="connsiteX50" fmla="*/ 5136937 w 8636594"/>
              <a:gd name="connsiteY50" fmla="*/ 4850305 h 6121960"/>
              <a:gd name="connsiteX51" fmla="*/ 5163464 w 8636594"/>
              <a:gd name="connsiteY51" fmla="*/ 4816797 h 6121960"/>
              <a:gd name="connsiteX52" fmla="*/ 5215940 w 8636594"/>
              <a:gd name="connsiteY52" fmla="*/ 4749265 h 6121960"/>
              <a:gd name="connsiteX53" fmla="*/ 5267684 w 8636594"/>
              <a:gd name="connsiteY53" fmla="*/ 4681068 h 6121960"/>
              <a:gd name="connsiteX54" fmla="*/ 5318748 w 8636594"/>
              <a:gd name="connsiteY54" fmla="*/ 4612234 h 6121960"/>
              <a:gd name="connsiteX55" fmla="*/ 5369182 w 8636594"/>
              <a:gd name="connsiteY55" fmla="*/ 4542793 h 6121960"/>
              <a:gd name="connsiteX56" fmla="*/ 5419038 w 8636594"/>
              <a:gd name="connsiteY56" fmla="*/ 4472771 h 6121960"/>
              <a:gd name="connsiteX57" fmla="*/ 5468365 w 8636594"/>
              <a:gd name="connsiteY57" fmla="*/ 4402196 h 6121960"/>
              <a:gd name="connsiteX58" fmla="*/ 5517215 w 8636594"/>
              <a:gd name="connsiteY58" fmla="*/ 4331098 h 6121960"/>
              <a:gd name="connsiteX59" fmla="*/ 5565637 w 8636594"/>
              <a:gd name="connsiteY59" fmla="*/ 4259503 h 6121960"/>
              <a:gd name="connsiteX60" fmla="*/ 5613684 w 8636594"/>
              <a:gd name="connsiteY60" fmla="*/ 4187441 h 6121960"/>
              <a:gd name="connsiteX61" fmla="*/ 5685160 w 8636594"/>
              <a:gd name="connsiteY61" fmla="*/ 4078531 h 6121960"/>
              <a:gd name="connsiteX62" fmla="*/ 5756074 w 8636594"/>
              <a:gd name="connsiteY62" fmla="*/ 3968727 h 6121960"/>
              <a:gd name="connsiteX63" fmla="*/ 5873483 w 8636594"/>
              <a:gd name="connsiteY63" fmla="*/ 3783989 h 6121960"/>
              <a:gd name="connsiteX64" fmla="*/ 6203209 w 8636594"/>
              <a:gd name="connsiteY64" fmla="*/ 3258640 h 6121960"/>
              <a:gd name="connsiteX65" fmla="*/ 6299430 w 8636594"/>
              <a:gd name="connsiteY65" fmla="*/ 3107321 h 6121960"/>
              <a:gd name="connsiteX66" fmla="*/ 6372650 w 8636594"/>
              <a:gd name="connsiteY66" fmla="*/ 2993735 h 6121960"/>
              <a:gd name="connsiteX67" fmla="*/ 6453197 w 8636594"/>
              <a:gd name="connsiteY67" fmla="*/ 2869788 h 6121960"/>
              <a:gd name="connsiteX68" fmla="*/ 6564167 w 8636594"/>
              <a:gd name="connsiteY68" fmla="*/ 2696807 h 6121960"/>
              <a:gd name="connsiteX69" fmla="*/ 6976233 w 8636594"/>
              <a:gd name="connsiteY69" fmla="*/ 2045274 h 6121960"/>
              <a:gd name="connsiteX70" fmla="*/ 7086755 w 8636594"/>
              <a:gd name="connsiteY70" fmla="*/ 1872743 h 6121960"/>
              <a:gd name="connsiteX71" fmla="*/ 7170279 w 8636594"/>
              <a:gd name="connsiteY71" fmla="*/ 1744202 h 6121960"/>
              <a:gd name="connsiteX72" fmla="*/ 7226351 w 8636594"/>
              <a:gd name="connsiteY72" fmla="*/ 1659017 h 6121960"/>
              <a:gd name="connsiteX73" fmla="*/ 7282789 w 8636594"/>
              <a:gd name="connsiteY73" fmla="*/ 1574303 h 6121960"/>
              <a:gd name="connsiteX74" fmla="*/ 7339643 w 8636594"/>
              <a:gd name="connsiteY74" fmla="*/ 1490113 h 6121960"/>
              <a:gd name="connsiteX75" fmla="*/ 7396957 w 8636594"/>
              <a:gd name="connsiteY75" fmla="*/ 1406503 h 6121960"/>
              <a:gd name="connsiteX76" fmla="*/ 7454781 w 8636594"/>
              <a:gd name="connsiteY76" fmla="*/ 1323526 h 6121960"/>
              <a:gd name="connsiteX77" fmla="*/ 7513161 w 8636594"/>
              <a:gd name="connsiteY77" fmla="*/ 1241237 h 6121960"/>
              <a:gd name="connsiteX78" fmla="*/ 7572144 w 8636594"/>
              <a:gd name="connsiteY78" fmla="*/ 1159689 h 6121960"/>
              <a:gd name="connsiteX79" fmla="*/ 7601877 w 8636594"/>
              <a:gd name="connsiteY79" fmla="*/ 1119210 h 6121960"/>
              <a:gd name="connsiteX80" fmla="*/ 7631779 w 8636594"/>
              <a:gd name="connsiteY80" fmla="*/ 1078937 h 6121960"/>
              <a:gd name="connsiteX81" fmla="*/ 7661855 w 8636594"/>
              <a:gd name="connsiteY81" fmla="*/ 1038876 h 6121960"/>
              <a:gd name="connsiteX82" fmla="*/ 7692111 w 8636594"/>
              <a:gd name="connsiteY82" fmla="*/ 999035 h 6121960"/>
              <a:gd name="connsiteX83" fmla="*/ 7722554 w 8636594"/>
              <a:gd name="connsiteY83" fmla="*/ 959419 h 6121960"/>
              <a:gd name="connsiteX84" fmla="*/ 7753190 w 8636594"/>
              <a:gd name="connsiteY84" fmla="*/ 920037 h 6121960"/>
              <a:gd name="connsiteX85" fmla="*/ 7784023 w 8636594"/>
              <a:gd name="connsiteY85" fmla="*/ 880894 h 6121960"/>
              <a:gd name="connsiteX86" fmla="*/ 7815061 w 8636594"/>
              <a:gd name="connsiteY86" fmla="*/ 841997 h 6121960"/>
              <a:gd name="connsiteX87" fmla="*/ 7846308 w 8636594"/>
              <a:gd name="connsiteY87" fmla="*/ 803354 h 6121960"/>
              <a:gd name="connsiteX88" fmla="*/ 7877772 w 8636594"/>
              <a:gd name="connsiteY88" fmla="*/ 764970 h 6121960"/>
              <a:gd name="connsiteX89" fmla="*/ 7909458 w 8636594"/>
              <a:gd name="connsiteY89" fmla="*/ 726853 h 6121960"/>
              <a:gd name="connsiteX90" fmla="*/ 7941371 w 8636594"/>
              <a:gd name="connsiteY90" fmla="*/ 689010 h 6121960"/>
              <a:gd name="connsiteX91" fmla="*/ 7973518 w 8636594"/>
              <a:gd name="connsiteY91" fmla="*/ 651447 h 6121960"/>
              <a:gd name="connsiteX92" fmla="*/ 8005905 w 8636594"/>
              <a:gd name="connsiteY92" fmla="*/ 614171 h 6121960"/>
              <a:gd name="connsiteX93" fmla="*/ 8038538 w 8636594"/>
              <a:gd name="connsiteY93" fmla="*/ 577189 h 6121960"/>
              <a:gd name="connsiteX94" fmla="*/ 8071421 w 8636594"/>
              <a:gd name="connsiteY94" fmla="*/ 540507 h 6121960"/>
              <a:gd name="connsiteX95" fmla="*/ 8104563 w 8636594"/>
              <a:gd name="connsiteY95" fmla="*/ 504132 h 6121960"/>
              <a:gd name="connsiteX96" fmla="*/ 8137967 w 8636594"/>
              <a:gd name="connsiteY96" fmla="*/ 468072 h 6121960"/>
              <a:gd name="connsiteX97" fmla="*/ 8171641 w 8636594"/>
              <a:gd name="connsiteY97" fmla="*/ 432332 h 6121960"/>
              <a:gd name="connsiteX98" fmla="*/ 8205590 w 8636594"/>
              <a:gd name="connsiteY98" fmla="*/ 396920 h 6121960"/>
              <a:gd name="connsiteX99" fmla="*/ 8239820 w 8636594"/>
              <a:gd name="connsiteY99" fmla="*/ 361843 h 6121960"/>
              <a:gd name="connsiteX100" fmla="*/ 8274337 w 8636594"/>
              <a:gd name="connsiteY100" fmla="*/ 327107 h 6121960"/>
              <a:gd name="connsiteX101" fmla="*/ 8309147 w 8636594"/>
              <a:gd name="connsiteY101" fmla="*/ 292718 h 6121960"/>
              <a:gd name="connsiteX102" fmla="*/ 8344256 w 8636594"/>
              <a:gd name="connsiteY102" fmla="*/ 258685 h 6121960"/>
              <a:gd name="connsiteX103" fmla="*/ 8379669 w 8636594"/>
              <a:gd name="connsiteY103" fmla="*/ 225013 h 6121960"/>
              <a:gd name="connsiteX104" fmla="*/ 8415394 w 8636594"/>
              <a:gd name="connsiteY104" fmla="*/ 191709 h 6121960"/>
              <a:gd name="connsiteX105" fmla="*/ 8451434 w 8636594"/>
              <a:gd name="connsiteY105" fmla="*/ 158780 h 6121960"/>
              <a:gd name="connsiteX106" fmla="*/ 8487798 w 8636594"/>
              <a:gd name="connsiteY106" fmla="*/ 126233 h 6121960"/>
              <a:gd name="connsiteX107" fmla="*/ 8524489 w 8636594"/>
              <a:gd name="connsiteY107" fmla="*/ 94075 h 6121960"/>
              <a:gd name="connsiteX108" fmla="*/ 8561515 w 8636594"/>
              <a:gd name="connsiteY108" fmla="*/ 62312 h 6121960"/>
              <a:gd name="connsiteX109" fmla="*/ 8598881 w 8636594"/>
              <a:gd name="connsiteY109" fmla="*/ 30951 h 6121960"/>
              <a:gd name="connsiteX110" fmla="*/ 8636594 w 8636594"/>
              <a:gd name="connsiteY110" fmla="*/ 0 h 6121960"/>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3638142 w 8636594"/>
              <a:gd name="connsiteY4" fmla="*/ 6121960 h 6121960"/>
              <a:gd name="connsiteX5" fmla="*/ 3680024 w 8636594"/>
              <a:gd name="connsiteY5" fmla="*/ 6099881 h 6121960"/>
              <a:gd name="connsiteX6" fmla="*/ 3721426 w 8636594"/>
              <a:gd name="connsiteY6" fmla="*/ 6077471 h 6121960"/>
              <a:gd name="connsiteX7" fmla="*/ 3762353 w 8636594"/>
              <a:gd name="connsiteY7" fmla="*/ 6054733 h 6121960"/>
              <a:gd name="connsiteX8" fmla="*/ 3802812 w 8636594"/>
              <a:gd name="connsiteY8" fmla="*/ 6031671 h 6121960"/>
              <a:gd name="connsiteX9" fmla="*/ 3842810 w 8636594"/>
              <a:gd name="connsiteY9" fmla="*/ 6008288 h 6121960"/>
              <a:gd name="connsiteX10" fmla="*/ 3882352 w 8636594"/>
              <a:gd name="connsiteY10" fmla="*/ 5984588 h 6121960"/>
              <a:gd name="connsiteX11" fmla="*/ 3921445 w 8636594"/>
              <a:gd name="connsiteY11" fmla="*/ 5960574 h 6121960"/>
              <a:gd name="connsiteX12" fmla="*/ 3960096 w 8636594"/>
              <a:gd name="connsiteY12" fmla="*/ 5936250 h 6121960"/>
              <a:gd name="connsiteX13" fmla="*/ 3998311 w 8636594"/>
              <a:gd name="connsiteY13" fmla="*/ 5911619 h 6121960"/>
              <a:gd name="connsiteX14" fmla="*/ 4036095 w 8636594"/>
              <a:gd name="connsiteY14" fmla="*/ 5886685 h 6121960"/>
              <a:gd name="connsiteX15" fmla="*/ 4073456 w 8636594"/>
              <a:gd name="connsiteY15" fmla="*/ 5861452 h 6121960"/>
              <a:gd name="connsiteX16" fmla="*/ 4110400 w 8636594"/>
              <a:gd name="connsiteY16" fmla="*/ 5835922 h 6121960"/>
              <a:gd name="connsiteX17" fmla="*/ 4146933 w 8636594"/>
              <a:gd name="connsiteY17" fmla="*/ 5810100 h 6121960"/>
              <a:gd name="connsiteX18" fmla="*/ 4183061 w 8636594"/>
              <a:gd name="connsiteY18" fmla="*/ 5783988 h 6121960"/>
              <a:gd name="connsiteX19" fmla="*/ 4218791 w 8636594"/>
              <a:gd name="connsiteY19" fmla="*/ 5757591 h 6121960"/>
              <a:gd name="connsiteX20" fmla="*/ 4254129 w 8636594"/>
              <a:gd name="connsiteY20" fmla="*/ 5730912 h 6121960"/>
              <a:gd name="connsiteX21" fmla="*/ 4289081 w 8636594"/>
              <a:gd name="connsiteY21" fmla="*/ 5703955 h 6121960"/>
              <a:gd name="connsiteX22" fmla="*/ 4323654 w 8636594"/>
              <a:gd name="connsiteY22" fmla="*/ 5676722 h 6121960"/>
              <a:gd name="connsiteX23" fmla="*/ 4357854 w 8636594"/>
              <a:gd name="connsiteY23" fmla="*/ 5649218 h 6121960"/>
              <a:gd name="connsiteX24" fmla="*/ 4391688 w 8636594"/>
              <a:gd name="connsiteY24" fmla="*/ 5621446 h 6121960"/>
              <a:gd name="connsiteX25" fmla="*/ 4425162 w 8636594"/>
              <a:gd name="connsiteY25" fmla="*/ 5593409 h 6121960"/>
              <a:gd name="connsiteX26" fmla="*/ 4458281 w 8636594"/>
              <a:gd name="connsiteY26" fmla="*/ 5565111 h 6121960"/>
              <a:gd name="connsiteX27" fmla="*/ 4491053 w 8636594"/>
              <a:gd name="connsiteY27" fmla="*/ 5536556 h 6121960"/>
              <a:gd name="connsiteX28" fmla="*/ 4523484 w 8636594"/>
              <a:gd name="connsiteY28" fmla="*/ 5507747 h 6121960"/>
              <a:gd name="connsiteX29" fmla="*/ 4555580 w 8636594"/>
              <a:gd name="connsiteY29" fmla="*/ 5478687 h 6121960"/>
              <a:gd name="connsiteX30" fmla="*/ 4587347 w 8636594"/>
              <a:gd name="connsiteY30" fmla="*/ 5449380 h 6121960"/>
              <a:gd name="connsiteX31" fmla="*/ 4618793 w 8636594"/>
              <a:gd name="connsiteY31" fmla="*/ 5419830 h 6121960"/>
              <a:gd name="connsiteX32" fmla="*/ 4649922 w 8636594"/>
              <a:gd name="connsiteY32" fmla="*/ 5390040 h 6121960"/>
              <a:gd name="connsiteX33" fmla="*/ 4680742 w 8636594"/>
              <a:gd name="connsiteY33" fmla="*/ 5360014 h 6121960"/>
              <a:gd name="connsiteX34" fmla="*/ 4711259 w 8636594"/>
              <a:gd name="connsiteY34" fmla="*/ 5329755 h 6121960"/>
              <a:gd name="connsiteX35" fmla="*/ 4741478 w 8636594"/>
              <a:gd name="connsiteY35" fmla="*/ 5299266 h 6121960"/>
              <a:gd name="connsiteX36" fmla="*/ 4771408 w 8636594"/>
              <a:gd name="connsiteY36" fmla="*/ 5268551 h 6121960"/>
              <a:gd name="connsiteX37" fmla="*/ 4801053 w 8636594"/>
              <a:gd name="connsiteY37" fmla="*/ 5237614 h 6121960"/>
              <a:gd name="connsiteX38" fmla="*/ 4830420 w 8636594"/>
              <a:gd name="connsiteY38" fmla="*/ 5206458 h 6121960"/>
              <a:gd name="connsiteX39" fmla="*/ 4859516 w 8636594"/>
              <a:gd name="connsiteY39" fmla="*/ 5175087 h 6121960"/>
              <a:gd name="connsiteX40" fmla="*/ 4888347 w 8636594"/>
              <a:gd name="connsiteY40" fmla="*/ 5143504 h 6121960"/>
              <a:gd name="connsiteX41" fmla="*/ 4916919 w 8636594"/>
              <a:gd name="connsiteY41" fmla="*/ 5111713 h 6121960"/>
              <a:gd name="connsiteX42" fmla="*/ 4945238 w 8636594"/>
              <a:gd name="connsiteY42" fmla="*/ 5079717 h 6121960"/>
              <a:gd name="connsiteX43" fmla="*/ 4973311 w 8636594"/>
              <a:gd name="connsiteY43" fmla="*/ 5047519 h 6121960"/>
              <a:gd name="connsiteX44" fmla="*/ 5001145 w 8636594"/>
              <a:gd name="connsiteY44" fmla="*/ 5015124 h 6121960"/>
              <a:gd name="connsiteX45" fmla="*/ 5028745 w 8636594"/>
              <a:gd name="connsiteY45" fmla="*/ 4982535 h 6121960"/>
              <a:gd name="connsiteX46" fmla="*/ 5056117 w 8636594"/>
              <a:gd name="connsiteY46" fmla="*/ 4949755 h 6121960"/>
              <a:gd name="connsiteX47" fmla="*/ 5083269 w 8636594"/>
              <a:gd name="connsiteY47" fmla="*/ 4916787 h 6121960"/>
              <a:gd name="connsiteX48" fmla="*/ 5110207 w 8636594"/>
              <a:gd name="connsiteY48" fmla="*/ 4883636 h 6121960"/>
              <a:gd name="connsiteX49" fmla="*/ 5136937 w 8636594"/>
              <a:gd name="connsiteY49" fmla="*/ 4850305 h 6121960"/>
              <a:gd name="connsiteX50" fmla="*/ 5163464 w 8636594"/>
              <a:gd name="connsiteY50" fmla="*/ 4816797 h 6121960"/>
              <a:gd name="connsiteX51" fmla="*/ 5215940 w 8636594"/>
              <a:gd name="connsiteY51" fmla="*/ 4749265 h 6121960"/>
              <a:gd name="connsiteX52" fmla="*/ 5267684 w 8636594"/>
              <a:gd name="connsiteY52" fmla="*/ 4681068 h 6121960"/>
              <a:gd name="connsiteX53" fmla="*/ 5318748 w 8636594"/>
              <a:gd name="connsiteY53" fmla="*/ 4612234 h 6121960"/>
              <a:gd name="connsiteX54" fmla="*/ 5369182 w 8636594"/>
              <a:gd name="connsiteY54" fmla="*/ 4542793 h 6121960"/>
              <a:gd name="connsiteX55" fmla="*/ 5419038 w 8636594"/>
              <a:gd name="connsiteY55" fmla="*/ 4472771 h 6121960"/>
              <a:gd name="connsiteX56" fmla="*/ 5468365 w 8636594"/>
              <a:gd name="connsiteY56" fmla="*/ 4402196 h 6121960"/>
              <a:gd name="connsiteX57" fmla="*/ 5517215 w 8636594"/>
              <a:gd name="connsiteY57" fmla="*/ 4331098 h 6121960"/>
              <a:gd name="connsiteX58" fmla="*/ 5565637 w 8636594"/>
              <a:gd name="connsiteY58" fmla="*/ 4259503 h 6121960"/>
              <a:gd name="connsiteX59" fmla="*/ 5613684 w 8636594"/>
              <a:gd name="connsiteY59" fmla="*/ 4187441 h 6121960"/>
              <a:gd name="connsiteX60" fmla="*/ 5685160 w 8636594"/>
              <a:gd name="connsiteY60" fmla="*/ 4078531 h 6121960"/>
              <a:gd name="connsiteX61" fmla="*/ 5756074 w 8636594"/>
              <a:gd name="connsiteY61" fmla="*/ 3968727 h 6121960"/>
              <a:gd name="connsiteX62" fmla="*/ 5873483 w 8636594"/>
              <a:gd name="connsiteY62" fmla="*/ 3783989 h 6121960"/>
              <a:gd name="connsiteX63" fmla="*/ 6203209 w 8636594"/>
              <a:gd name="connsiteY63" fmla="*/ 3258640 h 6121960"/>
              <a:gd name="connsiteX64" fmla="*/ 6299430 w 8636594"/>
              <a:gd name="connsiteY64" fmla="*/ 3107321 h 6121960"/>
              <a:gd name="connsiteX65" fmla="*/ 6372650 w 8636594"/>
              <a:gd name="connsiteY65" fmla="*/ 2993735 h 6121960"/>
              <a:gd name="connsiteX66" fmla="*/ 6453197 w 8636594"/>
              <a:gd name="connsiteY66" fmla="*/ 2869788 h 6121960"/>
              <a:gd name="connsiteX67" fmla="*/ 6564167 w 8636594"/>
              <a:gd name="connsiteY67" fmla="*/ 2696807 h 6121960"/>
              <a:gd name="connsiteX68" fmla="*/ 6976233 w 8636594"/>
              <a:gd name="connsiteY68" fmla="*/ 2045274 h 6121960"/>
              <a:gd name="connsiteX69" fmla="*/ 7086755 w 8636594"/>
              <a:gd name="connsiteY69" fmla="*/ 1872743 h 6121960"/>
              <a:gd name="connsiteX70" fmla="*/ 7170279 w 8636594"/>
              <a:gd name="connsiteY70" fmla="*/ 1744202 h 6121960"/>
              <a:gd name="connsiteX71" fmla="*/ 7226351 w 8636594"/>
              <a:gd name="connsiteY71" fmla="*/ 1659017 h 6121960"/>
              <a:gd name="connsiteX72" fmla="*/ 7282789 w 8636594"/>
              <a:gd name="connsiteY72" fmla="*/ 1574303 h 6121960"/>
              <a:gd name="connsiteX73" fmla="*/ 7339643 w 8636594"/>
              <a:gd name="connsiteY73" fmla="*/ 1490113 h 6121960"/>
              <a:gd name="connsiteX74" fmla="*/ 7396957 w 8636594"/>
              <a:gd name="connsiteY74" fmla="*/ 1406503 h 6121960"/>
              <a:gd name="connsiteX75" fmla="*/ 7454781 w 8636594"/>
              <a:gd name="connsiteY75" fmla="*/ 1323526 h 6121960"/>
              <a:gd name="connsiteX76" fmla="*/ 7513161 w 8636594"/>
              <a:gd name="connsiteY76" fmla="*/ 1241237 h 6121960"/>
              <a:gd name="connsiteX77" fmla="*/ 7572144 w 8636594"/>
              <a:gd name="connsiteY77" fmla="*/ 1159689 h 6121960"/>
              <a:gd name="connsiteX78" fmla="*/ 7601877 w 8636594"/>
              <a:gd name="connsiteY78" fmla="*/ 1119210 h 6121960"/>
              <a:gd name="connsiteX79" fmla="*/ 7631779 w 8636594"/>
              <a:gd name="connsiteY79" fmla="*/ 1078937 h 6121960"/>
              <a:gd name="connsiteX80" fmla="*/ 7661855 w 8636594"/>
              <a:gd name="connsiteY80" fmla="*/ 1038876 h 6121960"/>
              <a:gd name="connsiteX81" fmla="*/ 7692111 w 8636594"/>
              <a:gd name="connsiteY81" fmla="*/ 999035 h 6121960"/>
              <a:gd name="connsiteX82" fmla="*/ 7722554 w 8636594"/>
              <a:gd name="connsiteY82" fmla="*/ 959419 h 6121960"/>
              <a:gd name="connsiteX83" fmla="*/ 7753190 w 8636594"/>
              <a:gd name="connsiteY83" fmla="*/ 920037 h 6121960"/>
              <a:gd name="connsiteX84" fmla="*/ 7784023 w 8636594"/>
              <a:gd name="connsiteY84" fmla="*/ 880894 h 6121960"/>
              <a:gd name="connsiteX85" fmla="*/ 7815061 w 8636594"/>
              <a:gd name="connsiteY85" fmla="*/ 841997 h 6121960"/>
              <a:gd name="connsiteX86" fmla="*/ 7846308 w 8636594"/>
              <a:gd name="connsiteY86" fmla="*/ 803354 h 6121960"/>
              <a:gd name="connsiteX87" fmla="*/ 7877772 w 8636594"/>
              <a:gd name="connsiteY87" fmla="*/ 764970 h 6121960"/>
              <a:gd name="connsiteX88" fmla="*/ 7909458 w 8636594"/>
              <a:gd name="connsiteY88" fmla="*/ 726853 h 6121960"/>
              <a:gd name="connsiteX89" fmla="*/ 7941371 w 8636594"/>
              <a:gd name="connsiteY89" fmla="*/ 689010 h 6121960"/>
              <a:gd name="connsiteX90" fmla="*/ 7973518 w 8636594"/>
              <a:gd name="connsiteY90" fmla="*/ 651447 h 6121960"/>
              <a:gd name="connsiteX91" fmla="*/ 8005905 w 8636594"/>
              <a:gd name="connsiteY91" fmla="*/ 614171 h 6121960"/>
              <a:gd name="connsiteX92" fmla="*/ 8038538 w 8636594"/>
              <a:gd name="connsiteY92" fmla="*/ 577189 h 6121960"/>
              <a:gd name="connsiteX93" fmla="*/ 8071421 w 8636594"/>
              <a:gd name="connsiteY93" fmla="*/ 540507 h 6121960"/>
              <a:gd name="connsiteX94" fmla="*/ 8104563 w 8636594"/>
              <a:gd name="connsiteY94" fmla="*/ 504132 h 6121960"/>
              <a:gd name="connsiteX95" fmla="*/ 8137967 w 8636594"/>
              <a:gd name="connsiteY95" fmla="*/ 468072 h 6121960"/>
              <a:gd name="connsiteX96" fmla="*/ 8171641 w 8636594"/>
              <a:gd name="connsiteY96" fmla="*/ 432332 h 6121960"/>
              <a:gd name="connsiteX97" fmla="*/ 8205590 w 8636594"/>
              <a:gd name="connsiteY97" fmla="*/ 396920 h 6121960"/>
              <a:gd name="connsiteX98" fmla="*/ 8239820 w 8636594"/>
              <a:gd name="connsiteY98" fmla="*/ 361843 h 6121960"/>
              <a:gd name="connsiteX99" fmla="*/ 8274337 w 8636594"/>
              <a:gd name="connsiteY99" fmla="*/ 327107 h 6121960"/>
              <a:gd name="connsiteX100" fmla="*/ 8309147 w 8636594"/>
              <a:gd name="connsiteY100" fmla="*/ 292718 h 6121960"/>
              <a:gd name="connsiteX101" fmla="*/ 8344256 w 8636594"/>
              <a:gd name="connsiteY101" fmla="*/ 258685 h 6121960"/>
              <a:gd name="connsiteX102" fmla="*/ 8379669 w 8636594"/>
              <a:gd name="connsiteY102" fmla="*/ 225013 h 6121960"/>
              <a:gd name="connsiteX103" fmla="*/ 8415394 w 8636594"/>
              <a:gd name="connsiteY103" fmla="*/ 191709 h 6121960"/>
              <a:gd name="connsiteX104" fmla="*/ 8451434 w 8636594"/>
              <a:gd name="connsiteY104" fmla="*/ 158780 h 6121960"/>
              <a:gd name="connsiteX105" fmla="*/ 8487798 w 8636594"/>
              <a:gd name="connsiteY105" fmla="*/ 126233 h 6121960"/>
              <a:gd name="connsiteX106" fmla="*/ 8524489 w 8636594"/>
              <a:gd name="connsiteY106" fmla="*/ 94075 h 6121960"/>
              <a:gd name="connsiteX107" fmla="*/ 8561515 w 8636594"/>
              <a:gd name="connsiteY107" fmla="*/ 62312 h 6121960"/>
              <a:gd name="connsiteX108" fmla="*/ 8598881 w 8636594"/>
              <a:gd name="connsiteY108" fmla="*/ 30951 h 6121960"/>
              <a:gd name="connsiteX109" fmla="*/ 8636594 w 8636594"/>
              <a:gd name="connsiteY109" fmla="*/ 0 h 6121960"/>
              <a:gd name="connsiteX0" fmla="*/ 8636594 w 8636594"/>
              <a:gd name="connsiteY0" fmla="*/ 0 h 6121960"/>
              <a:gd name="connsiteX1" fmla="*/ 5293 w 8636594"/>
              <a:gd name="connsiteY1" fmla="*/ 0 h 6121960"/>
              <a:gd name="connsiteX2" fmla="*/ 0 w 8636594"/>
              <a:gd name="connsiteY2" fmla="*/ 5587843 h 6121960"/>
              <a:gd name="connsiteX3" fmla="*/ 3638142 w 8636594"/>
              <a:gd name="connsiteY3" fmla="*/ 6121960 h 6121960"/>
              <a:gd name="connsiteX4" fmla="*/ 3680024 w 8636594"/>
              <a:gd name="connsiteY4" fmla="*/ 6099881 h 6121960"/>
              <a:gd name="connsiteX5" fmla="*/ 3721426 w 8636594"/>
              <a:gd name="connsiteY5" fmla="*/ 6077471 h 6121960"/>
              <a:gd name="connsiteX6" fmla="*/ 3762353 w 8636594"/>
              <a:gd name="connsiteY6" fmla="*/ 6054733 h 6121960"/>
              <a:gd name="connsiteX7" fmla="*/ 3802812 w 8636594"/>
              <a:gd name="connsiteY7" fmla="*/ 6031671 h 6121960"/>
              <a:gd name="connsiteX8" fmla="*/ 3842810 w 8636594"/>
              <a:gd name="connsiteY8" fmla="*/ 6008288 h 6121960"/>
              <a:gd name="connsiteX9" fmla="*/ 3882352 w 8636594"/>
              <a:gd name="connsiteY9" fmla="*/ 5984588 h 6121960"/>
              <a:gd name="connsiteX10" fmla="*/ 3921445 w 8636594"/>
              <a:gd name="connsiteY10" fmla="*/ 5960574 h 6121960"/>
              <a:gd name="connsiteX11" fmla="*/ 3960096 w 8636594"/>
              <a:gd name="connsiteY11" fmla="*/ 5936250 h 6121960"/>
              <a:gd name="connsiteX12" fmla="*/ 3998311 w 8636594"/>
              <a:gd name="connsiteY12" fmla="*/ 5911619 h 6121960"/>
              <a:gd name="connsiteX13" fmla="*/ 4036095 w 8636594"/>
              <a:gd name="connsiteY13" fmla="*/ 5886685 h 6121960"/>
              <a:gd name="connsiteX14" fmla="*/ 4073456 w 8636594"/>
              <a:gd name="connsiteY14" fmla="*/ 5861452 h 6121960"/>
              <a:gd name="connsiteX15" fmla="*/ 4110400 w 8636594"/>
              <a:gd name="connsiteY15" fmla="*/ 5835922 h 6121960"/>
              <a:gd name="connsiteX16" fmla="*/ 4146933 w 8636594"/>
              <a:gd name="connsiteY16" fmla="*/ 5810100 h 6121960"/>
              <a:gd name="connsiteX17" fmla="*/ 4183061 w 8636594"/>
              <a:gd name="connsiteY17" fmla="*/ 5783988 h 6121960"/>
              <a:gd name="connsiteX18" fmla="*/ 4218791 w 8636594"/>
              <a:gd name="connsiteY18" fmla="*/ 5757591 h 6121960"/>
              <a:gd name="connsiteX19" fmla="*/ 4254129 w 8636594"/>
              <a:gd name="connsiteY19" fmla="*/ 5730912 h 6121960"/>
              <a:gd name="connsiteX20" fmla="*/ 4289081 w 8636594"/>
              <a:gd name="connsiteY20" fmla="*/ 5703955 h 6121960"/>
              <a:gd name="connsiteX21" fmla="*/ 4323654 w 8636594"/>
              <a:gd name="connsiteY21" fmla="*/ 5676722 h 6121960"/>
              <a:gd name="connsiteX22" fmla="*/ 4357854 w 8636594"/>
              <a:gd name="connsiteY22" fmla="*/ 5649218 h 6121960"/>
              <a:gd name="connsiteX23" fmla="*/ 4391688 w 8636594"/>
              <a:gd name="connsiteY23" fmla="*/ 5621446 h 6121960"/>
              <a:gd name="connsiteX24" fmla="*/ 4425162 w 8636594"/>
              <a:gd name="connsiteY24" fmla="*/ 5593409 h 6121960"/>
              <a:gd name="connsiteX25" fmla="*/ 4458281 w 8636594"/>
              <a:gd name="connsiteY25" fmla="*/ 5565111 h 6121960"/>
              <a:gd name="connsiteX26" fmla="*/ 4491053 w 8636594"/>
              <a:gd name="connsiteY26" fmla="*/ 5536556 h 6121960"/>
              <a:gd name="connsiteX27" fmla="*/ 4523484 w 8636594"/>
              <a:gd name="connsiteY27" fmla="*/ 5507747 h 6121960"/>
              <a:gd name="connsiteX28" fmla="*/ 4555580 w 8636594"/>
              <a:gd name="connsiteY28" fmla="*/ 5478687 h 6121960"/>
              <a:gd name="connsiteX29" fmla="*/ 4587347 w 8636594"/>
              <a:gd name="connsiteY29" fmla="*/ 5449380 h 6121960"/>
              <a:gd name="connsiteX30" fmla="*/ 4618793 w 8636594"/>
              <a:gd name="connsiteY30" fmla="*/ 5419830 h 6121960"/>
              <a:gd name="connsiteX31" fmla="*/ 4649922 w 8636594"/>
              <a:gd name="connsiteY31" fmla="*/ 5390040 h 6121960"/>
              <a:gd name="connsiteX32" fmla="*/ 4680742 w 8636594"/>
              <a:gd name="connsiteY32" fmla="*/ 5360014 h 6121960"/>
              <a:gd name="connsiteX33" fmla="*/ 4711259 w 8636594"/>
              <a:gd name="connsiteY33" fmla="*/ 5329755 h 6121960"/>
              <a:gd name="connsiteX34" fmla="*/ 4741478 w 8636594"/>
              <a:gd name="connsiteY34" fmla="*/ 5299266 h 6121960"/>
              <a:gd name="connsiteX35" fmla="*/ 4771408 w 8636594"/>
              <a:gd name="connsiteY35" fmla="*/ 5268551 h 6121960"/>
              <a:gd name="connsiteX36" fmla="*/ 4801053 w 8636594"/>
              <a:gd name="connsiteY36" fmla="*/ 5237614 h 6121960"/>
              <a:gd name="connsiteX37" fmla="*/ 4830420 w 8636594"/>
              <a:gd name="connsiteY37" fmla="*/ 5206458 h 6121960"/>
              <a:gd name="connsiteX38" fmla="*/ 4859516 w 8636594"/>
              <a:gd name="connsiteY38" fmla="*/ 5175087 h 6121960"/>
              <a:gd name="connsiteX39" fmla="*/ 4888347 w 8636594"/>
              <a:gd name="connsiteY39" fmla="*/ 5143504 h 6121960"/>
              <a:gd name="connsiteX40" fmla="*/ 4916919 w 8636594"/>
              <a:gd name="connsiteY40" fmla="*/ 5111713 h 6121960"/>
              <a:gd name="connsiteX41" fmla="*/ 4945238 w 8636594"/>
              <a:gd name="connsiteY41" fmla="*/ 5079717 h 6121960"/>
              <a:gd name="connsiteX42" fmla="*/ 4973311 w 8636594"/>
              <a:gd name="connsiteY42" fmla="*/ 5047519 h 6121960"/>
              <a:gd name="connsiteX43" fmla="*/ 5001145 w 8636594"/>
              <a:gd name="connsiteY43" fmla="*/ 5015124 h 6121960"/>
              <a:gd name="connsiteX44" fmla="*/ 5028745 w 8636594"/>
              <a:gd name="connsiteY44" fmla="*/ 4982535 h 6121960"/>
              <a:gd name="connsiteX45" fmla="*/ 5056117 w 8636594"/>
              <a:gd name="connsiteY45" fmla="*/ 4949755 h 6121960"/>
              <a:gd name="connsiteX46" fmla="*/ 5083269 w 8636594"/>
              <a:gd name="connsiteY46" fmla="*/ 4916787 h 6121960"/>
              <a:gd name="connsiteX47" fmla="*/ 5110207 w 8636594"/>
              <a:gd name="connsiteY47" fmla="*/ 4883636 h 6121960"/>
              <a:gd name="connsiteX48" fmla="*/ 5136937 w 8636594"/>
              <a:gd name="connsiteY48" fmla="*/ 4850305 h 6121960"/>
              <a:gd name="connsiteX49" fmla="*/ 5163464 w 8636594"/>
              <a:gd name="connsiteY49" fmla="*/ 4816797 h 6121960"/>
              <a:gd name="connsiteX50" fmla="*/ 5215940 w 8636594"/>
              <a:gd name="connsiteY50" fmla="*/ 4749265 h 6121960"/>
              <a:gd name="connsiteX51" fmla="*/ 5267684 w 8636594"/>
              <a:gd name="connsiteY51" fmla="*/ 4681068 h 6121960"/>
              <a:gd name="connsiteX52" fmla="*/ 5318748 w 8636594"/>
              <a:gd name="connsiteY52" fmla="*/ 4612234 h 6121960"/>
              <a:gd name="connsiteX53" fmla="*/ 5369182 w 8636594"/>
              <a:gd name="connsiteY53" fmla="*/ 4542793 h 6121960"/>
              <a:gd name="connsiteX54" fmla="*/ 5419038 w 8636594"/>
              <a:gd name="connsiteY54" fmla="*/ 4472771 h 6121960"/>
              <a:gd name="connsiteX55" fmla="*/ 5468365 w 8636594"/>
              <a:gd name="connsiteY55" fmla="*/ 4402196 h 6121960"/>
              <a:gd name="connsiteX56" fmla="*/ 5517215 w 8636594"/>
              <a:gd name="connsiteY56" fmla="*/ 4331098 h 6121960"/>
              <a:gd name="connsiteX57" fmla="*/ 5565637 w 8636594"/>
              <a:gd name="connsiteY57" fmla="*/ 4259503 h 6121960"/>
              <a:gd name="connsiteX58" fmla="*/ 5613684 w 8636594"/>
              <a:gd name="connsiteY58" fmla="*/ 4187441 h 6121960"/>
              <a:gd name="connsiteX59" fmla="*/ 5685160 w 8636594"/>
              <a:gd name="connsiteY59" fmla="*/ 4078531 h 6121960"/>
              <a:gd name="connsiteX60" fmla="*/ 5756074 w 8636594"/>
              <a:gd name="connsiteY60" fmla="*/ 3968727 h 6121960"/>
              <a:gd name="connsiteX61" fmla="*/ 5873483 w 8636594"/>
              <a:gd name="connsiteY61" fmla="*/ 3783989 h 6121960"/>
              <a:gd name="connsiteX62" fmla="*/ 6203209 w 8636594"/>
              <a:gd name="connsiteY62" fmla="*/ 3258640 h 6121960"/>
              <a:gd name="connsiteX63" fmla="*/ 6299430 w 8636594"/>
              <a:gd name="connsiteY63" fmla="*/ 3107321 h 6121960"/>
              <a:gd name="connsiteX64" fmla="*/ 6372650 w 8636594"/>
              <a:gd name="connsiteY64" fmla="*/ 2993735 h 6121960"/>
              <a:gd name="connsiteX65" fmla="*/ 6453197 w 8636594"/>
              <a:gd name="connsiteY65" fmla="*/ 2869788 h 6121960"/>
              <a:gd name="connsiteX66" fmla="*/ 6564167 w 8636594"/>
              <a:gd name="connsiteY66" fmla="*/ 2696807 h 6121960"/>
              <a:gd name="connsiteX67" fmla="*/ 6976233 w 8636594"/>
              <a:gd name="connsiteY67" fmla="*/ 2045274 h 6121960"/>
              <a:gd name="connsiteX68" fmla="*/ 7086755 w 8636594"/>
              <a:gd name="connsiteY68" fmla="*/ 1872743 h 6121960"/>
              <a:gd name="connsiteX69" fmla="*/ 7170279 w 8636594"/>
              <a:gd name="connsiteY69" fmla="*/ 1744202 h 6121960"/>
              <a:gd name="connsiteX70" fmla="*/ 7226351 w 8636594"/>
              <a:gd name="connsiteY70" fmla="*/ 1659017 h 6121960"/>
              <a:gd name="connsiteX71" fmla="*/ 7282789 w 8636594"/>
              <a:gd name="connsiteY71" fmla="*/ 1574303 h 6121960"/>
              <a:gd name="connsiteX72" fmla="*/ 7339643 w 8636594"/>
              <a:gd name="connsiteY72" fmla="*/ 1490113 h 6121960"/>
              <a:gd name="connsiteX73" fmla="*/ 7396957 w 8636594"/>
              <a:gd name="connsiteY73" fmla="*/ 1406503 h 6121960"/>
              <a:gd name="connsiteX74" fmla="*/ 7454781 w 8636594"/>
              <a:gd name="connsiteY74" fmla="*/ 1323526 h 6121960"/>
              <a:gd name="connsiteX75" fmla="*/ 7513161 w 8636594"/>
              <a:gd name="connsiteY75" fmla="*/ 1241237 h 6121960"/>
              <a:gd name="connsiteX76" fmla="*/ 7572144 w 8636594"/>
              <a:gd name="connsiteY76" fmla="*/ 1159689 h 6121960"/>
              <a:gd name="connsiteX77" fmla="*/ 7601877 w 8636594"/>
              <a:gd name="connsiteY77" fmla="*/ 1119210 h 6121960"/>
              <a:gd name="connsiteX78" fmla="*/ 7631779 w 8636594"/>
              <a:gd name="connsiteY78" fmla="*/ 1078937 h 6121960"/>
              <a:gd name="connsiteX79" fmla="*/ 7661855 w 8636594"/>
              <a:gd name="connsiteY79" fmla="*/ 1038876 h 6121960"/>
              <a:gd name="connsiteX80" fmla="*/ 7692111 w 8636594"/>
              <a:gd name="connsiteY80" fmla="*/ 999035 h 6121960"/>
              <a:gd name="connsiteX81" fmla="*/ 7722554 w 8636594"/>
              <a:gd name="connsiteY81" fmla="*/ 959419 h 6121960"/>
              <a:gd name="connsiteX82" fmla="*/ 7753190 w 8636594"/>
              <a:gd name="connsiteY82" fmla="*/ 920037 h 6121960"/>
              <a:gd name="connsiteX83" fmla="*/ 7784023 w 8636594"/>
              <a:gd name="connsiteY83" fmla="*/ 880894 h 6121960"/>
              <a:gd name="connsiteX84" fmla="*/ 7815061 w 8636594"/>
              <a:gd name="connsiteY84" fmla="*/ 841997 h 6121960"/>
              <a:gd name="connsiteX85" fmla="*/ 7846308 w 8636594"/>
              <a:gd name="connsiteY85" fmla="*/ 803354 h 6121960"/>
              <a:gd name="connsiteX86" fmla="*/ 7877772 w 8636594"/>
              <a:gd name="connsiteY86" fmla="*/ 764970 h 6121960"/>
              <a:gd name="connsiteX87" fmla="*/ 7909458 w 8636594"/>
              <a:gd name="connsiteY87" fmla="*/ 726853 h 6121960"/>
              <a:gd name="connsiteX88" fmla="*/ 7941371 w 8636594"/>
              <a:gd name="connsiteY88" fmla="*/ 689010 h 6121960"/>
              <a:gd name="connsiteX89" fmla="*/ 7973518 w 8636594"/>
              <a:gd name="connsiteY89" fmla="*/ 651447 h 6121960"/>
              <a:gd name="connsiteX90" fmla="*/ 8005905 w 8636594"/>
              <a:gd name="connsiteY90" fmla="*/ 614171 h 6121960"/>
              <a:gd name="connsiteX91" fmla="*/ 8038538 w 8636594"/>
              <a:gd name="connsiteY91" fmla="*/ 577189 h 6121960"/>
              <a:gd name="connsiteX92" fmla="*/ 8071421 w 8636594"/>
              <a:gd name="connsiteY92" fmla="*/ 540507 h 6121960"/>
              <a:gd name="connsiteX93" fmla="*/ 8104563 w 8636594"/>
              <a:gd name="connsiteY93" fmla="*/ 504132 h 6121960"/>
              <a:gd name="connsiteX94" fmla="*/ 8137967 w 8636594"/>
              <a:gd name="connsiteY94" fmla="*/ 468072 h 6121960"/>
              <a:gd name="connsiteX95" fmla="*/ 8171641 w 8636594"/>
              <a:gd name="connsiteY95" fmla="*/ 432332 h 6121960"/>
              <a:gd name="connsiteX96" fmla="*/ 8205590 w 8636594"/>
              <a:gd name="connsiteY96" fmla="*/ 396920 h 6121960"/>
              <a:gd name="connsiteX97" fmla="*/ 8239820 w 8636594"/>
              <a:gd name="connsiteY97" fmla="*/ 361843 h 6121960"/>
              <a:gd name="connsiteX98" fmla="*/ 8274337 w 8636594"/>
              <a:gd name="connsiteY98" fmla="*/ 327107 h 6121960"/>
              <a:gd name="connsiteX99" fmla="*/ 8309147 w 8636594"/>
              <a:gd name="connsiteY99" fmla="*/ 292718 h 6121960"/>
              <a:gd name="connsiteX100" fmla="*/ 8344256 w 8636594"/>
              <a:gd name="connsiteY100" fmla="*/ 258685 h 6121960"/>
              <a:gd name="connsiteX101" fmla="*/ 8379669 w 8636594"/>
              <a:gd name="connsiteY101" fmla="*/ 225013 h 6121960"/>
              <a:gd name="connsiteX102" fmla="*/ 8415394 w 8636594"/>
              <a:gd name="connsiteY102" fmla="*/ 191709 h 6121960"/>
              <a:gd name="connsiteX103" fmla="*/ 8451434 w 8636594"/>
              <a:gd name="connsiteY103" fmla="*/ 158780 h 6121960"/>
              <a:gd name="connsiteX104" fmla="*/ 8487798 w 8636594"/>
              <a:gd name="connsiteY104" fmla="*/ 126233 h 6121960"/>
              <a:gd name="connsiteX105" fmla="*/ 8524489 w 8636594"/>
              <a:gd name="connsiteY105" fmla="*/ 94075 h 6121960"/>
              <a:gd name="connsiteX106" fmla="*/ 8561515 w 8636594"/>
              <a:gd name="connsiteY106" fmla="*/ 62312 h 6121960"/>
              <a:gd name="connsiteX107" fmla="*/ 8598881 w 8636594"/>
              <a:gd name="connsiteY107" fmla="*/ 30951 h 6121960"/>
              <a:gd name="connsiteX108" fmla="*/ 8636594 w 8636594"/>
              <a:gd name="connsiteY108" fmla="*/ 0 h 6121960"/>
              <a:gd name="connsiteX0" fmla="*/ 8636594 w 8636594"/>
              <a:gd name="connsiteY0" fmla="*/ 0 h 6099881"/>
              <a:gd name="connsiteX1" fmla="*/ 5293 w 8636594"/>
              <a:gd name="connsiteY1" fmla="*/ 0 h 6099881"/>
              <a:gd name="connsiteX2" fmla="*/ 0 w 8636594"/>
              <a:gd name="connsiteY2" fmla="*/ 5587843 h 6099881"/>
              <a:gd name="connsiteX3" fmla="*/ 3680024 w 8636594"/>
              <a:gd name="connsiteY3" fmla="*/ 6099881 h 6099881"/>
              <a:gd name="connsiteX4" fmla="*/ 3721426 w 8636594"/>
              <a:gd name="connsiteY4" fmla="*/ 6077471 h 6099881"/>
              <a:gd name="connsiteX5" fmla="*/ 3762353 w 8636594"/>
              <a:gd name="connsiteY5" fmla="*/ 6054733 h 6099881"/>
              <a:gd name="connsiteX6" fmla="*/ 3802812 w 8636594"/>
              <a:gd name="connsiteY6" fmla="*/ 6031671 h 6099881"/>
              <a:gd name="connsiteX7" fmla="*/ 3842810 w 8636594"/>
              <a:gd name="connsiteY7" fmla="*/ 6008288 h 6099881"/>
              <a:gd name="connsiteX8" fmla="*/ 3882352 w 8636594"/>
              <a:gd name="connsiteY8" fmla="*/ 5984588 h 6099881"/>
              <a:gd name="connsiteX9" fmla="*/ 3921445 w 8636594"/>
              <a:gd name="connsiteY9" fmla="*/ 5960574 h 6099881"/>
              <a:gd name="connsiteX10" fmla="*/ 3960096 w 8636594"/>
              <a:gd name="connsiteY10" fmla="*/ 5936250 h 6099881"/>
              <a:gd name="connsiteX11" fmla="*/ 3998311 w 8636594"/>
              <a:gd name="connsiteY11" fmla="*/ 5911619 h 6099881"/>
              <a:gd name="connsiteX12" fmla="*/ 4036095 w 8636594"/>
              <a:gd name="connsiteY12" fmla="*/ 5886685 h 6099881"/>
              <a:gd name="connsiteX13" fmla="*/ 4073456 w 8636594"/>
              <a:gd name="connsiteY13" fmla="*/ 5861452 h 6099881"/>
              <a:gd name="connsiteX14" fmla="*/ 4110400 w 8636594"/>
              <a:gd name="connsiteY14" fmla="*/ 5835922 h 6099881"/>
              <a:gd name="connsiteX15" fmla="*/ 4146933 w 8636594"/>
              <a:gd name="connsiteY15" fmla="*/ 5810100 h 6099881"/>
              <a:gd name="connsiteX16" fmla="*/ 4183061 w 8636594"/>
              <a:gd name="connsiteY16" fmla="*/ 5783988 h 6099881"/>
              <a:gd name="connsiteX17" fmla="*/ 4218791 w 8636594"/>
              <a:gd name="connsiteY17" fmla="*/ 5757591 h 6099881"/>
              <a:gd name="connsiteX18" fmla="*/ 4254129 w 8636594"/>
              <a:gd name="connsiteY18" fmla="*/ 5730912 h 6099881"/>
              <a:gd name="connsiteX19" fmla="*/ 4289081 w 8636594"/>
              <a:gd name="connsiteY19" fmla="*/ 5703955 h 6099881"/>
              <a:gd name="connsiteX20" fmla="*/ 4323654 w 8636594"/>
              <a:gd name="connsiteY20" fmla="*/ 5676722 h 6099881"/>
              <a:gd name="connsiteX21" fmla="*/ 4357854 w 8636594"/>
              <a:gd name="connsiteY21" fmla="*/ 5649218 h 6099881"/>
              <a:gd name="connsiteX22" fmla="*/ 4391688 w 8636594"/>
              <a:gd name="connsiteY22" fmla="*/ 5621446 h 6099881"/>
              <a:gd name="connsiteX23" fmla="*/ 4425162 w 8636594"/>
              <a:gd name="connsiteY23" fmla="*/ 5593409 h 6099881"/>
              <a:gd name="connsiteX24" fmla="*/ 4458281 w 8636594"/>
              <a:gd name="connsiteY24" fmla="*/ 5565111 h 6099881"/>
              <a:gd name="connsiteX25" fmla="*/ 4491053 w 8636594"/>
              <a:gd name="connsiteY25" fmla="*/ 5536556 h 6099881"/>
              <a:gd name="connsiteX26" fmla="*/ 4523484 w 8636594"/>
              <a:gd name="connsiteY26" fmla="*/ 5507747 h 6099881"/>
              <a:gd name="connsiteX27" fmla="*/ 4555580 w 8636594"/>
              <a:gd name="connsiteY27" fmla="*/ 5478687 h 6099881"/>
              <a:gd name="connsiteX28" fmla="*/ 4587347 w 8636594"/>
              <a:gd name="connsiteY28" fmla="*/ 5449380 h 6099881"/>
              <a:gd name="connsiteX29" fmla="*/ 4618793 w 8636594"/>
              <a:gd name="connsiteY29" fmla="*/ 5419830 h 6099881"/>
              <a:gd name="connsiteX30" fmla="*/ 4649922 w 8636594"/>
              <a:gd name="connsiteY30" fmla="*/ 5390040 h 6099881"/>
              <a:gd name="connsiteX31" fmla="*/ 4680742 w 8636594"/>
              <a:gd name="connsiteY31" fmla="*/ 5360014 h 6099881"/>
              <a:gd name="connsiteX32" fmla="*/ 4711259 w 8636594"/>
              <a:gd name="connsiteY32" fmla="*/ 5329755 h 6099881"/>
              <a:gd name="connsiteX33" fmla="*/ 4741478 w 8636594"/>
              <a:gd name="connsiteY33" fmla="*/ 5299266 h 6099881"/>
              <a:gd name="connsiteX34" fmla="*/ 4771408 w 8636594"/>
              <a:gd name="connsiteY34" fmla="*/ 5268551 h 6099881"/>
              <a:gd name="connsiteX35" fmla="*/ 4801053 w 8636594"/>
              <a:gd name="connsiteY35" fmla="*/ 5237614 h 6099881"/>
              <a:gd name="connsiteX36" fmla="*/ 4830420 w 8636594"/>
              <a:gd name="connsiteY36" fmla="*/ 5206458 h 6099881"/>
              <a:gd name="connsiteX37" fmla="*/ 4859516 w 8636594"/>
              <a:gd name="connsiteY37" fmla="*/ 5175087 h 6099881"/>
              <a:gd name="connsiteX38" fmla="*/ 4888347 w 8636594"/>
              <a:gd name="connsiteY38" fmla="*/ 5143504 h 6099881"/>
              <a:gd name="connsiteX39" fmla="*/ 4916919 w 8636594"/>
              <a:gd name="connsiteY39" fmla="*/ 5111713 h 6099881"/>
              <a:gd name="connsiteX40" fmla="*/ 4945238 w 8636594"/>
              <a:gd name="connsiteY40" fmla="*/ 5079717 h 6099881"/>
              <a:gd name="connsiteX41" fmla="*/ 4973311 w 8636594"/>
              <a:gd name="connsiteY41" fmla="*/ 5047519 h 6099881"/>
              <a:gd name="connsiteX42" fmla="*/ 5001145 w 8636594"/>
              <a:gd name="connsiteY42" fmla="*/ 5015124 h 6099881"/>
              <a:gd name="connsiteX43" fmla="*/ 5028745 w 8636594"/>
              <a:gd name="connsiteY43" fmla="*/ 4982535 h 6099881"/>
              <a:gd name="connsiteX44" fmla="*/ 5056117 w 8636594"/>
              <a:gd name="connsiteY44" fmla="*/ 4949755 h 6099881"/>
              <a:gd name="connsiteX45" fmla="*/ 5083269 w 8636594"/>
              <a:gd name="connsiteY45" fmla="*/ 4916787 h 6099881"/>
              <a:gd name="connsiteX46" fmla="*/ 5110207 w 8636594"/>
              <a:gd name="connsiteY46" fmla="*/ 4883636 h 6099881"/>
              <a:gd name="connsiteX47" fmla="*/ 5136937 w 8636594"/>
              <a:gd name="connsiteY47" fmla="*/ 4850305 h 6099881"/>
              <a:gd name="connsiteX48" fmla="*/ 5163464 w 8636594"/>
              <a:gd name="connsiteY48" fmla="*/ 4816797 h 6099881"/>
              <a:gd name="connsiteX49" fmla="*/ 5215940 w 8636594"/>
              <a:gd name="connsiteY49" fmla="*/ 4749265 h 6099881"/>
              <a:gd name="connsiteX50" fmla="*/ 5267684 w 8636594"/>
              <a:gd name="connsiteY50" fmla="*/ 4681068 h 6099881"/>
              <a:gd name="connsiteX51" fmla="*/ 5318748 w 8636594"/>
              <a:gd name="connsiteY51" fmla="*/ 4612234 h 6099881"/>
              <a:gd name="connsiteX52" fmla="*/ 5369182 w 8636594"/>
              <a:gd name="connsiteY52" fmla="*/ 4542793 h 6099881"/>
              <a:gd name="connsiteX53" fmla="*/ 5419038 w 8636594"/>
              <a:gd name="connsiteY53" fmla="*/ 4472771 h 6099881"/>
              <a:gd name="connsiteX54" fmla="*/ 5468365 w 8636594"/>
              <a:gd name="connsiteY54" fmla="*/ 4402196 h 6099881"/>
              <a:gd name="connsiteX55" fmla="*/ 5517215 w 8636594"/>
              <a:gd name="connsiteY55" fmla="*/ 4331098 h 6099881"/>
              <a:gd name="connsiteX56" fmla="*/ 5565637 w 8636594"/>
              <a:gd name="connsiteY56" fmla="*/ 4259503 h 6099881"/>
              <a:gd name="connsiteX57" fmla="*/ 5613684 w 8636594"/>
              <a:gd name="connsiteY57" fmla="*/ 4187441 h 6099881"/>
              <a:gd name="connsiteX58" fmla="*/ 5685160 w 8636594"/>
              <a:gd name="connsiteY58" fmla="*/ 4078531 h 6099881"/>
              <a:gd name="connsiteX59" fmla="*/ 5756074 w 8636594"/>
              <a:gd name="connsiteY59" fmla="*/ 3968727 h 6099881"/>
              <a:gd name="connsiteX60" fmla="*/ 5873483 w 8636594"/>
              <a:gd name="connsiteY60" fmla="*/ 3783989 h 6099881"/>
              <a:gd name="connsiteX61" fmla="*/ 6203209 w 8636594"/>
              <a:gd name="connsiteY61" fmla="*/ 3258640 h 6099881"/>
              <a:gd name="connsiteX62" fmla="*/ 6299430 w 8636594"/>
              <a:gd name="connsiteY62" fmla="*/ 3107321 h 6099881"/>
              <a:gd name="connsiteX63" fmla="*/ 6372650 w 8636594"/>
              <a:gd name="connsiteY63" fmla="*/ 2993735 h 6099881"/>
              <a:gd name="connsiteX64" fmla="*/ 6453197 w 8636594"/>
              <a:gd name="connsiteY64" fmla="*/ 2869788 h 6099881"/>
              <a:gd name="connsiteX65" fmla="*/ 6564167 w 8636594"/>
              <a:gd name="connsiteY65" fmla="*/ 2696807 h 6099881"/>
              <a:gd name="connsiteX66" fmla="*/ 6976233 w 8636594"/>
              <a:gd name="connsiteY66" fmla="*/ 2045274 h 6099881"/>
              <a:gd name="connsiteX67" fmla="*/ 7086755 w 8636594"/>
              <a:gd name="connsiteY67" fmla="*/ 1872743 h 6099881"/>
              <a:gd name="connsiteX68" fmla="*/ 7170279 w 8636594"/>
              <a:gd name="connsiteY68" fmla="*/ 1744202 h 6099881"/>
              <a:gd name="connsiteX69" fmla="*/ 7226351 w 8636594"/>
              <a:gd name="connsiteY69" fmla="*/ 1659017 h 6099881"/>
              <a:gd name="connsiteX70" fmla="*/ 7282789 w 8636594"/>
              <a:gd name="connsiteY70" fmla="*/ 1574303 h 6099881"/>
              <a:gd name="connsiteX71" fmla="*/ 7339643 w 8636594"/>
              <a:gd name="connsiteY71" fmla="*/ 1490113 h 6099881"/>
              <a:gd name="connsiteX72" fmla="*/ 7396957 w 8636594"/>
              <a:gd name="connsiteY72" fmla="*/ 1406503 h 6099881"/>
              <a:gd name="connsiteX73" fmla="*/ 7454781 w 8636594"/>
              <a:gd name="connsiteY73" fmla="*/ 1323526 h 6099881"/>
              <a:gd name="connsiteX74" fmla="*/ 7513161 w 8636594"/>
              <a:gd name="connsiteY74" fmla="*/ 1241237 h 6099881"/>
              <a:gd name="connsiteX75" fmla="*/ 7572144 w 8636594"/>
              <a:gd name="connsiteY75" fmla="*/ 1159689 h 6099881"/>
              <a:gd name="connsiteX76" fmla="*/ 7601877 w 8636594"/>
              <a:gd name="connsiteY76" fmla="*/ 1119210 h 6099881"/>
              <a:gd name="connsiteX77" fmla="*/ 7631779 w 8636594"/>
              <a:gd name="connsiteY77" fmla="*/ 1078937 h 6099881"/>
              <a:gd name="connsiteX78" fmla="*/ 7661855 w 8636594"/>
              <a:gd name="connsiteY78" fmla="*/ 1038876 h 6099881"/>
              <a:gd name="connsiteX79" fmla="*/ 7692111 w 8636594"/>
              <a:gd name="connsiteY79" fmla="*/ 999035 h 6099881"/>
              <a:gd name="connsiteX80" fmla="*/ 7722554 w 8636594"/>
              <a:gd name="connsiteY80" fmla="*/ 959419 h 6099881"/>
              <a:gd name="connsiteX81" fmla="*/ 7753190 w 8636594"/>
              <a:gd name="connsiteY81" fmla="*/ 920037 h 6099881"/>
              <a:gd name="connsiteX82" fmla="*/ 7784023 w 8636594"/>
              <a:gd name="connsiteY82" fmla="*/ 880894 h 6099881"/>
              <a:gd name="connsiteX83" fmla="*/ 7815061 w 8636594"/>
              <a:gd name="connsiteY83" fmla="*/ 841997 h 6099881"/>
              <a:gd name="connsiteX84" fmla="*/ 7846308 w 8636594"/>
              <a:gd name="connsiteY84" fmla="*/ 803354 h 6099881"/>
              <a:gd name="connsiteX85" fmla="*/ 7877772 w 8636594"/>
              <a:gd name="connsiteY85" fmla="*/ 764970 h 6099881"/>
              <a:gd name="connsiteX86" fmla="*/ 7909458 w 8636594"/>
              <a:gd name="connsiteY86" fmla="*/ 726853 h 6099881"/>
              <a:gd name="connsiteX87" fmla="*/ 7941371 w 8636594"/>
              <a:gd name="connsiteY87" fmla="*/ 689010 h 6099881"/>
              <a:gd name="connsiteX88" fmla="*/ 7973518 w 8636594"/>
              <a:gd name="connsiteY88" fmla="*/ 651447 h 6099881"/>
              <a:gd name="connsiteX89" fmla="*/ 8005905 w 8636594"/>
              <a:gd name="connsiteY89" fmla="*/ 614171 h 6099881"/>
              <a:gd name="connsiteX90" fmla="*/ 8038538 w 8636594"/>
              <a:gd name="connsiteY90" fmla="*/ 577189 h 6099881"/>
              <a:gd name="connsiteX91" fmla="*/ 8071421 w 8636594"/>
              <a:gd name="connsiteY91" fmla="*/ 540507 h 6099881"/>
              <a:gd name="connsiteX92" fmla="*/ 8104563 w 8636594"/>
              <a:gd name="connsiteY92" fmla="*/ 504132 h 6099881"/>
              <a:gd name="connsiteX93" fmla="*/ 8137967 w 8636594"/>
              <a:gd name="connsiteY93" fmla="*/ 468072 h 6099881"/>
              <a:gd name="connsiteX94" fmla="*/ 8171641 w 8636594"/>
              <a:gd name="connsiteY94" fmla="*/ 432332 h 6099881"/>
              <a:gd name="connsiteX95" fmla="*/ 8205590 w 8636594"/>
              <a:gd name="connsiteY95" fmla="*/ 396920 h 6099881"/>
              <a:gd name="connsiteX96" fmla="*/ 8239820 w 8636594"/>
              <a:gd name="connsiteY96" fmla="*/ 361843 h 6099881"/>
              <a:gd name="connsiteX97" fmla="*/ 8274337 w 8636594"/>
              <a:gd name="connsiteY97" fmla="*/ 327107 h 6099881"/>
              <a:gd name="connsiteX98" fmla="*/ 8309147 w 8636594"/>
              <a:gd name="connsiteY98" fmla="*/ 292718 h 6099881"/>
              <a:gd name="connsiteX99" fmla="*/ 8344256 w 8636594"/>
              <a:gd name="connsiteY99" fmla="*/ 258685 h 6099881"/>
              <a:gd name="connsiteX100" fmla="*/ 8379669 w 8636594"/>
              <a:gd name="connsiteY100" fmla="*/ 225013 h 6099881"/>
              <a:gd name="connsiteX101" fmla="*/ 8415394 w 8636594"/>
              <a:gd name="connsiteY101" fmla="*/ 191709 h 6099881"/>
              <a:gd name="connsiteX102" fmla="*/ 8451434 w 8636594"/>
              <a:gd name="connsiteY102" fmla="*/ 158780 h 6099881"/>
              <a:gd name="connsiteX103" fmla="*/ 8487798 w 8636594"/>
              <a:gd name="connsiteY103" fmla="*/ 126233 h 6099881"/>
              <a:gd name="connsiteX104" fmla="*/ 8524489 w 8636594"/>
              <a:gd name="connsiteY104" fmla="*/ 94075 h 6099881"/>
              <a:gd name="connsiteX105" fmla="*/ 8561515 w 8636594"/>
              <a:gd name="connsiteY105" fmla="*/ 62312 h 6099881"/>
              <a:gd name="connsiteX106" fmla="*/ 8598881 w 8636594"/>
              <a:gd name="connsiteY106" fmla="*/ 30951 h 6099881"/>
              <a:gd name="connsiteX107" fmla="*/ 8636594 w 8636594"/>
              <a:gd name="connsiteY107" fmla="*/ 0 h 6099881"/>
              <a:gd name="connsiteX0" fmla="*/ 8636594 w 8636594"/>
              <a:gd name="connsiteY0" fmla="*/ 0 h 6077471"/>
              <a:gd name="connsiteX1" fmla="*/ 5293 w 8636594"/>
              <a:gd name="connsiteY1" fmla="*/ 0 h 6077471"/>
              <a:gd name="connsiteX2" fmla="*/ 0 w 8636594"/>
              <a:gd name="connsiteY2" fmla="*/ 5587843 h 6077471"/>
              <a:gd name="connsiteX3" fmla="*/ 3721426 w 8636594"/>
              <a:gd name="connsiteY3" fmla="*/ 6077471 h 6077471"/>
              <a:gd name="connsiteX4" fmla="*/ 3762353 w 8636594"/>
              <a:gd name="connsiteY4" fmla="*/ 6054733 h 6077471"/>
              <a:gd name="connsiteX5" fmla="*/ 3802812 w 8636594"/>
              <a:gd name="connsiteY5" fmla="*/ 6031671 h 6077471"/>
              <a:gd name="connsiteX6" fmla="*/ 3842810 w 8636594"/>
              <a:gd name="connsiteY6" fmla="*/ 6008288 h 6077471"/>
              <a:gd name="connsiteX7" fmla="*/ 3882352 w 8636594"/>
              <a:gd name="connsiteY7" fmla="*/ 5984588 h 6077471"/>
              <a:gd name="connsiteX8" fmla="*/ 3921445 w 8636594"/>
              <a:gd name="connsiteY8" fmla="*/ 5960574 h 6077471"/>
              <a:gd name="connsiteX9" fmla="*/ 3960096 w 8636594"/>
              <a:gd name="connsiteY9" fmla="*/ 5936250 h 6077471"/>
              <a:gd name="connsiteX10" fmla="*/ 3998311 w 8636594"/>
              <a:gd name="connsiteY10" fmla="*/ 5911619 h 6077471"/>
              <a:gd name="connsiteX11" fmla="*/ 4036095 w 8636594"/>
              <a:gd name="connsiteY11" fmla="*/ 5886685 h 6077471"/>
              <a:gd name="connsiteX12" fmla="*/ 4073456 w 8636594"/>
              <a:gd name="connsiteY12" fmla="*/ 5861452 h 6077471"/>
              <a:gd name="connsiteX13" fmla="*/ 4110400 w 8636594"/>
              <a:gd name="connsiteY13" fmla="*/ 5835922 h 6077471"/>
              <a:gd name="connsiteX14" fmla="*/ 4146933 w 8636594"/>
              <a:gd name="connsiteY14" fmla="*/ 5810100 h 6077471"/>
              <a:gd name="connsiteX15" fmla="*/ 4183061 w 8636594"/>
              <a:gd name="connsiteY15" fmla="*/ 5783988 h 6077471"/>
              <a:gd name="connsiteX16" fmla="*/ 4218791 w 8636594"/>
              <a:gd name="connsiteY16" fmla="*/ 5757591 h 6077471"/>
              <a:gd name="connsiteX17" fmla="*/ 4254129 w 8636594"/>
              <a:gd name="connsiteY17" fmla="*/ 5730912 h 6077471"/>
              <a:gd name="connsiteX18" fmla="*/ 4289081 w 8636594"/>
              <a:gd name="connsiteY18" fmla="*/ 5703955 h 6077471"/>
              <a:gd name="connsiteX19" fmla="*/ 4323654 w 8636594"/>
              <a:gd name="connsiteY19" fmla="*/ 5676722 h 6077471"/>
              <a:gd name="connsiteX20" fmla="*/ 4357854 w 8636594"/>
              <a:gd name="connsiteY20" fmla="*/ 5649218 h 6077471"/>
              <a:gd name="connsiteX21" fmla="*/ 4391688 w 8636594"/>
              <a:gd name="connsiteY21" fmla="*/ 5621446 h 6077471"/>
              <a:gd name="connsiteX22" fmla="*/ 4425162 w 8636594"/>
              <a:gd name="connsiteY22" fmla="*/ 5593409 h 6077471"/>
              <a:gd name="connsiteX23" fmla="*/ 4458281 w 8636594"/>
              <a:gd name="connsiteY23" fmla="*/ 5565111 h 6077471"/>
              <a:gd name="connsiteX24" fmla="*/ 4491053 w 8636594"/>
              <a:gd name="connsiteY24" fmla="*/ 5536556 h 6077471"/>
              <a:gd name="connsiteX25" fmla="*/ 4523484 w 8636594"/>
              <a:gd name="connsiteY25" fmla="*/ 5507747 h 6077471"/>
              <a:gd name="connsiteX26" fmla="*/ 4555580 w 8636594"/>
              <a:gd name="connsiteY26" fmla="*/ 5478687 h 6077471"/>
              <a:gd name="connsiteX27" fmla="*/ 4587347 w 8636594"/>
              <a:gd name="connsiteY27" fmla="*/ 5449380 h 6077471"/>
              <a:gd name="connsiteX28" fmla="*/ 4618793 w 8636594"/>
              <a:gd name="connsiteY28" fmla="*/ 5419830 h 6077471"/>
              <a:gd name="connsiteX29" fmla="*/ 4649922 w 8636594"/>
              <a:gd name="connsiteY29" fmla="*/ 5390040 h 6077471"/>
              <a:gd name="connsiteX30" fmla="*/ 4680742 w 8636594"/>
              <a:gd name="connsiteY30" fmla="*/ 5360014 h 6077471"/>
              <a:gd name="connsiteX31" fmla="*/ 4711259 w 8636594"/>
              <a:gd name="connsiteY31" fmla="*/ 5329755 h 6077471"/>
              <a:gd name="connsiteX32" fmla="*/ 4741478 w 8636594"/>
              <a:gd name="connsiteY32" fmla="*/ 5299266 h 6077471"/>
              <a:gd name="connsiteX33" fmla="*/ 4771408 w 8636594"/>
              <a:gd name="connsiteY33" fmla="*/ 5268551 h 6077471"/>
              <a:gd name="connsiteX34" fmla="*/ 4801053 w 8636594"/>
              <a:gd name="connsiteY34" fmla="*/ 5237614 h 6077471"/>
              <a:gd name="connsiteX35" fmla="*/ 4830420 w 8636594"/>
              <a:gd name="connsiteY35" fmla="*/ 5206458 h 6077471"/>
              <a:gd name="connsiteX36" fmla="*/ 4859516 w 8636594"/>
              <a:gd name="connsiteY36" fmla="*/ 5175087 h 6077471"/>
              <a:gd name="connsiteX37" fmla="*/ 4888347 w 8636594"/>
              <a:gd name="connsiteY37" fmla="*/ 5143504 h 6077471"/>
              <a:gd name="connsiteX38" fmla="*/ 4916919 w 8636594"/>
              <a:gd name="connsiteY38" fmla="*/ 5111713 h 6077471"/>
              <a:gd name="connsiteX39" fmla="*/ 4945238 w 8636594"/>
              <a:gd name="connsiteY39" fmla="*/ 5079717 h 6077471"/>
              <a:gd name="connsiteX40" fmla="*/ 4973311 w 8636594"/>
              <a:gd name="connsiteY40" fmla="*/ 5047519 h 6077471"/>
              <a:gd name="connsiteX41" fmla="*/ 5001145 w 8636594"/>
              <a:gd name="connsiteY41" fmla="*/ 5015124 h 6077471"/>
              <a:gd name="connsiteX42" fmla="*/ 5028745 w 8636594"/>
              <a:gd name="connsiteY42" fmla="*/ 4982535 h 6077471"/>
              <a:gd name="connsiteX43" fmla="*/ 5056117 w 8636594"/>
              <a:gd name="connsiteY43" fmla="*/ 4949755 h 6077471"/>
              <a:gd name="connsiteX44" fmla="*/ 5083269 w 8636594"/>
              <a:gd name="connsiteY44" fmla="*/ 4916787 h 6077471"/>
              <a:gd name="connsiteX45" fmla="*/ 5110207 w 8636594"/>
              <a:gd name="connsiteY45" fmla="*/ 4883636 h 6077471"/>
              <a:gd name="connsiteX46" fmla="*/ 5136937 w 8636594"/>
              <a:gd name="connsiteY46" fmla="*/ 4850305 h 6077471"/>
              <a:gd name="connsiteX47" fmla="*/ 5163464 w 8636594"/>
              <a:gd name="connsiteY47" fmla="*/ 4816797 h 6077471"/>
              <a:gd name="connsiteX48" fmla="*/ 5215940 w 8636594"/>
              <a:gd name="connsiteY48" fmla="*/ 4749265 h 6077471"/>
              <a:gd name="connsiteX49" fmla="*/ 5267684 w 8636594"/>
              <a:gd name="connsiteY49" fmla="*/ 4681068 h 6077471"/>
              <a:gd name="connsiteX50" fmla="*/ 5318748 w 8636594"/>
              <a:gd name="connsiteY50" fmla="*/ 4612234 h 6077471"/>
              <a:gd name="connsiteX51" fmla="*/ 5369182 w 8636594"/>
              <a:gd name="connsiteY51" fmla="*/ 4542793 h 6077471"/>
              <a:gd name="connsiteX52" fmla="*/ 5419038 w 8636594"/>
              <a:gd name="connsiteY52" fmla="*/ 4472771 h 6077471"/>
              <a:gd name="connsiteX53" fmla="*/ 5468365 w 8636594"/>
              <a:gd name="connsiteY53" fmla="*/ 4402196 h 6077471"/>
              <a:gd name="connsiteX54" fmla="*/ 5517215 w 8636594"/>
              <a:gd name="connsiteY54" fmla="*/ 4331098 h 6077471"/>
              <a:gd name="connsiteX55" fmla="*/ 5565637 w 8636594"/>
              <a:gd name="connsiteY55" fmla="*/ 4259503 h 6077471"/>
              <a:gd name="connsiteX56" fmla="*/ 5613684 w 8636594"/>
              <a:gd name="connsiteY56" fmla="*/ 4187441 h 6077471"/>
              <a:gd name="connsiteX57" fmla="*/ 5685160 w 8636594"/>
              <a:gd name="connsiteY57" fmla="*/ 4078531 h 6077471"/>
              <a:gd name="connsiteX58" fmla="*/ 5756074 w 8636594"/>
              <a:gd name="connsiteY58" fmla="*/ 3968727 h 6077471"/>
              <a:gd name="connsiteX59" fmla="*/ 5873483 w 8636594"/>
              <a:gd name="connsiteY59" fmla="*/ 3783989 h 6077471"/>
              <a:gd name="connsiteX60" fmla="*/ 6203209 w 8636594"/>
              <a:gd name="connsiteY60" fmla="*/ 3258640 h 6077471"/>
              <a:gd name="connsiteX61" fmla="*/ 6299430 w 8636594"/>
              <a:gd name="connsiteY61" fmla="*/ 3107321 h 6077471"/>
              <a:gd name="connsiteX62" fmla="*/ 6372650 w 8636594"/>
              <a:gd name="connsiteY62" fmla="*/ 2993735 h 6077471"/>
              <a:gd name="connsiteX63" fmla="*/ 6453197 w 8636594"/>
              <a:gd name="connsiteY63" fmla="*/ 2869788 h 6077471"/>
              <a:gd name="connsiteX64" fmla="*/ 6564167 w 8636594"/>
              <a:gd name="connsiteY64" fmla="*/ 2696807 h 6077471"/>
              <a:gd name="connsiteX65" fmla="*/ 6976233 w 8636594"/>
              <a:gd name="connsiteY65" fmla="*/ 2045274 h 6077471"/>
              <a:gd name="connsiteX66" fmla="*/ 7086755 w 8636594"/>
              <a:gd name="connsiteY66" fmla="*/ 1872743 h 6077471"/>
              <a:gd name="connsiteX67" fmla="*/ 7170279 w 8636594"/>
              <a:gd name="connsiteY67" fmla="*/ 1744202 h 6077471"/>
              <a:gd name="connsiteX68" fmla="*/ 7226351 w 8636594"/>
              <a:gd name="connsiteY68" fmla="*/ 1659017 h 6077471"/>
              <a:gd name="connsiteX69" fmla="*/ 7282789 w 8636594"/>
              <a:gd name="connsiteY69" fmla="*/ 1574303 h 6077471"/>
              <a:gd name="connsiteX70" fmla="*/ 7339643 w 8636594"/>
              <a:gd name="connsiteY70" fmla="*/ 1490113 h 6077471"/>
              <a:gd name="connsiteX71" fmla="*/ 7396957 w 8636594"/>
              <a:gd name="connsiteY71" fmla="*/ 1406503 h 6077471"/>
              <a:gd name="connsiteX72" fmla="*/ 7454781 w 8636594"/>
              <a:gd name="connsiteY72" fmla="*/ 1323526 h 6077471"/>
              <a:gd name="connsiteX73" fmla="*/ 7513161 w 8636594"/>
              <a:gd name="connsiteY73" fmla="*/ 1241237 h 6077471"/>
              <a:gd name="connsiteX74" fmla="*/ 7572144 w 8636594"/>
              <a:gd name="connsiteY74" fmla="*/ 1159689 h 6077471"/>
              <a:gd name="connsiteX75" fmla="*/ 7601877 w 8636594"/>
              <a:gd name="connsiteY75" fmla="*/ 1119210 h 6077471"/>
              <a:gd name="connsiteX76" fmla="*/ 7631779 w 8636594"/>
              <a:gd name="connsiteY76" fmla="*/ 1078937 h 6077471"/>
              <a:gd name="connsiteX77" fmla="*/ 7661855 w 8636594"/>
              <a:gd name="connsiteY77" fmla="*/ 1038876 h 6077471"/>
              <a:gd name="connsiteX78" fmla="*/ 7692111 w 8636594"/>
              <a:gd name="connsiteY78" fmla="*/ 999035 h 6077471"/>
              <a:gd name="connsiteX79" fmla="*/ 7722554 w 8636594"/>
              <a:gd name="connsiteY79" fmla="*/ 959419 h 6077471"/>
              <a:gd name="connsiteX80" fmla="*/ 7753190 w 8636594"/>
              <a:gd name="connsiteY80" fmla="*/ 920037 h 6077471"/>
              <a:gd name="connsiteX81" fmla="*/ 7784023 w 8636594"/>
              <a:gd name="connsiteY81" fmla="*/ 880894 h 6077471"/>
              <a:gd name="connsiteX82" fmla="*/ 7815061 w 8636594"/>
              <a:gd name="connsiteY82" fmla="*/ 841997 h 6077471"/>
              <a:gd name="connsiteX83" fmla="*/ 7846308 w 8636594"/>
              <a:gd name="connsiteY83" fmla="*/ 803354 h 6077471"/>
              <a:gd name="connsiteX84" fmla="*/ 7877772 w 8636594"/>
              <a:gd name="connsiteY84" fmla="*/ 764970 h 6077471"/>
              <a:gd name="connsiteX85" fmla="*/ 7909458 w 8636594"/>
              <a:gd name="connsiteY85" fmla="*/ 726853 h 6077471"/>
              <a:gd name="connsiteX86" fmla="*/ 7941371 w 8636594"/>
              <a:gd name="connsiteY86" fmla="*/ 689010 h 6077471"/>
              <a:gd name="connsiteX87" fmla="*/ 7973518 w 8636594"/>
              <a:gd name="connsiteY87" fmla="*/ 651447 h 6077471"/>
              <a:gd name="connsiteX88" fmla="*/ 8005905 w 8636594"/>
              <a:gd name="connsiteY88" fmla="*/ 614171 h 6077471"/>
              <a:gd name="connsiteX89" fmla="*/ 8038538 w 8636594"/>
              <a:gd name="connsiteY89" fmla="*/ 577189 h 6077471"/>
              <a:gd name="connsiteX90" fmla="*/ 8071421 w 8636594"/>
              <a:gd name="connsiteY90" fmla="*/ 540507 h 6077471"/>
              <a:gd name="connsiteX91" fmla="*/ 8104563 w 8636594"/>
              <a:gd name="connsiteY91" fmla="*/ 504132 h 6077471"/>
              <a:gd name="connsiteX92" fmla="*/ 8137967 w 8636594"/>
              <a:gd name="connsiteY92" fmla="*/ 468072 h 6077471"/>
              <a:gd name="connsiteX93" fmla="*/ 8171641 w 8636594"/>
              <a:gd name="connsiteY93" fmla="*/ 432332 h 6077471"/>
              <a:gd name="connsiteX94" fmla="*/ 8205590 w 8636594"/>
              <a:gd name="connsiteY94" fmla="*/ 396920 h 6077471"/>
              <a:gd name="connsiteX95" fmla="*/ 8239820 w 8636594"/>
              <a:gd name="connsiteY95" fmla="*/ 361843 h 6077471"/>
              <a:gd name="connsiteX96" fmla="*/ 8274337 w 8636594"/>
              <a:gd name="connsiteY96" fmla="*/ 327107 h 6077471"/>
              <a:gd name="connsiteX97" fmla="*/ 8309147 w 8636594"/>
              <a:gd name="connsiteY97" fmla="*/ 292718 h 6077471"/>
              <a:gd name="connsiteX98" fmla="*/ 8344256 w 8636594"/>
              <a:gd name="connsiteY98" fmla="*/ 258685 h 6077471"/>
              <a:gd name="connsiteX99" fmla="*/ 8379669 w 8636594"/>
              <a:gd name="connsiteY99" fmla="*/ 225013 h 6077471"/>
              <a:gd name="connsiteX100" fmla="*/ 8415394 w 8636594"/>
              <a:gd name="connsiteY100" fmla="*/ 191709 h 6077471"/>
              <a:gd name="connsiteX101" fmla="*/ 8451434 w 8636594"/>
              <a:gd name="connsiteY101" fmla="*/ 158780 h 6077471"/>
              <a:gd name="connsiteX102" fmla="*/ 8487798 w 8636594"/>
              <a:gd name="connsiteY102" fmla="*/ 126233 h 6077471"/>
              <a:gd name="connsiteX103" fmla="*/ 8524489 w 8636594"/>
              <a:gd name="connsiteY103" fmla="*/ 94075 h 6077471"/>
              <a:gd name="connsiteX104" fmla="*/ 8561515 w 8636594"/>
              <a:gd name="connsiteY104" fmla="*/ 62312 h 6077471"/>
              <a:gd name="connsiteX105" fmla="*/ 8598881 w 8636594"/>
              <a:gd name="connsiteY105" fmla="*/ 30951 h 6077471"/>
              <a:gd name="connsiteX106" fmla="*/ 8636594 w 8636594"/>
              <a:gd name="connsiteY106" fmla="*/ 0 h 6077471"/>
              <a:gd name="connsiteX0" fmla="*/ 8636594 w 8636594"/>
              <a:gd name="connsiteY0" fmla="*/ 0 h 6054733"/>
              <a:gd name="connsiteX1" fmla="*/ 5293 w 8636594"/>
              <a:gd name="connsiteY1" fmla="*/ 0 h 6054733"/>
              <a:gd name="connsiteX2" fmla="*/ 0 w 8636594"/>
              <a:gd name="connsiteY2" fmla="*/ 5587843 h 6054733"/>
              <a:gd name="connsiteX3" fmla="*/ 3762353 w 8636594"/>
              <a:gd name="connsiteY3" fmla="*/ 6054733 h 6054733"/>
              <a:gd name="connsiteX4" fmla="*/ 3802812 w 8636594"/>
              <a:gd name="connsiteY4" fmla="*/ 6031671 h 6054733"/>
              <a:gd name="connsiteX5" fmla="*/ 3842810 w 8636594"/>
              <a:gd name="connsiteY5" fmla="*/ 6008288 h 6054733"/>
              <a:gd name="connsiteX6" fmla="*/ 3882352 w 8636594"/>
              <a:gd name="connsiteY6" fmla="*/ 5984588 h 6054733"/>
              <a:gd name="connsiteX7" fmla="*/ 3921445 w 8636594"/>
              <a:gd name="connsiteY7" fmla="*/ 5960574 h 6054733"/>
              <a:gd name="connsiteX8" fmla="*/ 3960096 w 8636594"/>
              <a:gd name="connsiteY8" fmla="*/ 5936250 h 6054733"/>
              <a:gd name="connsiteX9" fmla="*/ 3998311 w 8636594"/>
              <a:gd name="connsiteY9" fmla="*/ 5911619 h 6054733"/>
              <a:gd name="connsiteX10" fmla="*/ 4036095 w 8636594"/>
              <a:gd name="connsiteY10" fmla="*/ 5886685 h 6054733"/>
              <a:gd name="connsiteX11" fmla="*/ 4073456 w 8636594"/>
              <a:gd name="connsiteY11" fmla="*/ 5861452 h 6054733"/>
              <a:gd name="connsiteX12" fmla="*/ 4110400 w 8636594"/>
              <a:gd name="connsiteY12" fmla="*/ 5835922 h 6054733"/>
              <a:gd name="connsiteX13" fmla="*/ 4146933 w 8636594"/>
              <a:gd name="connsiteY13" fmla="*/ 5810100 h 6054733"/>
              <a:gd name="connsiteX14" fmla="*/ 4183061 w 8636594"/>
              <a:gd name="connsiteY14" fmla="*/ 5783988 h 6054733"/>
              <a:gd name="connsiteX15" fmla="*/ 4218791 w 8636594"/>
              <a:gd name="connsiteY15" fmla="*/ 5757591 h 6054733"/>
              <a:gd name="connsiteX16" fmla="*/ 4254129 w 8636594"/>
              <a:gd name="connsiteY16" fmla="*/ 5730912 h 6054733"/>
              <a:gd name="connsiteX17" fmla="*/ 4289081 w 8636594"/>
              <a:gd name="connsiteY17" fmla="*/ 5703955 h 6054733"/>
              <a:gd name="connsiteX18" fmla="*/ 4323654 w 8636594"/>
              <a:gd name="connsiteY18" fmla="*/ 5676722 h 6054733"/>
              <a:gd name="connsiteX19" fmla="*/ 4357854 w 8636594"/>
              <a:gd name="connsiteY19" fmla="*/ 5649218 h 6054733"/>
              <a:gd name="connsiteX20" fmla="*/ 4391688 w 8636594"/>
              <a:gd name="connsiteY20" fmla="*/ 5621446 h 6054733"/>
              <a:gd name="connsiteX21" fmla="*/ 4425162 w 8636594"/>
              <a:gd name="connsiteY21" fmla="*/ 5593409 h 6054733"/>
              <a:gd name="connsiteX22" fmla="*/ 4458281 w 8636594"/>
              <a:gd name="connsiteY22" fmla="*/ 5565111 h 6054733"/>
              <a:gd name="connsiteX23" fmla="*/ 4491053 w 8636594"/>
              <a:gd name="connsiteY23" fmla="*/ 5536556 h 6054733"/>
              <a:gd name="connsiteX24" fmla="*/ 4523484 w 8636594"/>
              <a:gd name="connsiteY24" fmla="*/ 5507747 h 6054733"/>
              <a:gd name="connsiteX25" fmla="*/ 4555580 w 8636594"/>
              <a:gd name="connsiteY25" fmla="*/ 5478687 h 6054733"/>
              <a:gd name="connsiteX26" fmla="*/ 4587347 w 8636594"/>
              <a:gd name="connsiteY26" fmla="*/ 5449380 h 6054733"/>
              <a:gd name="connsiteX27" fmla="*/ 4618793 w 8636594"/>
              <a:gd name="connsiteY27" fmla="*/ 5419830 h 6054733"/>
              <a:gd name="connsiteX28" fmla="*/ 4649922 w 8636594"/>
              <a:gd name="connsiteY28" fmla="*/ 5390040 h 6054733"/>
              <a:gd name="connsiteX29" fmla="*/ 4680742 w 8636594"/>
              <a:gd name="connsiteY29" fmla="*/ 5360014 h 6054733"/>
              <a:gd name="connsiteX30" fmla="*/ 4711259 w 8636594"/>
              <a:gd name="connsiteY30" fmla="*/ 5329755 h 6054733"/>
              <a:gd name="connsiteX31" fmla="*/ 4741478 w 8636594"/>
              <a:gd name="connsiteY31" fmla="*/ 5299266 h 6054733"/>
              <a:gd name="connsiteX32" fmla="*/ 4771408 w 8636594"/>
              <a:gd name="connsiteY32" fmla="*/ 5268551 h 6054733"/>
              <a:gd name="connsiteX33" fmla="*/ 4801053 w 8636594"/>
              <a:gd name="connsiteY33" fmla="*/ 5237614 h 6054733"/>
              <a:gd name="connsiteX34" fmla="*/ 4830420 w 8636594"/>
              <a:gd name="connsiteY34" fmla="*/ 5206458 h 6054733"/>
              <a:gd name="connsiteX35" fmla="*/ 4859516 w 8636594"/>
              <a:gd name="connsiteY35" fmla="*/ 5175087 h 6054733"/>
              <a:gd name="connsiteX36" fmla="*/ 4888347 w 8636594"/>
              <a:gd name="connsiteY36" fmla="*/ 5143504 h 6054733"/>
              <a:gd name="connsiteX37" fmla="*/ 4916919 w 8636594"/>
              <a:gd name="connsiteY37" fmla="*/ 5111713 h 6054733"/>
              <a:gd name="connsiteX38" fmla="*/ 4945238 w 8636594"/>
              <a:gd name="connsiteY38" fmla="*/ 5079717 h 6054733"/>
              <a:gd name="connsiteX39" fmla="*/ 4973311 w 8636594"/>
              <a:gd name="connsiteY39" fmla="*/ 5047519 h 6054733"/>
              <a:gd name="connsiteX40" fmla="*/ 5001145 w 8636594"/>
              <a:gd name="connsiteY40" fmla="*/ 5015124 h 6054733"/>
              <a:gd name="connsiteX41" fmla="*/ 5028745 w 8636594"/>
              <a:gd name="connsiteY41" fmla="*/ 4982535 h 6054733"/>
              <a:gd name="connsiteX42" fmla="*/ 5056117 w 8636594"/>
              <a:gd name="connsiteY42" fmla="*/ 4949755 h 6054733"/>
              <a:gd name="connsiteX43" fmla="*/ 5083269 w 8636594"/>
              <a:gd name="connsiteY43" fmla="*/ 4916787 h 6054733"/>
              <a:gd name="connsiteX44" fmla="*/ 5110207 w 8636594"/>
              <a:gd name="connsiteY44" fmla="*/ 4883636 h 6054733"/>
              <a:gd name="connsiteX45" fmla="*/ 5136937 w 8636594"/>
              <a:gd name="connsiteY45" fmla="*/ 4850305 h 6054733"/>
              <a:gd name="connsiteX46" fmla="*/ 5163464 w 8636594"/>
              <a:gd name="connsiteY46" fmla="*/ 4816797 h 6054733"/>
              <a:gd name="connsiteX47" fmla="*/ 5215940 w 8636594"/>
              <a:gd name="connsiteY47" fmla="*/ 4749265 h 6054733"/>
              <a:gd name="connsiteX48" fmla="*/ 5267684 w 8636594"/>
              <a:gd name="connsiteY48" fmla="*/ 4681068 h 6054733"/>
              <a:gd name="connsiteX49" fmla="*/ 5318748 w 8636594"/>
              <a:gd name="connsiteY49" fmla="*/ 4612234 h 6054733"/>
              <a:gd name="connsiteX50" fmla="*/ 5369182 w 8636594"/>
              <a:gd name="connsiteY50" fmla="*/ 4542793 h 6054733"/>
              <a:gd name="connsiteX51" fmla="*/ 5419038 w 8636594"/>
              <a:gd name="connsiteY51" fmla="*/ 4472771 h 6054733"/>
              <a:gd name="connsiteX52" fmla="*/ 5468365 w 8636594"/>
              <a:gd name="connsiteY52" fmla="*/ 4402196 h 6054733"/>
              <a:gd name="connsiteX53" fmla="*/ 5517215 w 8636594"/>
              <a:gd name="connsiteY53" fmla="*/ 4331098 h 6054733"/>
              <a:gd name="connsiteX54" fmla="*/ 5565637 w 8636594"/>
              <a:gd name="connsiteY54" fmla="*/ 4259503 h 6054733"/>
              <a:gd name="connsiteX55" fmla="*/ 5613684 w 8636594"/>
              <a:gd name="connsiteY55" fmla="*/ 4187441 h 6054733"/>
              <a:gd name="connsiteX56" fmla="*/ 5685160 w 8636594"/>
              <a:gd name="connsiteY56" fmla="*/ 4078531 h 6054733"/>
              <a:gd name="connsiteX57" fmla="*/ 5756074 w 8636594"/>
              <a:gd name="connsiteY57" fmla="*/ 3968727 h 6054733"/>
              <a:gd name="connsiteX58" fmla="*/ 5873483 w 8636594"/>
              <a:gd name="connsiteY58" fmla="*/ 3783989 h 6054733"/>
              <a:gd name="connsiteX59" fmla="*/ 6203209 w 8636594"/>
              <a:gd name="connsiteY59" fmla="*/ 3258640 h 6054733"/>
              <a:gd name="connsiteX60" fmla="*/ 6299430 w 8636594"/>
              <a:gd name="connsiteY60" fmla="*/ 3107321 h 6054733"/>
              <a:gd name="connsiteX61" fmla="*/ 6372650 w 8636594"/>
              <a:gd name="connsiteY61" fmla="*/ 2993735 h 6054733"/>
              <a:gd name="connsiteX62" fmla="*/ 6453197 w 8636594"/>
              <a:gd name="connsiteY62" fmla="*/ 2869788 h 6054733"/>
              <a:gd name="connsiteX63" fmla="*/ 6564167 w 8636594"/>
              <a:gd name="connsiteY63" fmla="*/ 2696807 h 6054733"/>
              <a:gd name="connsiteX64" fmla="*/ 6976233 w 8636594"/>
              <a:gd name="connsiteY64" fmla="*/ 2045274 h 6054733"/>
              <a:gd name="connsiteX65" fmla="*/ 7086755 w 8636594"/>
              <a:gd name="connsiteY65" fmla="*/ 1872743 h 6054733"/>
              <a:gd name="connsiteX66" fmla="*/ 7170279 w 8636594"/>
              <a:gd name="connsiteY66" fmla="*/ 1744202 h 6054733"/>
              <a:gd name="connsiteX67" fmla="*/ 7226351 w 8636594"/>
              <a:gd name="connsiteY67" fmla="*/ 1659017 h 6054733"/>
              <a:gd name="connsiteX68" fmla="*/ 7282789 w 8636594"/>
              <a:gd name="connsiteY68" fmla="*/ 1574303 h 6054733"/>
              <a:gd name="connsiteX69" fmla="*/ 7339643 w 8636594"/>
              <a:gd name="connsiteY69" fmla="*/ 1490113 h 6054733"/>
              <a:gd name="connsiteX70" fmla="*/ 7396957 w 8636594"/>
              <a:gd name="connsiteY70" fmla="*/ 1406503 h 6054733"/>
              <a:gd name="connsiteX71" fmla="*/ 7454781 w 8636594"/>
              <a:gd name="connsiteY71" fmla="*/ 1323526 h 6054733"/>
              <a:gd name="connsiteX72" fmla="*/ 7513161 w 8636594"/>
              <a:gd name="connsiteY72" fmla="*/ 1241237 h 6054733"/>
              <a:gd name="connsiteX73" fmla="*/ 7572144 w 8636594"/>
              <a:gd name="connsiteY73" fmla="*/ 1159689 h 6054733"/>
              <a:gd name="connsiteX74" fmla="*/ 7601877 w 8636594"/>
              <a:gd name="connsiteY74" fmla="*/ 1119210 h 6054733"/>
              <a:gd name="connsiteX75" fmla="*/ 7631779 w 8636594"/>
              <a:gd name="connsiteY75" fmla="*/ 1078937 h 6054733"/>
              <a:gd name="connsiteX76" fmla="*/ 7661855 w 8636594"/>
              <a:gd name="connsiteY76" fmla="*/ 1038876 h 6054733"/>
              <a:gd name="connsiteX77" fmla="*/ 7692111 w 8636594"/>
              <a:gd name="connsiteY77" fmla="*/ 999035 h 6054733"/>
              <a:gd name="connsiteX78" fmla="*/ 7722554 w 8636594"/>
              <a:gd name="connsiteY78" fmla="*/ 959419 h 6054733"/>
              <a:gd name="connsiteX79" fmla="*/ 7753190 w 8636594"/>
              <a:gd name="connsiteY79" fmla="*/ 920037 h 6054733"/>
              <a:gd name="connsiteX80" fmla="*/ 7784023 w 8636594"/>
              <a:gd name="connsiteY80" fmla="*/ 880894 h 6054733"/>
              <a:gd name="connsiteX81" fmla="*/ 7815061 w 8636594"/>
              <a:gd name="connsiteY81" fmla="*/ 841997 h 6054733"/>
              <a:gd name="connsiteX82" fmla="*/ 7846308 w 8636594"/>
              <a:gd name="connsiteY82" fmla="*/ 803354 h 6054733"/>
              <a:gd name="connsiteX83" fmla="*/ 7877772 w 8636594"/>
              <a:gd name="connsiteY83" fmla="*/ 764970 h 6054733"/>
              <a:gd name="connsiteX84" fmla="*/ 7909458 w 8636594"/>
              <a:gd name="connsiteY84" fmla="*/ 726853 h 6054733"/>
              <a:gd name="connsiteX85" fmla="*/ 7941371 w 8636594"/>
              <a:gd name="connsiteY85" fmla="*/ 689010 h 6054733"/>
              <a:gd name="connsiteX86" fmla="*/ 7973518 w 8636594"/>
              <a:gd name="connsiteY86" fmla="*/ 651447 h 6054733"/>
              <a:gd name="connsiteX87" fmla="*/ 8005905 w 8636594"/>
              <a:gd name="connsiteY87" fmla="*/ 614171 h 6054733"/>
              <a:gd name="connsiteX88" fmla="*/ 8038538 w 8636594"/>
              <a:gd name="connsiteY88" fmla="*/ 577189 h 6054733"/>
              <a:gd name="connsiteX89" fmla="*/ 8071421 w 8636594"/>
              <a:gd name="connsiteY89" fmla="*/ 540507 h 6054733"/>
              <a:gd name="connsiteX90" fmla="*/ 8104563 w 8636594"/>
              <a:gd name="connsiteY90" fmla="*/ 504132 h 6054733"/>
              <a:gd name="connsiteX91" fmla="*/ 8137967 w 8636594"/>
              <a:gd name="connsiteY91" fmla="*/ 468072 h 6054733"/>
              <a:gd name="connsiteX92" fmla="*/ 8171641 w 8636594"/>
              <a:gd name="connsiteY92" fmla="*/ 432332 h 6054733"/>
              <a:gd name="connsiteX93" fmla="*/ 8205590 w 8636594"/>
              <a:gd name="connsiteY93" fmla="*/ 396920 h 6054733"/>
              <a:gd name="connsiteX94" fmla="*/ 8239820 w 8636594"/>
              <a:gd name="connsiteY94" fmla="*/ 361843 h 6054733"/>
              <a:gd name="connsiteX95" fmla="*/ 8274337 w 8636594"/>
              <a:gd name="connsiteY95" fmla="*/ 327107 h 6054733"/>
              <a:gd name="connsiteX96" fmla="*/ 8309147 w 8636594"/>
              <a:gd name="connsiteY96" fmla="*/ 292718 h 6054733"/>
              <a:gd name="connsiteX97" fmla="*/ 8344256 w 8636594"/>
              <a:gd name="connsiteY97" fmla="*/ 258685 h 6054733"/>
              <a:gd name="connsiteX98" fmla="*/ 8379669 w 8636594"/>
              <a:gd name="connsiteY98" fmla="*/ 225013 h 6054733"/>
              <a:gd name="connsiteX99" fmla="*/ 8415394 w 8636594"/>
              <a:gd name="connsiteY99" fmla="*/ 191709 h 6054733"/>
              <a:gd name="connsiteX100" fmla="*/ 8451434 w 8636594"/>
              <a:gd name="connsiteY100" fmla="*/ 158780 h 6054733"/>
              <a:gd name="connsiteX101" fmla="*/ 8487798 w 8636594"/>
              <a:gd name="connsiteY101" fmla="*/ 126233 h 6054733"/>
              <a:gd name="connsiteX102" fmla="*/ 8524489 w 8636594"/>
              <a:gd name="connsiteY102" fmla="*/ 94075 h 6054733"/>
              <a:gd name="connsiteX103" fmla="*/ 8561515 w 8636594"/>
              <a:gd name="connsiteY103" fmla="*/ 62312 h 6054733"/>
              <a:gd name="connsiteX104" fmla="*/ 8598881 w 8636594"/>
              <a:gd name="connsiteY104" fmla="*/ 30951 h 6054733"/>
              <a:gd name="connsiteX105" fmla="*/ 8636594 w 8636594"/>
              <a:gd name="connsiteY105" fmla="*/ 0 h 6054733"/>
              <a:gd name="connsiteX0" fmla="*/ 8636594 w 8636594"/>
              <a:gd name="connsiteY0" fmla="*/ 0 h 6031671"/>
              <a:gd name="connsiteX1" fmla="*/ 5293 w 8636594"/>
              <a:gd name="connsiteY1" fmla="*/ 0 h 6031671"/>
              <a:gd name="connsiteX2" fmla="*/ 0 w 8636594"/>
              <a:gd name="connsiteY2" fmla="*/ 5587843 h 6031671"/>
              <a:gd name="connsiteX3" fmla="*/ 3802812 w 8636594"/>
              <a:gd name="connsiteY3" fmla="*/ 6031671 h 6031671"/>
              <a:gd name="connsiteX4" fmla="*/ 3842810 w 8636594"/>
              <a:gd name="connsiteY4" fmla="*/ 6008288 h 6031671"/>
              <a:gd name="connsiteX5" fmla="*/ 3882352 w 8636594"/>
              <a:gd name="connsiteY5" fmla="*/ 5984588 h 6031671"/>
              <a:gd name="connsiteX6" fmla="*/ 3921445 w 8636594"/>
              <a:gd name="connsiteY6" fmla="*/ 5960574 h 6031671"/>
              <a:gd name="connsiteX7" fmla="*/ 3960096 w 8636594"/>
              <a:gd name="connsiteY7" fmla="*/ 5936250 h 6031671"/>
              <a:gd name="connsiteX8" fmla="*/ 3998311 w 8636594"/>
              <a:gd name="connsiteY8" fmla="*/ 5911619 h 6031671"/>
              <a:gd name="connsiteX9" fmla="*/ 4036095 w 8636594"/>
              <a:gd name="connsiteY9" fmla="*/ 5886685 h 6031671"/>
              <a:gd name="connsiteX10" fmla="*/ 4073456 w 8636594"/>
              <a:gd name="connsiteY10" fmla="*/ 5861452 h 6031671"/>
              <a:gd name="connsiteX11" fmla="*/ 4110400 w 8636594"/>
              <a:gd name="connsiteY11" fmla="*/ 5835922 h 6031671"/>
              <a:gd name="connsiteX12" fmla="*/ 4146933 w 8636594"/>
              <a:gd name="connsiteY12" fmla="*/ 5810100 h 6031671"/>
              <a:gd name="connsiteX13" fmla="*/ 4183061 w 8636594"/>
              <a:gd name="connsiteY13" fmla="*/ 5783988 h 6031671"/>
              <a:gd name="connsiteX14" fmla="*/ 4218791 w 8636594"/>
              <a:gd name="connsiteY14" fmla="*/ 5757591 h 6031671"/>
              <a:gd name="connsiteX15" fmla="*/ 4254129 w 8636594"/>
              <a:gd name="connsiteY15" fmla="*/ 5730912 h 6031671"/>
              <a:gd name="connsiteX16" fmla="*/ 4289081 w 8636594"/>
              <a:gd name="connsiteY16" fmla="*/ 5703955 h 6031671"/>
              <a:gd name="connsiteX17" fmla="*/ 4323654 w 8636594"/>
              <a:gd name="connsiteY17" fmla="*/ 5676722 h 6031671"/>
              <a:gd name="connsiteX18" fmla="*/ 4357854 w 8636594"/>
              <a:gd name="connsiteY18" fmla="*/ 5649218 h 6031671"/>
              <a:gd name="connsiteX19" fmla="*/ 4391688 w 8636594"/>
              <a:gd name="connsiteY19" fmla="*/ 5621446 h 6031671"/>
              <a:gd name="connsiteX20" fmla="*/ 4425162 w 8636594"/>
              <a:gd name="connsiteY20" fmla="*/ 5593409 h 6031671"/>
              <a:gd name="connsiteX21" fmla="*/ 4458281 w 8636594"/>
              <a:gd name="connsiteY21" fmla="*/ 5565111 h 6031671"/>
              <a:gd name="connsiteX22" fmla="*/ 4491053 w 8636594"/>
              <a:gd name="connsiteY22" fmla="*/ 5536556 h 6031671"/>
              <a:gd name="connsiteX23" fmla="*/ 4523484 w 8636594"/>
              <a:gd name="connsiteY23" fmla="*/ 5507747 h 6031671"/>
              <a:gd name="connsiteX24" fmla="*/ 4555580 w 8636594"/>
              <a:gd name="connsiteY24" fmla="*/ 5478687 h 6031671"/>
              <a:gd name="connsiteX25" fmla="*/ 4587347 w 8636594"/>
              <a:gd name="connsiteY25" fmla="*/ 5449380 h 6031671"/>
              <a:gd name="connsiteX26" fmla="*/ 4618793 w 8636594"/>
              <a:gd name="connsiteY26" fmla="*/ 5419830 h 6031671"/>
              <a:gd name="connsiteX27" fmla="*/ 4649922 w 8636594"/>
              <a:gd name="connsiteY27" fmla="*/ 5390040 h 6031671"/>
              <a:gd name="connsiteX28" fmla="*/ 4680742 w 8636594"/>
              <a:gd name="connsiteY28" fmla="*/ 5360014 h 6031671"/>
              <a:gd name="connsiteX29" fmla="*/ 4711259 w 8636594"/>
              <a:gd name="connsiteY29" fmla="*/ 5329755 h 6031671"/>
              <a:gd name="connsiteX30" fmla="*/ 4741478 w 8636594"/>
              <a:gd name="connsiteY30" fmla="*/ 5299266 h 6031671"/>
              <a:gd name="connsiteX31" fmla="*/ 4771408 w 8636594"/>
              <a:gd name="connsiteY31" fmla="*/ 5268551 h 6031671"/>
              <a:gd name="connsiteX32" fmla="*/ 4801053 w 8636594"/>
              <a:gd name="connsiteY32" fmla="*/ 5237614 h 6031671"/>
              <a:gd name="connsiteX33" fmla="*/ 4830420 w 8636594"/>
              <a:gd name="connsiteY33" fmla="*/ 5206458 h 6031671"/>
              <a:gd name="connsiteX34" fmla="*/ 4859516 w 8636594"/>
              <a:gd name="connsiteY34" fmla="*/ 5175087 h 6031671"/>
              <a:gd name="connsiteX35" fmla="*/ 4888347 w 8636594"/>
              <a:gd name="connsiteY35" fmla="*/ 5143504 h 6031671"/>
              <a:gd name="connsiteX36" fmla="*/ 4916919 w 8636594"/>
              <a:gd name="connsiteY36" fmla="*/ 5111713 h 6031671"/>
              <a:gd name="connsiteX37" fmla="*/ 4945238 w 8636594"/>
              <a:gd name="connsiteY37" fmla="*/ 5079717 h 6031671"/>
              <a:gd name="connsiteX38" fmla="*/ 4973311 w 8636594"/>
              <a:gd name="connsiteY38" fmla="*/ 5047519 h 6031671"/>
              <a:gd name="connsiteX39" fmla="*/ 5001145 w 8636594"/>
              <a:gd name="connsiteY39" fmla="*/ 5015124 h 6031671"/>
              <a:gd name="connsiteX40" fmla="*/ 5028745 w 8636594"/>
              <a:gd name="connsiteY40" fmla="*/ 4982535 h 6031671"/>
              <a:gd name="connsiteX41" fmla="*/ 5056117 w 8636594"/>
              <a:gd name="connsiteY41" fmla="*/ 4949755 h 6031671"/>
              <a:gd name="connsiteX42" fmla="*/ 5083269 w 8636594"/>
              <a:gd name="connsiteY42" fmla="*/ 4916787 h 6031671"/>
              <a:gd name="connsiteX43" fmla="*/ 5110207 w 8636594"/>
              <a:gd name="connsiteY43" fmla="*/ 4883636 h 6031671"/>
              <a:gd name="connsiteX44" fmla="*/ 5136937 w 8636594"/>
              <a:gd name="connsiteY44" fmla="*/ 4850305 h 6031671"/>
              <a:gd name="connsiteX45" fmla="*/ 5163464 w 8636594"/>
              <a:gd name="connsiteY45" fmla="*/ 4816797 h 6031671"/>
              <a:gd name="connsiteX46" fmla="*/ 5215940 w 8636594"/>
              <a:gd name="connsiteY46" fmla="*/ 4749265 h 6031671"/>
              <a:gd name="connsiteX47" fmla="*/ 5267684 w 8636594"/>
              <a:gd name="connsiteY47" fmla="*/ 4681068 h 6031671"/>
              <a:gd name="connsiteX48" fmla="*/ 5318748 w 8636594"/>
              <a:gd name="connsiteY48" fmla="*/ 4612234 h 6031671"/>
              <a:gd name="connsiteX49" fmla="*/ 5369182 w 8636594"/>
              <a:gd name="connsiteY49" fmla="*/ 4542793 h 6031671"/>
              <a:gd name="connsiteX50" fmla="*/ 5419038 w 8636594"/>
              <a:gd name="connsiteY50" fmla="*/ 4472771 h 6031671"/>
              <a:gd name="connsiteX51" fmla="*/ 5468365 w 8636594"/>
              <a:gd name="connsiteY51" fmla="*/ 4402196 h 6031671"/>
              <a:gd name="connsiteX52" fmla="*/ 5517215 w 8636594"/>
              <a:gd name="connsiteY52" fmla="*/ 4331098 h 6031671"/>
              <a:gd name="connsiteX53" fmla="*/ 5565637 w 8636594"/>
              <a:gd name="connsiteY53" fmla="*/ 4259503 h 6031671"/>
              <a:gd name="connsiteX54" fmla="*/ 5613684 w 8636594"/>
              <a:gd name="connsiteY54" fmla="*/ 4187441 h 6031671"/>
              <a:gd name="connsiteX55" fmla="*/ 5685160 w 8636594"/>
              <a:gd name="connsiteY55" fmla="*/ 4078531 h 6031671"/>
              <a:gd name="connsiteX56" fmla="*/ 5756074 w 8636594"/>
              <a:gd name="connsiteY56" fmla="*/ 3968727 h 6031671"/>
              <a:gd name="connsiteX57" fmla="*/ 5873483 w 8636594"/>
              <a:gd name="connsiteY57" fmla="*/ 3783989 h 6031671"/>
              <a:gd name="connsiteX58" fmla="*/ 6203209 w 8636594"/>
              <a:gd name="connsiteY58" fmla="*/ 3258640 h 6031671"/>
              <a:gd name="connsiteX59" fmla="*/ 6299430 w 8636594"/>
              <a:gd name="connsiteY59" fmla="*/ 3107321 h 6031671"/>
              <a:gd name="connsiteX60" fmla="*/ 6372650 w 8636594"/>
              <a:gd name="connsiteY60" fmla="*/ 2993735 h 6031671"/>
              <a:gd name="connsiteX61" fmla="*/ 6453197 w 8636594"/>
              <a:gd name="connsiteY61" fmla="*/ 2869788 h 6031671"/>
              <a:gd name="connsiteX62" fmla="*/ 6564167 w 8636594"/>
              <a:gd name="connsiteY62" fmla="*/ 2696807 h 6031671"/>
              <a:gd name="connsiteX63" fmla="*/ 6976233 w 8636594"/>
              <a:gd name="connsiteY63" fmla="*/ 2045274 h 6031671"/>
              <a:gd name="connsiteX64" fmla="*/ 7086755 w 8636594"/>
              <a:gd name="connsiteY64" fmla="*/ 1872743 h 6031671"/>
              <a:gd name="connsiteX65" fmla="*/ 7170279 w 8636594"/>
              <a:gd name="connsiteY65" fmla="*/ 1744202 h 6031671"/>
              <a:gd name="connsiteX66" fmla="*/ 7226351 w 8636594"/>
              <a:gd name="connsiteY66" fmla="*/ 1659017 h 6031671"/>
              <a:gd name="connsiteX67" fmla="*/ 7282789 w 8636594"/>
              <a:gd name="connsiteY67" fmla="*/ 1574303 h 6031671"/>
              <a:gd name="connsiteX68" fmla="*/ 7339643 w 8636594"/>
              <a:gd name="connsiteY68" fmla="*/ 1490113 h 6031671"/>
              <a:gd name="connsiteX69" fmla="*/ 7396957 w 8636594"/>
              <a:gd name="connsiteY69" fmla="*/ 1406503 h 6031671"/>
              <a:gd name="connsiteX70" fmla="*/ 7454781 w 8636594"/>
              <a:gd name="connsiteY70" fmla="*/ 1323526 h 6031671"/>
              <a:gd name="connsiteX71" fmla="*/ 7513161 w 8636594"/>
              <a:gd name="connsiteY71" fmla="*/ 1241237 h 6031671"/>
              <a:gd name="connsiteX72" fmla="*/ 7572144 w 8636594"/>
              <a:gd name="connsiteY72" fmla="*/ 1159689 h 6031671"/>
              <a:gd name="connsiteX73" fmla="*/ 7601877 w 8636594"/>
              <a:gd name="connsiteY73" fmla="*/ 1119210 h 6031671"/>
              <a:gd name="connsiteX74" fmla="*/ 7631779 w 8636594"/>
              <a:gd name="connsiteY74" fmla="*/ 1078937 h 6031671"/>
              <a:gd name="connsiteX75" fmla="*/ 7661855 w 8636594"/>
              <a:gd name="connsiteY75" fmla="*/ 1038876 h 6031671"/>
              <a:gd name="connsiteX76" fmla="*/ 7692111 w 8636594"/>
              <a:gd name="connsiteY76" fmla="*/ 999035 h 6031671"/>
              <a:gd name="connsiteX77" fmla="*/ 7722554 w 8636594"/>
              <a:gd name="connsiteY77" fmla="*/ 959419 h 6031671"/>
              <a:gd name="connsiteX78" fmla="*/ 7753190 w 8636594"/>
              <a:gd name="connsiteY78" fmla="*/ 920037 h 6031671"/>
              <a:gd name="connsiteX79" fmla="*/ 7784023 w 8636594"/>
              <a:gd name="connsiteY79" fmla="*/ 880894 h 6031671"/>
              <a:gd name="connsiteX80" fmla="*/ 7815061 w 8636594"/>
              <a:gd name="connsiteY80" fmla="*/ 841997 h 6031671"/>
              <a:gd name="connsiteX81" fmla="*/ 7846308 w 8636594"/>
              <a:gd name="connsiteY81" fmla="*/ 803354 h 6031671"/>
              <a:gd name="connsiteX82" fmla="*/ 7877772 w 8636594"/>
              <a:gd name="connsiteY82" fmla="*/ 764970 h 6031671"/>
              <a:gd name="connsiteX83" fmla="*/ 7909458 w 8636594"/>
              <a:gd name="connsiteY83" fmla="*/ 726853 h 6031671"/>
              <a:gd name="connsiteX84" fmla="*/ 7941371 w 8636594"/>
              <a:gd name="connsiteY84" fmla="*/ 689010 h 6031671"/>
              <a:gd name="connsiteX85" fmla="*/ 7973518 w 8636594"/>
              <a:gd name="connsiteY85" fmla="*/ 651447 h 6031671"/>
              <a:gd name="connsiteX86" fmla="*/ 8005905 w 8636594"/>
              <a:gd name="connsiteY86" fmla="*/ 614171 h 6031671"/>
              <a:gd name="connsiteX87" fmla="*/ 8038538 w 8636594"/>
              <a:gd name="connsiteY87" fmla="*/ 577189 h 6031671"/>
              <a:gd name="connsiteX88" fmla="*/ 8071421 w 8636594"/>
              <a:gd name="connsiteY88" fmla="*/ 540507 h 6031671"/>
              <a:gd name="connsiteX89" fmla="*/ 8104563 w 8636594"/>
              <a:gd name="connsiteY89" fmla="*/ 504132 h 6031671"/>
              <a:gd name="connsiteX90" fmla="*/ 8137967 w 8636594"/>
              <a:gd name="connsiteY90" fmla="*/ 468072 h 6031671"/>
              <a:gd name="connsiteX91" fmla="*/ 8171641 w 8636594"/>
              <a:gd name="connsiteY91" fmla="*/ 432332 h 6031671"/>
              <a:gd name="connsiteX92" fmla="*/ 8205590 w 8636594"/>
              <a:gd name="connsiteY92" fmla="*/ 396920 h 6031671"/>
              <a:gd name="connsiteX93" fmla="*/ 8239820 w 8636594"/>
              <a:gd name="connsiteY93" fmla="*/ 361843 h 6031671"/>
              <a:gd name="connsiteX94" fmla="*/ 8274337 w 8636594"/>
              <a:gd name="connsiteY94" fmla="*/ 327107 h 6031671"/>
              <a:gd name="connsiteX95" fmla="*/ 8309147 w 8636594"/>
              <a:gd name="connsiteY95" fmla="*/ 292718 h 6031671"/>
              <a:gd name="connsiteX96" fmla="*/ 8344256 w 8636594"/>
              <a:gd name="connsiteY96" fmla="*/ 258685 h 6031671"/>
              <a:gd name="connsiteX97" fmla="*/ 8379669 w 8636594"/>
              <a:gd name="connsiteY97" fmla="*/ 225013 h 6031671"/>
              <a:gd name="connsiteX98" fmla="*/ 8415394 w 8636594"/>
              <a:gd name="connsiteY98" fmla="*/ 191709 h 6031671"/>
              <a:gd name="connsiteX99" fmla="*/ 8451434 w 8636594"/>
              <a:gd name="connsiteY99" fmla="*/ 158780 h 6031671"/>
              <a:gd name="connsiteX100" fmla="*/ 8487798 w 8636594"/>
              <a:gd name="connsiteY100" fmla="*/ 126233 h 6031671"/>
              <a:gd name="connsiteX101" fmla="*/ 8524489 w 8636594"/>
              <a:gd name="connsiteY101" fmla="*/ 94075 h 6031671"/>
              <a:gd name="connsiteX102" fmla="*/ 8561515 w 8636594"/>
              <a:gd name="connsiteY102" fmla="*/ 62312 h 6031671"/>
              <a:gd name="connsiteX103" fmla="*/ 8598881 w 8636594"/>
              <a:gd name="connsiteY103" fmla="*/ 30951 h 6031671"/>
              <a:gd name="connsiteX104" fmla="*/ 8636594 w 8636594"/>
              <a:gd name="connsiteY104" fmla="*/ 0 h 6031671"/>
              <a:gd name="connsiteX0" fmla="*/ 8636594 w 8636594"/>
              <a:gd name="connsiteY0" fmla="*/ 0 h 6008288"/>
              <a:gd name="connsiteX1" fmla="*/ 5293 w 8636594"/>
              <a:gd name="connsiteY1" fmla="*/ 0 h 6008288"/>
              <a:gd name="connsiteX2" fmla="*/ 0 w 8636594"/>
              <a:gd name="connsiteY2" fmla="*/ 5587843 h 6008288"/>
              <a:gd name="connsiteX3" fmla="*/ 3842810 w 8636594"/>
              <a:gd name="connsiteY3" fmla="*/ 6008288 h 6008288"/>
              <a:gd name="connsiteX4" fmla="*/ 3882352 w 8636594"/>
              <a:gd name="connsiteY4" fmla="*/ 5984588 h 6008288"/>
              <a:gd name="connsiteX5" fmla="*/ 3921445 w 8636594"/>
              <a:gd name="connsiteY5" fmla="*/ 5960574 h 6008288"/>
              <a:gd name="connsiteX6" fmla="*/ 3960096 w 8636594"/>
              <a:gd name="connsiteY6" fmla="*/ 5936250 h 6008288"/>
              <a:gd name="connsiteX7" fmla="*/ 3998311 w 8636594"/>
              <a:gd name="connsiteY7" fmla="*/ 5911619 h 6008288"/>
              <a:gd name="connsiteX8" fmla="*/ 4036095 w 8636594"/>
              <a:gd name="connsiteY8" fmla="*/ 5886685 h 6008288"/>
              <a:gd name="connsiteX9" fmla="*/ 4073456 w 8636594"/>
              <a:gd name="connsiteY9" fmla="*/ 5861452 h 6008288"/>
              <a:gd name="connsiteX10" fmla="*/ 4110400 w 8636594"/>
              <a:gd name="connsiteY10" fmla="*/ 5835922 h 6008288"/>
              <a:gd name="connsiteX11" fmla="*/ 4146933 w 8636594"/>
              <a:gd name="connsiteY11" fmla="*/ 5810100 h 6008288"/>
              <a:gd name="connsiteX12" fmla="*/ 4183061 w 8636594"/>
              <a:gd name="connsiteY12" fmla="*/ 5783988 h 6008288"/>
              <a:gd name="connsiteX13" fmla="*/ 4218791 w 8636594"/>
              <a:gd name="connsiteY13" fmla="*/ 5757591 h 6008288"/>
              <a:gd name="connsiteX14" fmla="*/ 4254129 w 8636594"/>
              <a:gd name="connsiteY14" fmla="*/ 5730912 h 6008288"/>
              <a:gd name="connsiteX15" fmla="*/ 4289081 w 8636594"/>
              <a:gd name="connsiteY15" fmla="*/ 5703955 h 6008288"/>
              <a:gd name="connsiteX16" fmla="*/ 4323654 w 8636594"/>
              <a:gd name="connsiteY16" fmla="*/ 5676722 h 6008288"/>
              <a:gd name="connsiteX17" fmla="*/ 4357854 w 8636594"/>
              <a:gd name="connsiteY17" fmla="*/ 5649218 h 6008288"/>
              <a:gd name="connsiteX18" fmla="*/ 4391688 w 8636594"/>
              <a:gd name="connsiteY18" fmla="*/ 5621446 h 6008288"/>
              <a:gd name="connsiteX19" fmla="*/ 4425162 w 8636594"/>
              <a:gd name="connsiteY19" fmla="*/ 5593409 h 6008288"/>
              <a:gd name="connsiteX20" fmla="*/ 4458281 w 8636594"/>
              <a:gd name="connsiteY20" fmla="*/ 5565111 h 6008288"/>
              <a:gd name="connsiteX21" fmla="*/ 4491053 w 8636594"/>
              <a:gd name="connsiteY21" fmla="*/ 5536556 h 6008288"/>
              <a:gd name="connsiteX22" fmla="*/ 4523484 w 8636594"/>
              <a:gd name="connsiteY22" fmla="*/ 5507747 h 6008288"/>
              <a:gd name="connsiteX23" fmla="*/ 4555580 w 8636594"/>
              <a:gd name="connsiteY23" fmla="*/ 5478687 h 6008288"/>
              <a:gd name="connsiteX24" fmla="*/ 4587347 w 8636594"/>
              <a:gd name="connsiteY24" fmla="*/ 5449380 h 6008288"/>
              <a:gd name="connsiteX25" fmla="*/ 4618793 w 8636594"/>
              <a:gd name="connsiteY25" fmla="*/ 5419830 h 6008288"/>
              <a:gd name="connsiteX26" fmla="*/ 4649922 w 8636594"/>
              <a:gd name="connsiteY26" fmla="*/ 5390040 h 6008288"/>
              <a:gd name="connsiteX27" fmla="*/ 4680742 w 8636594"/>
              <a:gd name="connsiteY27" fmla="*/ 5360014 h 6008288"/>
              <a:gd name="connsiteX28" fmla="*/ 4711259 w 8636594"/>
              <a:gd name="connsiteY28" fmla="*/ 5329755 h 6008288"/>
              <a:gd name="connsiteX29" fmla="*/ 4741478 w 8636594"/>
              <a:gd name="connsiteY29" fmla="*/ 5299266 h 6008288"/>
              <a:gd name="connsiteX30" fmla="*/ 4771408 w 8636594"/>
              <a:gd name="connsiteY30" fmla="*/ 5268551 h 6008288"/>
              <a:gd name="connsiteX31" fmla="*/ 4801053 w 8636594"/>
              <a:gd name="connsiteY31" fmla="*/ 5237614 h 6008288"/>
              <a:gd name="connsiteX32" fmla="*/ 4830420 w 8636594"/>
              <a:gd name="connsiteY32" fmla="*/ 5206458 h 6008288"/>
              <a:gd name="connsiteX33" fmla="*/ 4859516 w 8636594"/>
              <a:gd name="connsiteY33" fmla="*/ 5175087 h 6008288"/>
              <a:gd name="connsiteX34" fmla="*/ 4888347 w 8636594"/>
              <a:gd name="connsiteY34" fmla="*/ 5143504 h 6008288"/>
              <a:gd name="connsiteX35" fmla="*/ 4916919 w 8636594"/>
              <a:gd name="connsiteY35" fmla="*/ 5111713 h 6008288"/>
              <a:gd name="connsiteX36" fmla="*/ 4945238 w 8636594"/>
              <a:gd name="connsiteY36" fmla="*/ 5079717 h 6008288"/>
              <a:gd name="connsiteX37" fmla="*/ 4973311 w 8636594"/>
              <a:gd name="connsiteY37" fmla="*/ 5047519 h 6008288"/>
              <a:gd name="connsiteX38" fmla="*/ 5001145 w 8636594"/>
              <a:gd name="connsiteY38" fmla="*/ 5015124 h 6008288"/>
              <a:gd name="connsiteX39" fmla="*/ 5028745 w 8636594"/>
              <a:gd name="connsiteY39" fmla="*/ 4982535 h 6008288"/>
              <a:gd name="connsiteX40" fmla="*/ 5056117 w 8636594"/>
              <a:gd name="connsiteY40" fmla="*/ 4949755 h 6008288"/>
              <a:gd name="connsiteX41" fmla="*/ 5083269 w 8636594"/>
              <a:gd name="connsiteY41" fmla="*/ 4916787 h 6008288"/>
              <a:gd name="connsiteX42" fmla="*/ 5110207 w 8636594"/>
              <a:gd name="connsiteY42" fmla="*/ 4883636 h 6008288"/>
              <a:gd name="connsiteX43" fmla="*/ 5136937 w 8636594"/>
              <a:gd name="connsiteY43" fmla="*/ 4850305 h 6008288"/>
              <a:gd name="connsiteX44" fmla="*/ 5163464 w 8636594"/>
              <a:gd name="connsiteY44" fmla="*/ 4816797 h 6008288"/>
              <a:gd name="connsiteX45" fmla="*/ 5215940 w 8636594"/>
              <a:gd name="connsiteY45" fmla="*/ 4749265 h 6008288"/>
              <a:gd name="connsiteX46" fmla="*/ 5267684 w 8636594"/>
              <a:gd name="connsiteY46" fmla="*/ 4681068 h 6008288"/>
              <a:gd name="connsiteX47" fmla="*/ 5318748 w 8636594"/>
              <a:gd name="connsiteY47" fmla="*/ 4612234 h 6008288"/>
              <a:gd name="connsiteX48" fmla="*/ 5369182 w 8636594"/>
              <a:gd name="connsiteY48" fmla="*/ 4542793 h 6008288"/>
              <a:gd name="connsiteX49" fmla="*/ 5419038 w 8636594"/>
              <a:gd name="connsiteY49" fmla="*/ 4472771 h 6008288"/>
              <a:gd name="connsiteX50" fmla="*/ 5468365 w 8636594"/>
              <a:gd name="connsiteY50" fmla="*/ 4402196 h 6008288"/>
              <a:gd name="connsiteX51" fmla="*/ 5517215 w 8636594"/>
              <a:gd name="connsiteY51" fmla="*/ 4331098 h 6008288"/>
              <a:gd name="connsiteX52" fmla="*/ 5565637 w 8636594"/>
              <a:gd name="connsiteY52" fmla="*/ 4259503 h 6008288"/>
              <a:gd name="connsiteX53" fmla="*/ 5613684 w 8636594"/>
              <a:gd name="connsiteY53" fmla="*/ 4187441 h 6008288"/>
              <a:gd name="connsiteX54" fmla="*/ 5685160 w 8636594"/>
              <a:gd name="connsiteY54" fmla="*/ 4078531 h 6008288"/>
              <a:gd name="connsiteX55" fmla="*/ 5756074 w 8636594"/>
              <a:gd name="connsiteY55" fmla="*/ 3968727 h 6008288"/>
              <a:gd name="connsiteX56" fmla="*/ 5873483 w 8636594"/>
              <a:gd name="connsiteY56" fmla="*/ 3783989 h 6008288"/>
              <a:gd name="connsiteX57" fmla="*/ 6203209 w 8636594"/>
              <a:gd name="connsiteY57" fmla="*/ 3258640 h 6008288"/>
              <a:gd name="connsiteX58" fmla="*/ 6299430 w 8636594"/>
              <a:gd name="connsiteY58" fmla="*/ 3107321 h 6008288"/>
              <a:gd name="connsiteX59" fmla="*/ 6372650 w 8636594"/>
              <a:gd name="connsiteY59" fmla="*/ 2993735 h 6008288"/>
              <a:gd name="connsiteX60" fmla="*/ 6453197 w 8636594"/>
              <a:gd name="connsiteY60" fmla="*/ 2869788 h 6008288"/>
              <a:gd name="connsiteX61" fmla="*/ 6564167 w 8636594"/>
              <a:gd name="connsiteY61" fmla="*/ 2696807 h 6008288"/>
              <a:gd name="connsiteX62" fmla="*/ 6976233 w 8636594"/>
              <a:gd name="connsiteY62" fmla="*/ 2045274 h 6008288"/>
              <a:gd name="connsiteX63" fmla="*/ 7086755 w 8636594"/>
              <a:gd name="connsiteY63" fmla="*/ 1872743 h 6008288"/>
              <a:gd name="connsiteX64" fmla="*/ 7170279 w 8636594"/>
              <a:gd name="connsiteY64" fmla="*/ 1744202 h 6008288"/>
              <a:gd name="connsiteX65" fmla="*/ 7226351 w 8636594"/>
              <a:gd name="connsiteY65" fmla="*/ 1659017 h 6008288"/>
              <a:gd name="connsiteX66" fmla="*/ 7282789 w 8636594"/>
              <a:gd name="connsiteY66" fmla="*/ 1574303 h 6008288"/>
              <a:gd name="connsiteX67" fmla="*/ 7339643 w 8636594"/>
              <a:gd name="connsiteY67" fmla="*/ 1490113 h 6008288"/>
              <a:gd name="connsiteX68" fmla="*/ 7396957 w 8636594"/>
              <a:gd name="connsiteY68" fmla="*/ 1406503 h 6008288"/>
              <a:gd name="connsiteX69" fmla="*/ 7454781 w 8636594"/>
              <a:gd name="connsiteY69" fmla="*/ 1323526 h 6008288"/>
              <a:gd name="connsiteX70" fmla="*/ 7513161 w 8636594"/>
              <a:gd name="connsiteY70" fmla="*/ 1241237 h 6008288"/>
              <a:gd name="connsiteX71" fmla="*/ 7572144 w 8636594"/>
              <a:gd name="connsiteY71" fmla="*/ 1159689 h 6008288"/>
              <a:gd name="connsiteX72" fmla="*/ 7601877 w 8636594"/>
              <a:gd name="connsiteY72" fmla="*/ 1119210 h 6008288"/>
              <a:gd name="connsiteX73" fmla="*/ 7631779 w 8636594"/>
              <a:gd name="connsiteY73" fmla="*/ 1078937 h 6008288"/>
              <a:gd name="connsiteX74" fmla="*/ 7661855 w 8636594"/>
              <a:gd name="connsiteY74" fmla="*/ 1038876 h 6008288"/>
              <a:gd name="connsiteX75" fmla="*/ 7692111 w 8636594"/>
              <a:gd name="connsiteY75" fmla="*/ 999035 h 6008288"/>
              <a:gd name="connsiteX76" fmla="*/ 7722554 w 8636594"/>
              <a:gd name="connsiteY76" fmla="*/ 959419 h 6008288"/>
              <a:gd name="connsiteX77" fmla="*/ 7753190 w 8636594"/>
              <a:gd name="connsiteY77" fmla="*/ 920037 h 6008288"/>
              <a:gd name="connsiteX78" fmla="*/ 7784023 w 8636594"/>
              <a:gd name="connsiteY78" fmla="*/ 880894 h 6008288"/>
              <a:gd name="connsiteX79" fmla="*/ 7815061 w 8636594"/>
              <a:gd name="connsiteY79" fmla="*/ 841997 h 6008288"/>
              <a:gd name="connsiteX80" fmla="*/ 7846308 w 8636594"/>
              <a:gd name="connsiteY80" fmla="*/ 803354 h 6008288"/>
              <a:gd name="connsiteX81" fmla="*/ 7877772 w 8636594"/>
              <a:gd name="connsiteY81" fmla="*/ 764970 h 6008288"/>
              <a:gd name="connsiteX82" fmla="*/ 7909458 w 8636594"/>
              <a:gd name="connsiteY82" fmla="*/ 726853 h 6008288"/>
              <a:gd name="connsiteX83" fmla="*/ 7941371 w 8636594"/>
              <a:gd name="connsiteY83" fmla="*/ 689010 h 6008288"/>
              <a:gd name="connsiteX84" fmla="*/ 7973518 w 8636594"/>
              <a:gd name="connsiteY84" fmla="*/ 651447 h 6008288"/>
              <a:gd name="connsiteX85" fmla="*/ 8005905 w 8636594"/>
              <a:gd name="connsiteY85" fmla="*/ 614171 h 6008288"/>
              <a:gd name="connsiteX86" fmla="*/ 8038538 w 8636594"/>
              <a:gd name="connsiteY86" fmla="*/ 577189 h 6008288"/>
              <a:gd name="connsiteX87" fmla="*/ 8071421 w 8636594"/>
              <a:gd name="connsiteY87" fmla="*/ 540507 h 6008288"/>
              <a:gd name="connsiteX88" fmla="*/ 8104563 w 8636594"/>
              <a:gd name="connsiteY88" fmla="*/ 504132 h 6008288"/>
              <a:gd name="connsiteX89" fmla="*/ 8137967 w 8636594"/>
              <a:gd name="connsiteY89" fmla="*/ 468072 h 6008288"/>
              <a:gd name="connsiteX90" fmla="*/ 8171641 w 8636594"/>
              <a:gd name="connsiteY90" fmla="*/ 432332 h 6008288"/>
              <a:gd name="connsiteX91" fmla="*/ 8205590 w 8636594"/>
              <a:gd name="connsiteY91" fmla="*/ 396920 h 6008288"/>
              <a:gd name="connsiteX92" fmla="*/ 8239820 w 8636594"/>
              <a:gd name="connsiteY92" fmla="*/ 361843 h 6008288"/>
              <a:gd name="connsiteX93" fmla="*/ 8274337 w 8636594"/>
              <a:gd name="connsiteY93" fmla="*/ 327107 h 6008288"/>
              <a:gd name="connsiteX94" fmla="*/ 8309147 w 8636594"/>
              <a:gd name="connsiteY94" fmla="*/ 292718 h 6008288"/>
              <a:gd name="connsiteX95" fmla="*/ 8344256 w 8636594"/>
              <a:gd name="connsiteY95" fmla="*/ 258685 h 6008288"/>
              <a:gd name="connsiteX96" fmla="*/ 8379669 w 8636594"/>
              <a:gd name="connsiteY96" fmla="*/ 225013 h 6008288"/>
              <a:gd name="connsiteX97" fmla="*/ 8415394 w 8636594"/>
              <a:gd name="connsiteY97" fmla="*/ 191709 h 6008288"/>
              <a:gd name="connsiteX98" fmla="*/ 8451434 w 8636594"/>
              <a:gd name="connsiteY98" fmla="*/ 158780 h 6008288"/>
              <a:gd name="connsiteX99" fmla="*/ 8487798 w 8636594"/>
              <a:gd name="connsiteY99" fmla="*/ 126233 h 6008288"/>
              <a:gd name="connsiteX100" fmla="*/ 8524489 w 8636594"/>
              <a:gd name="connsiteY100" fmla="*/ 94075 h 6008288"/>
              <a:gd name="connsiteX101" fmla="*/ 8561515 w 8636594"/>
              <a:gd name="connsiteY101" fmla="*/ 62312 h 6008288"/>
              <a:gd name="connsiteX102" fmla="*/ 8598881 w 8636594"/>
              <a:gd name="connsiteY102" fmla="*/ 30951 h 6008288"/>
              <a:gd name="connsiteX103" fmla="*/ 8636594 w 8636594"/>
              <a:gd name="connsiteY103" fmla="*/ 0 h 6008288"/>
              <a:gd name="connsiteX0" fmla="*/ 8636594 w 8636594"/>
              <a:gd name="connsiteY0" fmla="*/ 0 h 5984588"/>
              <a:gd name="connsiteX1" fmla="*/ 5293 w 8636594"/>
              <a:gd name="connsiteY1" fmla="*/ 0 h 5984588"/>
              <a:gd name="connsiteX2" fmla="*/ 0 w 8636594"/>
              <a:gd name="connsiteY2" fmla="*/ 5587843 h 5984588"/>
              <a:gd name="connsiteX3" fmla="*/ 3882352 w 8636594"/>
              <a:gd name="connsiteY3" fmla="*/ 5984588 h 5984588"/>
              <a:gd name="connsiteX4" fmla="*/ 3921445 w 8636594"/>
              <a:gd name="connsiteY4" fmla="*/ 5960574 h 5984588"/>
              <a:gd name="connsiteX5" fmla="*/ 3960096 w 8636594"/>
              <a:gd name="connsiteY5" fmla="*/ 5936250 h 5984588"/>
              <a:gd name="connsiteX6" fmla="*/ 3998311 w 8636594"/>
              <a:gd name="connsiteY6" fmla="*/ 5911619 h 5984588"/>
              <a:gd name="connsiteX7" fmla="*/ 4036095 w 8636594"/>
              <a:gd name="connsiteY7" fmla="*/ 5886685 h 5984588"/>
              <a:gd name="connsiteX8" fmla="*/ 4073456 w 8636594"/>
              <a:gd name="connsiteY8" fmla="*/ 5861452 h 5984588"/>
              <a:gd name="connsiteX9" fmla="*/ 4110400 w 8636594"/>
              <a:gd name="connsiteY9" fmla="*/ 5835922 h 5984588"/>
              <a:gd name="connsiteX10" fmla="*/ 4146933 w 8636594"/>
              <a:gd name="connsiteY10" fmla="*/ 5810100 h 5984588"/>
              <a:gd name="connsiteX11" fmla="*/ 4183061 w 8636594"/>
              <a:gd name="connsiteY11" fmla="*/ 5783988 h 5984588"/>
              <a:gd name="connsiteX12" fmla="*/ 4218791 w 8636594"/>
              <a:gd name="connsiteY12" fmla="*/ 5757591 h 5984588"/>
              <a:gd name="connsiteX13" fmla="*/ 4254129 w 8636594"/>
              <a:gd name="connsiteY13" fmla="*/ 5730912 h 5984588"/>
              <a:gd name="connsiteX14" fmla="*/ 4289081 w 8636594"/>
              <a:gd name="connsiteY14" fmla="*/ 5703955 h 5984588"/>
              <a:gd name="connsiteX15" fmla="*/ 4323654 w 8636594"/>
              <a:gd name="connsiteY15" fmla="*/ 5676722 h 5984588"/>
              <a:gd name="connsiteX16" fmla="*/ 4357854 w 8636594"/>
              <a:gd name="connsiteY16" fmla="*/ 5649218 h 5984588"/>
              <a:gd name="connsiteX17" fmla="*/ 4391688 w 8636594"/>
              <a:gd name="connsiteY17" fmla="*/ 5621446 h 5984588"/>
              <a:gd name="connsiteX18" fmla="*/ 4425162 w 8636594"/>
              <a:gd name="connsiteY18" fmla="*/ 5593409 h 5984588"/>
              <a:gd name="connsiteX19" fmla="*/ 4458281 w 8636594"/>
              <a:gd name="connsiteY19" fmla="*/ 5565111 h 5984588"/>
              <a:gd name="connsiteX20" fmla="*/ 4491053 w 8636594"/>
              <a:gd name="connsiteY20" fmla="*/ 5536556 h 5984588"/>
              <a:gd name="connsiteX21" fmla="*/ 4523484 w 8636594"/>
              <a:gd name="connsiteY21" fmla="*/ 5507747 h 5984588"/>
              <a:gd name="connsiteX22" fmla="*/ 4555580 w 8636594"/>
              <a:gd name="connsiteY22" fmla="*/ 5478687 h 5984588"/>
              <a:gd name="connsiteX23" fmla="*/ 4587347 w 8636594"/>
              <a:gd name="connsiteY23" fmla="*/ 5449380 h 5984588"/>
              <a:gd name="connsiteX24" fmla="*/ 4618793 w 8636594"/>
              <a:gd name="connsiteY24" fmla="*/ 5419830 h 5984588"/>
              <a:gd name="connsiteX25" fmla="*/ 4649922 w 8636594"/>
              <a:gd name="connsiteY25" fmla="*/ 5390040 h 5984588"/>
              <a:gd name="connsiteX26" fmla="*/ 4680742 w 8636594"/>
              <a:gd name="connsiteY26" fmla="*/ 5360014 h 5984588"/>
              <a:gd name="connsiteX27" fmla="*/ 4711259 w 8636594"/>
              <a:gd name="connsiteY27" fmla="*/ 5329755 h 5984588"/>
              <a:gd name="connsiteX28" fmla="*/ 4741478 w 8636594"/>
              <a:gd name="connsiteY28" fmla="*/ 5299266 h 5984588"/>
              <a:gd name="connsiteX29" fmla="*/ 4771408 w 8636594"/>
              <a:gd name="connsiteY29" fmla="*/ 5268551 h 5984588"/>
              <a:gd name="connsiteX30" fmla="*/ 4801053 w 8636594"/>
              <a:gd name="connsiteY30" fmla="*/ 5237614 h 5984588"/>
              <a:gd name="connsiteX31" fmla="*/ 4830420 w 8636594"/>
              <a:gd name="connsiteY31" fmla="*/ 5206458 h 5984588"/>
              <a:gd name="connsiteX32" fmla="*/ 4859516 w 8636594"/>
              <a:gd name="connsiteY32" fmla="*/ 5175087 h 5984588"/>
              <a:gd name="connsiteX33" fmla="*/ 4888347 w 8636594"/>
              <a:gd name="connsiteY33" fmla="*/ 5143504 h 5984588"/>
              <a:gd name="connsiteX34" fmla="*/ 4916919 w 8636594"/>
              <a:gd name="connsiteY34" fmla="*/ 5111713 h 5984588"/>
              <a:gd name="connsiteX35" fmla="*/ 4945238 w 8636594"/>
              <a:gd name="connsiteY35" fmla="*/ 5079717 h 5984588"/>
              <a:gd name="connsiteX36" fmla="*/ 4973311 w 8636594"/>
              <a:gd name="connsiteY36" fmla="*/ 5047519 h 5984588"/>
              <a:gd name="connsiteX37" fmla="*/ 5001145 w 8636594"/>
              <a:gd name="connsiteY37" fmla="*/ 5015124 h 5984588"/>
              <a:gd name="connsiteX38" fmla="*/ 5028745 w 8636594"/>
              <a:gd name="connsiteY38" fmla="*/ 4982535 h 5984588"/>
              <a:gd name="connsiteX39" fmla="*/ 5056117 w 8636594"/>
              <a:gd name="connsiteY39" fmla="*/ 4949755 h 5984588"/>
              <a:gd name="connsiteX40" fmla="*/ 5083269 w 8636594"/>
              <a:gd name="connsiteY40" fmla="*/ 4916787 h 5984588"/>
              <a:gd name="connsiteX41" fmla="*/ 5110207 w 8636594"/>
              <a:gd name="connsiteY41" fmla="*/ 4883636 h 5984588"/>
              <a:gd name="connsiteX42" fmla="*/ 5136937 w 8636594"/>
              <a:gd name="connsiteY42" fmla="*/ 4850305 h 5984588"/>
              <a:gd name="connsiteX43" fmla="*/ 5163464 w 8636594"/>
              <a:gd name="connsiteY43" fmla="*/ 4816797 h 5984588"/>
              <a:gd name="connsiteX44" fmla="*/ 5215940 w 8636594"/>
              <a:gd name="connsiteY44" fmla="*/ 4749265 h 5984588"/>
              <a:gd name="connsiteX45" fmla="*/ 5267684 w 8636594"/>
              <a:gd name="connsiteY45" fmla="*/ 4681068 h 5984588"/>
              <a:gd name="connsiteX46" fmla="*/ 5318748 w 8636594"/>
              <a:gd name="connsiteY46" fmla="*/ 4612234 h 5984588"/>
              <a:gd name="connsiteX47" fmla="*/ 5369182 w 8636594"/>
              <a:gd name="connsiteY47" fmla="*/ 4542793 h 5984588"/>
              <a:gd name="connsiteX48" fmla="*/ 5419038 w 8636594"/>
              <a:gd name="connsiteY48" fmla="*/ 4472771 h 5984588"/>
              <a:gd name="connsiteX49" fmla="*/ 5468365 w 8636594"/>
              <a:gd name="connsiteY49" fmla="*/ 4402196 h 5984588"/>
              <a:gd name="connsiteX50" fmla="*/ 5517215 w 8636594"/>
              <a:gd name="connsiteY50" fmla="*/ 4331098 h 5984588"/>
              <a:gd name="connsiteX51" fmla="*/ 5565637 w 8636594"/>
              <a:gd name="connsiteY51" fmla="*/ 4259503 h 5984588"/>
              <a:gd name="connsiteX52" fmla="*/ 5613684 w 8636594"/>
              <a:gd name="connsiteY52" fmla="*/ 4187441 h 5984588"/>
              <a:gd name="connsiteX53" fmla="*/ 5685160 w 8636594"/>
              <a:gd name="connsiteY53" fmla="*/ 4078531 h 5984588"/>
              <a:gd name="connsiteX54" fmla="*/ 5756074 w 8636594"/>
              <a:gd name="connsiteY54" fmla="*/ 3968727 h 5984588"/>
              <a:gd name="connsiteX55" fmla="*/ 5873483 w 8636594"/>
              <a:gd name="connsiteY55" fmla="*/ 3783989 h 5984588"/>
              <a:gd name="connsiteX56" fmla="*/ 6203209 w 8636594"/>
              <a:gd name="connsiteY56" fmla="*/ 3258640 h 5984588"/>
              <a:gd name="connsiteX57" fmla="*/ 6299430 w 8636594"/>
              <a:gd name="connsiteY57" fmla="*/ 3107321 h 5984588"/>
              <a:gd name="connsiteX58" fmla="*/ 6372650 w 8636594"/>
              <a:gd name="connsiteY58" fmla="*/ 2993735 h 5984588"/>
              <a:gd name="connsiteX59" fmla="*/ 6453197 w 8636594"/>
              <a:gd name="connsiteY59" fmla="*/ 2869788 h 5984588"/>
              <a:gd name="connsiteX60" fmla="*/ 6564167 w 8636594"/>
              <a:gd name="connsiteY60" fmla="*/ 2696807 h 5984588"/>
              <a:gd name="connsiteX61" fmla="*/ 6976233 w 8636594"/>
              <a:gd name="connsiteY61" fmla="*/ 2045274 h 5984588"/>
              <a:gd name="connsiteX62" fmla="*/ 7086755 w 8636594"/>
              <a:gd name="connsiteY62" fmla="*/ 1872743 h 5984588"/>
              <a:gd name="connsiteX63" fmla="*/ 7170279 w 8636594"/>
              <a:gd name="connsiteY63" fmla="*/ 1744202 h 5984588"/>
              <a:gd name="connsiteX64" fmla="*/ 7226351 w 8636594"/>
              <a:gd name="connsiteY64" fmla="*/ 1659017 h 5984588"/>
              <a:gd name="connsiteX65" fmla="*/ 7282789 w 8636594"/>
              <a:gd name="connsiteY65" fmla="*/ 1574303 h 5984588"/>
              <a:gd name="connsiteX66" fmla="*/ 7339643 w 8636594"/>
              <a:gd name="connsiteY66" fmla="*/ 1490113 h 5984588"/>
              <a:gd name="connsiteX67" fmla="*/ 7396957 w 8636594"/>
              <a:gd name="connsiteY67" fmla="*/ 1406503 h 5984588"/>
              <a:gd name="connsiteX68" fmla="*/ 7454781 w 8636594"/>
              <a:gd name="connsiteY68" fmla="*/ 1323526 h 5984588"/>
              <a:gd name="connsiteX69" fmla="*/ 7513161 w 8636594"/>
              <a:gd name="connsiteY69" fmla="*/ 1241237 h 5984588"/>
              <a:gd name="connsiteX70" fmla="*/ 7572144 w 8636594"/>
              <a:gd name="connsiteY70" fmla="*/ 1159689 h 5984588"/>
              <a:gd name="connsiteX71" fmla="*/ 7601877 w 8636594"/>
              <a:gd name="connsiteY71" fmla="*/ 1119210 h 5984588"/>
              <a:gd name="connsiteX72" fmla="*/ 7631779 w 8636594"/>
              <a:gd name="connsiteY72" fmla="*/ 1078937 h 5984588"/>
              <a:gd name="connsiteX73" fmla="*/ 7661855 w 8636594"/>
              <a:gd name="connsiteY73" fmla="*/ 1038876 h 5984588"/>
              <a:gd name="connsiteX74" fmla="*/ 7692111 w 8636594"/>
              <a:gd name="connsiteY74" fmla="*/ 999035 h 5984588"/>
              <a:gd name="connsiteX75" fmla="*/ 7722554 w 8636594"/>
              <a:gd name="connsiteY75" fmla="*/ 959419 h 5984588"/>
              <a:gd name="connsiteX76" fmla="*/ 7753190 w 8636594"/>
              <a:gd name="connsiteY76" fmla="*/ 920037 h 5984588"/>
              <a:gd name="connsiteX77" fmla="*/ 7784023 w 8636594"/>
              <a:gd name="connsiteY77" fmla="*/ 880894 h 5984588"/>
              <a:gd name="connsiteX78" fmla="*/ 7815061 w 8636594"/>
              <a:gd name="connsiteY78" fmla="*/ 841997 h 5984588"/>
              <a:gd name="connsiteX79" fmla="*/ 7846308 w 8636594"/>
              <a:gd name="connsiteY79" fmla="*/ 803354 h 5984588"/>
              <a:gd name="connsiteX80" fmla="*/ 7877772 w 8636594"/>
              <a:gd name="connsiteY80" fmla="*/ 764970 h 5984588"/>
              <a:gd name="connsiteX81" fmla="*/ 7909458 w 8636594"/>
              <a:gd name="connsiteY81" fmla="*/ 726853 h 5984588"/>
              <a:gd name="connsiteX82" fmla="*/ 7941371 w 8636594"/>
              <a:gd name="connsiteY82" fmla="*/ 689010 h 5984588"/>
              <a:gd name="connsiteX83" fmla="*/ 7973518 w 8636594"/>
              <a:gd name="connsiteY83" fmla="*/ 651447 h 5984588"/>
              <a:gd name="connsiteX84" fmla="*/ 8005905 w 8636594"/>
              <a:gd name="connsiteY84" fmla="*/ 614171 h 5984588"/>
              <a:gd name="connsiteX85" fmla="*/ 8038538 w 8636594"/>
              <a:gd name="connsiteY85" fmla="*/ 577189 h 5984588"/>
              <a:gd name="connsiteX86" fmla="*/ 8071421 w 8636594"/>
              <a:gd name="connsiteY86" fmla="*/ 540507 h 5984588"/>
              <a:gd name="connsiteX87" fmla="*/ 8104563 w 8636594"/>
              <a:gd name="connsiteY87" fmla="*/ 504132 h 5984588"/>
              <a:gd name="connsiteX88" fmla="*/ 8137967 w 8636594"/>
              <a:gd name="connsiteY88" fmla="*/ 468072 h 5984588"/>
              <a:gd name="connsiteX89" fmla="*/ 8171641 w 8636594"/>
              <a:gd name="connsiteY89" fmla="*/ 432332 h 5984588"/>
              <a:gd name="connsiteX90" fmla="*/ 8205590 w 8636594"/>
              <a:gd name="connsiteY90" fmla="*/ 396920 h 5984588"/>
              <a:gd name="connsiteX91" fmla="*/ 8239820 w 8636594"/>
              <a:gd name="connsiteY91" fmla="*/ 361843 h 5984588"/>
              <a:gd name="connsiteX92" fmla="*/ 8274337 w 8636594"/>
              <a:gd name="connsiteY92" fmla="*/ 327107 h 5984588"/>
              <a:gd name="connsiteX93" fmla="*/ 8309147 w 8636594"/>
              <a:gd name="connsiteY93" fmla="*/ 292718 h 5984588"/>
              <a:gd name="connsiteX94" fmla="*/ 8344256 w 8636594"/>
              <a:gd name="connsiteY94" fmla="*/ 258685 h 5984588"/>
              <a:gd name="connsiteX95" fmla="*/ 8379669 w 8636594"/>
              <a:gd name="connsiteY95" fmla="*/ 225013 h 5984588"/>
              <a:gd name="connsiteX96" fmla="*/ 8415394 w 8636594"/>
              <a:gd name="connsiteY96" fmla="*/ 191709 h 5984588"/>
              <a:gd name="connsiteX97" fmla="*/ 8451434 w 8636594"/>
              <a:gd name="connsiteY97" fmla="*/ 158780 h 5984588"/>
              <a:gd name="connsiteX98" fmla="*/ 8487798 w 8636594"/>
              <a:gd name="connsiteY98" fmla="*/ 126233 h 5984588"/>
              <a:gd name="connsiteX99" fmla="*/ 8524489 w 8636594"/>
              <a:gd name="connsiteY99" fmla="*/ 94075 h 5984588"/>
              <a:gd name="connsiteX100" fmla="*/ 8561515 w 8636594"/>
              <a:gd name="connsiteY100" fmla="*/ 62312 h 5984588"/>
              <a:gd name="connsiteX101" fmla="*/ 8598881 w 8636594"/>
              <a:gd name="connsiteY101" fmla="*/ 30951 h 5984588"/>
              <a:gd name="connsiteX102" fmla="*/ 8636594 w 8636594"/>
              <a:gd name="connsiteY102" fmla="*/ 0 h 5984588"/>
              <a:gd name="connsiteX0" fmla="*/ 8636594 w 8636594"/>
              <a:gd name="connsiteY0" fmla="*/ 0 h 5960574"/>
              <a:gd name="connsiteX1" fmla="*/ 5293 w 8636594"/>
              <a:gd name="connsiteY1" fmla="*/ 0 h 5960574"/>
              <a:gd name="connsiteX2" fmla="*/ 0 w 8636594"/>
              <a:gd name="connsiteY2" fmla="*/ 5587843 h 5960574"/>
              <a:gd name="connsiteX3" fmla="*/ 3921445 w 8636594"/>
              <a:gd name="connsiteY3" fmla="*/ 5960574 h 5960574"/>
              <a:gd name="connsiteX4" fmla="*/ 3960096 w 8636594"/>
              <a:gd name="connsiteY4" fmla="*/ 5936250 h 5960574"/>
              <a:gd name="connsiteX5" fmla="*/ 3998311 w 8636594"/>
              <a:gd name="connsiteY5" fmla="*/ 5911619 h 5960574"/>
              <a:gd name="connsiteX6" fmla="*/ 4036095 w 8636594"/>
              <a:gd name="connsiteY6" fmla="*/ 5886685 h 5960574"/>
              <a:gd name="connsiteX7" fmla="*/ 4073456 w 8636594"/>
              <a:gd name="connsiteY7" fmla="*/ 5861452 h 5960574"/>
              <a:gd name="connsiteX8" fmla="*/ 4110400 w 8636594"/>
              <a:gd name="connsiteY8" fmla="*/ 5835922 h 5960574"/>
              <a:gd name="connsiteX9" fmla="*/ 4146933 w 8636594"/>
              <a:gd name="connsiteY9" fmla="*/ 5810100 h 5960574"/>
              <a:gd name="connsiteX10" fmla="*/ 4183061 w 8636594"/>
              <a:gd name="connsiteY10" fmla="*/ 5783988 h 5960574"/>
              <a:gd name="connsiteX11" fmla="*/ 4218791 w 8636594"/>
              <a:gd name="connsiteY11" fmla="*/ 5757591 h 5960574"/>
              <a:gd name="connsiteX12" fmla="*/ 4254129 w 8636594"/>
              <a:gd name="connsiteY12" fmla="*/ 5730912 h 5960574"/>
              <a:gd name="connsiteX13" fmla="*/ 4289081 w 8636594"/>
              <a:gd name="connsiteY13" fmla="*/ 5703955 h 5960574"/>
              <a:gd name="connsiteX14" fmla="*/ 4323654 w 8636594"/>
              <a:gd name="connsiteY14" fmla="*/ 5676722 h 5960574"/>
              <a:gd name="connsiteX15" fmla="*/ 4357854 w 8636594"/>
              <a:gd name="connsiteY15" fmla="*/ 5649218 h 5960574"/>
              <a:gd name="connsiteX16" fmla="*/ 4391688 w 8636594"/>
              <a:gd name="connsiteY16" fmla="*/ 5621446 h 5960574"/>
              <a:gd name="connsiteX17" fmla="*/ 4425162 w 8636594"/>
              <a:gd name="connsiteY17" fmla="*/ 5593409 h 5960574"/>
              <a:gd name="connsiteX18" fmla="*/ 4458281 w 8636594"/>
              <a:gd name="connsiteY18" fmla="*/ 5565111 h 5960574"/>
              <a:gd name="connsiteX19" fmla="*/ 4491053 w 8636594"/>
              <a:gd name="connsiteY19" fmla="*/ 5536556 h 5960574"/>
              <a:gd name="connsiteX20" fmla="*/ 4523484 w 8636594"/>
              <a:gd name="connsiteY20" fmla="*/ 5507747 h 5960574"/>
              <a:gd name="connsiteX21" fmla="*/ 4555580 w 8636594"/>
              <a:gd name="connsiteY21" fmla="*/ 5478687 h 5960574"/>
              <a:gd name="connsiteX22" fmla="*/ 4587347 w 8636594"/>
              <a:gd name="connsiteY22" fmla="*/ 5449380 h 5960574"/>
              <a:gd name="connsiteX23" fmla="*/ 4618793 w 8636594"/>
              <a:gd name="connsiteY23" fmla="*/ 5419830 h 5960574"/>
              <a:gd name="connsiteX24" fmla="*/ 4649922 w 8636594"/>
              <a:gd name="connsiteY24" fmla="*/ 5390040 h 5960574"/>
              <a:gd name="connsiteX25" fmla="*/ 4680742 w 8636594"/>
              <a:gd name="connsiteY25" fmla="*/ 5360014 h 5960574"/>
              <a:gd name="connsiteX26" fmla="*/ 4711259 w 8636594"/>
              <a:gd name="connsiteY26" fmla="*/ 5329755 h 5960574"/>
              <a:gd name="connsiteX27" fmla="*/ 4741478 w 8636594"/>
              <a:gd name="connsiteY27" fmla="*/ 5299266 h 5960574"/>
              <a:gd name="connsiteX28" fmla="*/ 4771408 w 8636594"/>
              <a:gd name="connsiteY28" fmla="*/ 5268551 h 5960574"/>
              <a:gd name="connsiteX29" fmla="*/ 4801053 w 8636594"/>
              <a:gd name="connsiteY29" fmla="*/ 5237614 h 5960574"/>
              <a:gd name="connsiteX30" fmla="*/ 4830420 w 8636594"/>
              <a:gd name="connsiteY30" fmla="*/ 5206458 h 5960574"/>
              <a:gd name="connsiteX31" fmla="*/ 4859516 w 8636594"/>
              <a:gd name="connsiteY31" fmla="*/ 5175087 h 5960574"/>
              <a:gd name="connsiteX32" fmla="*/ 4888347 w 8636594"/>
              <a:gd name="connsiteY32" fmla="*/ 5143504 h 5960574"/>
              <a:gd name="connsiteX33" fmla="*/ 4916919 w 8636594"/>
              <a:gd name="connsiteY33" fmla="*/ 5111713 h 5960574"/>
              <a:gd name="connsiteX34" fmla="*/ 4945238 w 8636594"/>
              <a:gd name="connsiteY34" fmla="*/ 5079717 h 5960574"/>
              <a:gd name="connsiteX35" fmla="*/ 4973311 w 8636594"/>
              <a:gd name="connsiteY35" fmla="*/ 5047519 h 5960574"/>
              <a:gd name="connsiteX36" fmla="*/ 5001145 w 8636594"/>
              <a:gd name="connsiteY36" fmla="*/ 5015124 h 5960574"/>
              <a:gd name="connsiteX37" fmla="*/ 5028745 w 8636594"/>
              <a:gd name="connsiteY37" fmla="*/ 4982535 h 5960574"/>
              <a:gd name="connsiteX38" fmla="*/ 5056117 w 8636594"/>
              <a:gd name="connsiteY38" fmla="*/ 4949755 h 5960574"/>
              <a:gd name="connsiteX39" fmla="*/ 5083269 w 8636594"/>
              <a:gd name="connsiteY39" fmla="*/ 4916787 h 5960574"/>
              <a:gd name="connsiteX40" fmla="*/ 5110207 w 8636594"/>
              <a:gd name="connsiteY40" fmla="*/ 4883636 h 5960574"/>
              <a:gd name="connsiteX41" fmla="*/ 5136937 w 8636594"/>
              <a:gd name="connsiteY41" fmla="*/ 4850305 h 5960574"/>
              <a:gd name="connsiteX42" fmla="*/ 5163464 w 8636594"/>
              <a:gd name="connsiteY42" fmla="*/ 4816797 h 5960574"/>
              <a:gd name="connsiteX43" fmla="*/ 5215940 w 8636594"/>
              <a:gd name="connsiteY43" fmla="*/ 4749265 h 5960574"/>
              <a:gd name="connsiteX44" fmla="*/ 5267684 w 8636594"/>
              <a:gd name="connsiteY44" fmla="*/ 4681068 h 5960574"/>
              <a:gd name="connsiteX45" fmla="*/ 5318748 w 8636594"/>
              <a:gd name="connsiteY45" fmla="*/ 4612234 h 5960574"/>
              <a:gd name="connsiteX46" fmla="*/ 5369182 w 8636594"/>
              <a:gd name="connsiteY46" fmla="*/ 4542793 h 5960574"/>
              <a:gd name="connsiteX47" fmla="*/ 5419038 w 8636594"/>
              <a:gd name="connsiteY47" fmla="*/ 4472771 h 5960574"/>
              <a:gd name="connsiteX48" fmla="*/ 5468365 w 8636594"/>
              <a:gd name="connsiteY48" fmla="*/ 4402196 h 5960574"/>
              <a:gd name="connsiteX49" fmla="*/ 5517215 w 8636594"/>
              <a:gd name="connsiteY49" fmla="*/ 4331098 h 5960574"/>
              <a:gd name="connsiteX50" fmla="*/ 5565637 w 8636594"/>
              <a:gd name="connsiteY50" fmla="*/ 4259503 h 5960574"/>
              <a:gd name="connsiteX51" fmla="*/ 5613684 w 8636594"/>
              <a:gd name="connsiteY51" fmla="*/ 4187441 h 5960574"/>
              <a:gd name="connsiteX52" fmla="*/ 5685160 w 8636594"/>
              <a:gd name="connsiteY52" fmla="*/ 4078531 h 5960574"/>
              <a:gd name="connsiteX53" fmla="*/ 5756074 w 8636594"/>
              <a:gd name="connsiteY53" fmla="*/ 3968727 h 5960574"/>
              <a:gd name="connsiteX54" fmla="*/ 5873483 w 8636594"/>
              <a:gd name="connsiteY54" fmla="*/ 3783989 h 5960574"/>
              <a:gd name="connsiteX55" fmla="*/ 6203209 w 8636594"/>
              <a:gd name="connsiteY55" fmla="*/ 3258640 h 5960574"/>
              <a:gd name="connsiteX56" fmla="*/ 6299430 w 8636594"/>
              <a:gd name="connsiteY56" fmla="*/ 3107321 h 5960574"/>
              <a:gd name="connsiteX57" fmla="*/ 6372650 w 8636594"/>
              <a:gd name="connsiteY57" fmla="*/ 2993735 h 5960574"/>
              <a:gd name="connsiteX58" fmla="*/ 6453197 w 8636594"/>
              <a:gd name="connsiteY58" fmla="*/ 2869788 h 5960574"/>
              <a:gd name="connsiteX59" fmla="*/ 6564167 w 8636594"/>
              <a:gd name="connsiteY59" fmla="*/ 2696807 h 5960574"/>
              <a:gd name="connsiteX60" fmla="*/ 6976233 w 8636594"/>
              <a:gd name="connsiteY60" fmla="*/ 2045274 h 5960574"/>
              <a:gd name="connsiteX61" fmla="*/ 7086755 w 8636594"/>
              <a:gd name="connsiteY61" fmla="*/ 1872743 h 5960574"/>
              <a:gd name="connsiteX62" fmla="*/ 7170279 w 8636594"/>
              <a:gd name="connsiteY62" fmla="*/ 1744202 h 5960574"/>
              <a:gd name="connsiteX63" fmla="*/ 7226351 w 8636594"/>
              <a:gd name="connsiteY63" fmla="*/ 1659017 h 5960574"/>
              <a:gd name="connsiteX64" fmla="*/ 7282789 w 8636594"/>
              <a:gd name="connsiteY64" fmla="*/ 1574303 h 5960574"/>
              <a:gd name="connsiteX65" fmla="*/ 7339643 w 8636594"/>
              <a:gd name="connsiteY65" fmla="*/ 1490113 h 5960574"/>
              <a:gd name="connsiteX66" fmla="*/ 7396957 w 8636594"/>
              <a:gd name="connsiteY66" fmla="*/ 1406503 h 5960574"/>
              <a:gd name="connsiteX67" fmla="*/ 7454781 w 8636594"/>
              <a:gd name="connsiteY67" fmla="*/ 1323526 h 5960574"/>
              <a:gd name="connsiteX68" fmla="*/ 7513161 w 8636594"/>
              <a:gd name="connsiteY68" fmla="*/ 1241237 h 5960574"/>
              <a:gd name="connsiteX69" fmla="*/ 7572144 w 8636594"/>
              <a:gd name="connsiteY69" fmla="*/ 1159689 h 5960574"/>
              <a:gd name="connsiteX70" fmla="*/ 7601877 w 8636594"/>
              <a:gd name="connsiteY70" fmla="*/ 1119210 h 5960574"/>
              <a:gd name="connsiteX71" fmla="*/ 7631779 w 8636594"/>
              <a:gd name="connsiteY71" fmla="*/ 1078937 h 5960574"/>
              <a:gd name="connsiteX72" fmla="*/ 7661855 w 8636594"/>
              <a:gd name="connsiteY72" fmla="*/ 1038876 h 5960574"/>
              <a:gd name="connsiteX73" fmla="*/ 7692111 w 8636594"/>
              <a:gd name="connsiteY73" fmla="*/ 999035 h 5960574"/>
              <a:gd name="connsiteX74" fmla="*/ 7722554 w 8636594"/>
              <a:gd name="connsiteY74" fmla="*/ 959419 h 5960574"/>
              <a:gd name="connsiteX75" fmla="*/ 7753190 w 8636594"/>
              <a:gd name="connsiteY75" fmla="*/ 920037 h 5960574"/>
              <a:gd name="connsiteX76" fmla="*/ 7784023 w 8636594"/>
              <a:gd name="connsiteY76" fmla="*/ 880894 h 5960574"/>
              <a:gd name="connsiteX77" fmla="*/ 7815061 w 8636594"/>
              <a:gd name="connsiteY77" fmla="*/ 841997 h 5960574"/>
              <a:gd name="connsiteX78" fmla="*/ 7846308 w 8636594"/>
              <a:gd name="connsiteY78" fmla="*/ 803354 h 5960574"/>
              <a:gd name="connsiteX79" fmla="*/ 7877772 w 8636594"/>
              <a:gd name="connsiteY79" fmla="*/ 764970 h 5960574"/>
              <a:gd name="connsiteX80" fmla="*/ 7909458 w 8636594"/>
              <a:gd name="connsiteY80" fmla="*/ 726853 h 5960574"/>
              <a:gd name="connsiteX81" fmla="*/ 7941371 w 8636594"/>
              <a:gd name="connsiteY81" fmla="*/ 689010 h 5960574"/>
              <a:gd name="connsiteX82" fmla="*/ 7973518 w 8636594"/>
              <a:gd name="connsiteY82" fmla="*/ 651447 h 5960574"/>
              <a:gd name="connsiteX83" fmla="*/ 8005905 w 8636594"/>
              <a:gd name="connsiteY83" fmla="*/ 614171 h 5960574"/>
              <a:gd name="connsiteX84" fmla="*/ 8038538 w 8636594"/>
              <a:gd name="connsiteY84" fmla="*/ 577189 h 5960574"/>
              <a:gd name="connsiteX85" fmla="*/ 8071421 w 8636594"/>
              <a:gd name="connsiteY85" fmla="*/ 540507 h 5960574"/>
              <a:gd name="connsiteX86" fmla="*/ 8104563 w 8636594"/>
              <a:gd name="connsiteY86" fmla="*/ 504132 h 5960574"/>
              <a:gd name="connsiteX87" fmla="*/ 8137967 w 8636594"/>
              <a:gd name="connsiteY87" fmla="*/ 468072 h 5960574"/>
              <a:gd name="connsiteX88" fmla="*/ 8171641 w 8636594"/>
              <a:gd name="connsiteY88" fmla="*/ 432332 h 5960574"/>
              <a:gd name="connsiteX89" fmla="*/ 8205590 w 8636594"/>
              <a:gd name="connsiteY89" fmla="*/ 396920 h 5960574"/>
              <a:gd name="connsiteX90" fmla="*/ 8239820 w 8636594"/>
              <a:gd name="connsiteY90" fmla="*/ 361843 h 5960574"/>
              <a:gd name="connsiteX91" fmla="*/ 8274337 w 8636594"/>
              <a:gd name="connsiteY91" fmla="*/ 327107 h 5960574"/>
              <a:gd name="connsiteX92" fmla="*/ 8309147 w 8636594"/>
              <a:gd name="connsiteY92" fmla="*/ 292718 h 5960574"/>
              <a:gd name="connsiteX93" fmla="*/ 8344256 w 8636594"/>
              <a:gd name="connsiteY93" fmla="*/ 258685 h 5960574"/>
              <a:gd name="connsiteX94" fmla="*/ 8379669 w 8636594"/>
              <a:gd name="connsiteY94" fmla="*/ 225013 h 5960574"/>
              <a:gd name="connsiteX95" fmla="*/ 8415394 w 8636594"/>
              <a:gd name="connsiteY95" fmla="*/ 191709 h 5960574"/>
              <a:gd name="connsiteX96" fmla="*/ 8451434 w 8636594"/>
              <a:gd name="connsiteY96" fmla="*/ 158780 h 5960574"/>
              <a:gd name="connsiteX97" fmla="*/ 8487798 w 8636594"/>
              <a:gd name="connsiteY97" fmla="*/ 126233 h 5960574"/>
              <a:gd name="connsiteX98" fmla="*/ 8524489 w 8636594"/>
              <a:gd name="connsiteY98" fmla="*/ 94075 h 5960574"/>
              <a:gd name="connsiteX99" fmla="*/ 8561515 w 8636594"/>
              <a:gd name="connsiteY99" fmla="*/ 62312 h 5960574"/>
              <a:gd name="connsiteX100" fmla="*/ 8598881 w 8636594"/>
              <a:gd name="connsiteY100" fmla="*/ 30951 h 5960574"/>
              <a:gd name="connsiteX101" fmla="*/ 8636594 w 8636594"/>
              <a:gd name="connsiteY101" fmla="*/ 0 h 5960574"/>
              <a:gd name="connsiteX0" fmla="*/ 8636594 w 8636594"/>
              <a:gd name="connsiteY0" fmla="*/ 0 h 5936250"/>
              <a:gd name="connsiteX1" fmla="*/ 5293 w 8636594"/>
              <a:gd name="connsiteY1" fmla="*/ 0 h 5936250"/>
              <a:gd name="connsiteX2" fmla="*/ 0 w 8636594"/>
              <a:gd name="connsiteY2" fmla="*/ 5587843 h 5936250"/>
              <a:gd name="connsiteX3" fmla="*/ 3960096 w 8636594"/>
              <a:gd name="connsiteY3" fmla="*/ 5936250 h 5936250"/>
              <a:gd name="connsiteX4" fmla="*/ 3998311 w 8636594"/>
              <a:gd name="connsiteY4" fmla="*/ 5911619 h 5936250"/>
              <a:gd name="connsiteX5" fmla="*/ 4036095 w 8636594"/>
              <a:gd name="connsiteY5" fmla="*/ 5886685 h 5936250"/>
              <a:gd name="connsiteX6" fmla="*/ 4073456 w 8636594"/>
              <a:gd name="connsiteY6" fmla="*/ 5861452 h 5936250"/>
              <a:gd name="connsiteX7" fmla="*/ 4110400 w 8636594"/>
              <a:gd name="connsiteY7" fmla="*/ 5835922 h 5936250"/>
              <a:gd name="connsiteX8" fmla="*/ 4146933 w 8636594"/>
              <a:gd name="connsiteY8" fmla="*/ 5810100 h 5936250"/>
              <a:gd name="connsiteX9" fmla="*/ 4183061 w 8636594"/>
              <a:gd name="connsiteY9" fmla="*/ 5783988 h 5936250"/>
              <a:gd name="connsiteX10" fmla="*/ 4218791 w 8636594"/>
              <a:gd name="connsiteY10" fmla="*/ 5757591 h 5936250"/>
              <a:gd name="connsiteX11" fmla="*/ 4254129 w 8636594"/>
              <a:gd name="connsiteY11" fmla="*/ 5730912 h 5936250"/>
              <a:gd name="connsiteX12" fmla="*/ 4289081 w 8636594"/>
              <a:gd name="connsiteY12" fmla="*/ 5703955 h 5936250"/>
              <a:gd name="connsiteX13" fmla="*/ 4323654 w 8636594"/>
              <a:gd name="connsiteY13" fmla="*/ 5676722 h 5936250"/>
              <a:gd name="connsiteX14" fmla="*/ 4357854 w 8636594"/>
              <a:gd name="connsiteY14" fmla="*/ 5649218 h 5936250"/>
              <a:gd name="connsiteX15" fmla="*/ 4391688 w 8636594"/>
              <a:gd name="connsiteY15" fmla="*/ 5621446 h 5936250"/>
              <a:gd name="connsiteX16" fmla="*/ 4425162 w 8636594"/>
              <a:gd name="connsiteY16" fmla="*/ 5593409 h 5936250"/>
              <a:gd name="connsiteX17" fmla="*/ 4458281 w 8636594"/>
              <a:gd name="connsiteY17" fmla="*/ 5565111 h 5936250"/>
              <a:gd name="connsiteX18" fmla="*/ 4491053 w 8636594"/>
              <a:gd name="connsiteY18" fmla="*/ 5536556 h 5936250"/>
              <a:gd name="connsiteX19" fmla="*/ 4523484 w 8636594"/>
              <a:gd name="connsiteY19" fmla="*/ 5507747 h 5936250"/>
              <a:gd name="connsiteX20" fmla="*/ 4555580 w 8636594"/>
              <a:gd name="connsiteY20" fmla="*/ 5478687 h 5936250"/>
              <a:gd name="connsiteX21" fmla="*/ 4587347 w 8636594"/>
              <a:gd name="connsiteY21" fmla="*/ 5449380 h 5936250"/>
              <a:gd name="connsiteX22" fmla="*/ 4618793 w 8636594"/>
              <a:gd name="connsiteY22" fmla="*/ 5419830 h 5936250"/>
              <a:gd name="connsiteX23" fmla="*/ 4649922 w 8636594"/>
              <a:gd name="connsiteY23" fmla="*/ 5390040 h 5936250"/>
              <a:gd name="connsiteX24" fmla="*/ 4680742 w 8636594"/>
              <a:gd name="connsiteY24" fmla="*/ 5360014 h 5936250"/>
              <a:gd name="connsiteX25" fmla="*/ 4711259 w 8636594"/>
              <a:gd name="connsiteY25" fmla="*/ 5329755 h 5936250"/>
              <a:gd name="connsiteX26" fmla="*/ 4741478 w 8636594"/>
              <a:gd name="connsiteY26" fmla="*/ 5299266 h 5936250"/>
              <a:gd name="connsiteX27" fmla="*/ 4771408 w 8636594"/>
              <a:gd name="connsiteY27" fmla="*/ 5268551 h 5936250"/>
              <a:gd name="connsiteX28" fmla="*/ 4801053 w 8636594"/>
              <a:gd name="connsiteY28" fmla="*/ 5237614 h 5936250"/>
              <a:gd name="connsiteX29" fmla="*/ 4830420 w 8636594"/>
              <a:gd name="connsiteY29" fmla="*/ 5206458 h 5936250"/>
              <a:gd name="connsiteX30" fmla="*/ 4859516 w 8636594"/>
              <a:gd name="connsiteY30" fmla="*/ 5175087 h 5936250"/>
              <a:gd name="connsiteX31" fmla="*/ 4888347 w 8636594"/>
              <a:gd name="connsiteY31" fmla="*/ 5143504 h 5936250"/>
              <a:gd name="connsiteX32" fmla="*/ 4916919 w 8636594"/>
              <a:gd name="connsiteY32" fmla="*/ 5111713 h 5936250"/>
              <a:gd name="connsiteX33" fmla="*/ 4945238 w 8636594"/>
              <a:gd name="connsiteY33" fmla="*/ 5079717 h 5936250"/>
              <a:gd name="connsiteX34" fmla="*/ 4973311 w 8636594"/>
              <a:gd name="connsiteY34" fmla="*/ 5047519 h 5936250"/>
              <a:gd name="connsiteX35" fmla="*/ 5001145 w 8636594"/>
              <a:gd name="connsiteY35" fmla="*/ 5015124 h 5936250"/>
              <a:gd name="connsiteX36" fmla="*/ 5028745 w 8636594"/>
              <a:gd name="connsiteY36" fmla="*/ 4982535 h 5936250"/>
              <a:gd name="connsiteX37" fmla="*/ 5056117 w 8636594"/>
              <a:gd name="connsiteY37" fmla="*/ 4949755 h 5936250"/>
              <a:gd name="connsiteX38" fmla="*/ 5083269 w 8636594"/>
              <a:gd name="connsiteY38" fmla="*/ 4916787 h 5936250"/>
              <a:gd name="connsiteX39" fmla="*/ 5110207 w 8636594"/>
              <a:gd name="connsiteY39" fmla="*/ 4883636 h 5936250"/>
              <a:gd name="connsiteX40" fmla="*/ 5136937 w 8636594"/>
              <a:gd name="connsiteY40" fmla="*/ 4850305 h 5936250"/>
              <a:gd name="connsiteX41" fmla="*/ 5163464 w 8636594"/>
              <a:gd name="connsiteY41" fmla="*/ 4816797 h 5936250"/>
              <a:gd name="connsiteX42" fmla="*/ 5215940 w 8636594"/>
              <a:gd name="connsiteY42" fmla="*/ 4749265 h 5936250"/>
              <a:gd name="connsiteX43" fmla="*/ 5267684 w 8636594"/>
              <a:gd name="connsiteY43" fmla="*/ 4681068 h 5936250"/>
              <a:gd name="connsiteX44" fmla="*/ 5318748 w 8636594"/>
              <a:gd name="connsiteY44" fmla="*/ 4612234 h 5936250"/>
              <a:gd name="connsiteX45" fmla="*/ 5369182 w 8636594"/>
              <a:gd name="connsiteY45" fmla="*/ 4542793 h 5936250"/>
              <a:gd name="connsiteX46" fmla="*/ 5419038 w 8636594"/>
              <a:gd name="connsiteY46" fmla="*/ 4472771 h 5936250"/>
              <a:gd name="connsiteX47" fmla="*/ 5468365 w 8636594"/>
              <a:gd name="connsiteY47" fmla="*/ 4402196 h 5936250"/>
              <a:gd name="connsiteX48" fmla="*/ 5517215 w 8636594"/>
              <a:gd name="connsiteY48" fmla="*/ 4331098 h 5936250"/>
              <a:gd name="connsiteX49" fmla="*/ 5565637 w 8636594"/>
              <a:gd name="connsiteY49" fmla="*/ 4259503 h 5936250"/>
              <a:gd name="connsiteX50" fmla="*/ 5613684 w 8636594"/>
              <a:gd name="connsiteY50" fmla="*/ 4187441 h 5936250"/>
              <a:gd name="connsiteX51" fmla="*/ 5685160 w 8636594"/>
              <a:gd name="connsiteY51" fmla="*/ 4078531 h 5936250"/>
              <a:gd name="connsiteX52" fmla="*/ 5756074 w 8636594"/>
              <a:gd name="connsiteY52" fmla="*/ 3968727 h 5936250"/>
              <a:gd name="connsiteX53" fmla="*/ 5873483 w 8636594"/>
              <a:gd name="connsiteY53" fmla="*/ 3783989 h 5936250"/>
              <a:gd name="connsiteX54" fmla="*/ 6203209 w 8636594"/>
              <a:gd name="connsiteY54" fmla="*/ 3258640 h 5936250"/>
              <a:gd name="connsiteX55" fmla="*/ 6299430 w 8636594"/>
              <a:gd name="connsiteY55" fmla="*/ 3107321 h 5936250"/>
              <a:gd name="connsiteX56" fmla="*/ 6372650 w 8636594"/>
              <a:gd name="connsiteY56" fmla="*/ 2993735 h 5936250"/>
              <a:gd name="connsiteX57" fmla="*/ 6453197 w 8636594"/>
              <a:gd name="connsiteY57" fmla="*/ 2869788 h 5936250"/>
              <a:gd name="connsiteX58" fmla="*/ 6564167 w 8636594"/>
              <a:gd name="connsiteY58" fmla="*/ 2696807 h 5936250"/>
              <a:gd name="connsiteX59" fmla="*/ 6976233 w 8636594"/>
              <a:gd name="connsiteY59" fmla="*/ 2045274 h 5936250"/>
              <a:gd name="connsiteX60" fmla="*/ 7086755 w 8636594"/>
              <a:gd name="connsiteY60" fmla="*/ 1872743 h 5936250"/>
              <a:gd name="connsiteX61" fmla="*/ 7170279 w 8636594"/>
              <a:gd name="connsiteY61" fmla="*/ 1744202 h 5936250"/>
              <a:gd name="connsiteX62" fmla="*/ 7226351 w 8636594"/>
              <a:gd name="connsiteY62" fmla="*/ 1659017 h 5936250"/>
              <a:gd name="connsiteX63" fmla="*/ 7282789 w 8636594"/>
              <a:gd name="connsiteY63" fmla="*/ 1574303 h 5936250"/>
              <a:gd name="connsiteX64" fmla="*/ 7339643 w 8636594"/>
              <a:gd name="connsiteY64" fmla="*/ 1490113 h 5936250"/>
              <a:gd name="connsiteX65" fmla="*/ 7396957 w 8636594"/>
              <a:gd name="connsiteY65" fmla="*/ 1406503 h 5936250"/>
              <a:gd name="connsiteX66" fmla="*/ 7454781 w 8636594"/>
              <a:gd name="connsiteY66" fmla="*/ 1323526 h 5936250"/>
              <a:gd name="connsiteX67" fmla="*/ 7513161 w 8636594"/>
              <a:gd name="connsiteY67" fmla="*/ 1241237 h 5936250"/>
              <a:gd name="connsiteX68" fmla="*/ 7572144 w 8636594"/>
              <a:gd name="connsiteY68" fmla="*/ 1159689 h 5936250"/>
              <a:gd name="connsiteX69" fmla="*/ 7601877 w 8636594"/>
              <a:gd name="connsiteY69" fmla="*/ 1119210 h 5936250"/>
              <a:gd name="connsiteX70" fmla="*/ 7631779 w 8636594"/>
              <a:gd name="connsiteY70" fmla="*/ 1078937 h 5936250"/>
              <a:gd name="connsiteX71" fmla="*/ 7661855 w 8636594"/>
              <a:gd name="connsiteY71" fmla="*/ 1038876 h 5936250"/>
              <a:gd name="connsiteX72" fmla="*/ 7692111 w 8636594"/>
              <a:gd name="connsiteY72" fmla="*/ 999035 h 5936250"/>
              <a:gd name="connsiteX73" fmla="*/ 7722554 w 8636594"/>
              <a:gd name="connsiteY73" fmla="*/ 959419 h 5936250"/>
              <a:gd name="connsiteX74" fmla="*/ 7753190 w 8636594"/>
              <a:gd name="connsiteY74" fmla="*/ 920037 h 5936250"/>
              <a:gd name="connsiteX75" fmla="*/ 7784023 w 8636594"/>
              <a:gd name="connsiteY75" fmla="*/ 880894 h 5936250"/>
              <a:gd name="connsiteX76" fmla="*/ 7815061 w 8636594"/>
              <a:gd name="connsiteY76" fmla="*/ 841997 h 5936250"/>
              <a:gd name="connsiteX77" fmla="*/ 7846308 w 8636594"/>
              <a:gd name="connsiteY77" fmla="*/ 803354 h 5936250"/>
              <a:gd name="connsiteX78" fmla="*/ 7877772 w 8636594"/>
              <a:gd name="connsiteY78" fmla="*/ 764970 h 5936250"/>
              <a:gd name="connsiteX79" fmla="*/ 7909458 w 8636594"/>
              <a:gd name="connsiteY79" fmla="*/ 726853 h 5936250"/>
              <a:gd name="connsiteX80" fmla="*/ 7941371 w 8636594"/>
              <a:gd name="connsiteY80" fmla="*/ 689010 h 5936250"/>
              <a:gd name="connsiteX81" fmla="*/ 7973518 w 8636594"/>
              <a:gd name="connsiteY81" fmla="*/ 651447 h 5936250"/>
              <a:gd name="connsiteX82" fmla="*/ 8005905 w 8636594"/>
              <a:gd name="connsiteY82" fmla="*/ 614171 h 5936250"/>
              <a:gd name="connsiteX83" fmla="*/ 8038538 w 8636594"/>
              <a:gd name="connsiteY83" fmla="*/ 577189 h 5936250"/>
              <a:gd name="connsiteX84" fmla="*/ 8071421 w 8636594"/>
              <a:gd name="connsiteY84" fmla="*/ 540507 h 5936250"/>
              <a:gd name="connsiteX85" fmla="*/ 8104563 w 8636594"/>
              <a:gd name="connsiteY85" fmla="*/ 504132 h 5936250"/>
              <a:gd name="connsiteX86" fmla="*/ 8137967 w 8636594"/>
              <a:gd name="connsiteY86" fmla="*/ 468072 h 5936250"/>
              <a:gd name="connsiteX87" fmla="*/ 8171641 w 8636594"/>
              <a:gd name="connsiteY87" fmla="*/ 432332 h 5936250"/>
              <a:gd name="connsiteX88" fmla="*/ 8205590 w 8636594"/>
              <a:gd name="connsiteY88" fmla="*/ 396920 h 5936250"/>
              <a:gd name="connsiteX89" fmla="*/ 8239820 w 8636594"/>
              <a:gd name="connsiteY89" fmla="*/ 361843 h 5936250"/>
              <a:gd name="connsiteX90" fmla="*/ 8274337 w 8636594"/>
              <a:gd name="connsiteY90" fmla="*/ 327107 h 5936250"/>
              <a:gd name="connsiteX91" fmla="*/ 8309147 w 8636594"/>
              <a:gd name="connsiteY91" fmla="*/ 292718 h 5936250"/>
              <a:gd name="connsiteX92" fmla="*/ 8344256 w 8636594"/>
              <a:gd name="connsiteY92" fmla="*/ 258685 h 5936250"/>
              <a:gd name="connsiteX93" fmla="*/ 8379669 w 8636594"/>
              <a:gd name="connsiteY93" fmla="*/ 225013 h 5936250"/>
              <a:gd name="connsiteX94" fmla="*/ 8415394 w 8636594"/>
              <a:gd name="connsiteY94" fmla="*/ 191709 h 5936250"/>
              <a:gd name="connsiteX95" fmla="*/ 8451434 w 8636594"/>
              <a:gd name="connsiteY95" fmla="*/ 158780 h 5936250"/>
              <a:gd name="connsiteX96" fmla="*/ 8487798 w 8636594"/>
              <a:gd name="connsiteY96" fmla="*/ 126233 h 5936250"/>
              <a:gd name="connsiteX97" fmla="*/ 8524489 w 8636594"/>
              <a:gd name="connsiteY97" fmla="*/ 94075 h 5936250"/>
              <a:gd name="connsiteX98" fmla="*/ 8561515 w 8636594"/>
              <a:gd name="connsiteY98" fmla="*/ 62312 h 5936250"/>
              <a:gd name="connsiteX99" fmla="*/ 8598881 w 8636594"/>
              <a:gd name="connsiteY99" fmla="*/ 30951 h 5936250"/>
              <a:gd name="connsiteX100" fmla="*/ 8636594 w 8636594"/>
              <a:gd name="connsiteY100" fmla="*/ 0 h 5936250"/>
              <a:gd name="connsiteX0" fmla="*/ 8636594 w 8636594"/>
              <a:gd name="connsiteY0" fmla="*/ 0 h 5911619"/>
              <a:gd name="connsiteX1" fmla="*/ 5293 w 8636594"/>
              <a:gd name="connsiteY1" fmla="*/ 0 h 5911619"/>
              <a:gd name="connsiteX2" fmla="*/ 0 w 8636594"/>
              <a:gd name="connsiteY2" fmla="*/ 5587843 h 5911619"/>
              <a:gd name="connsiteX3" fmla="*/ 3998311 w 8636594"/>
              <a:gd name="connsiteY3" fmla="*/ 5911619 h 5911619"/>
              <a:gd name="connsiteX4" fmla="*/ 4036095 w 8636594"/>
              <a:gd name="connsiteY4" fmla="*/ 5886685 h 5911619"/>
              <a:gd name="connsiteX5" fmla="*/ 4073456 w 8636594"/>
              <a:gd name="connsiteY5" fmla="*/ 5861452 h 5911619"/>
              <a:gd name="connsiteX6" fmla="*/ 4110400 w 8636594"/>
              <a:gd name="connsiteY6" fmla="*/ 5835922 h 5911619"/>
              <a:gd name="connsiteX7" fmla="*/ 4146933 w 8636594"/>
              <a:gd name="connsiteY7" fmla="*/ 5810100 h 5911619"/>
              <a:gd name="connsiteX8" fmla="*/ 4183061 w 8636594"/>
              <a:gd name="connsiteY8" fmla="*/ 5783988 h 5911619"/>
              <a:gd name="connsiteX9" fmla="*/ 4218791 w 8636594"/>
              <a:gd name="connsiteY9" fmla="*/ 5757591 h 5911619"/>
              <a:gd name="connsiteX10" fmla="*/ 4254129 w 8636594"/>
              <a:gd name="connsiteY10" fmla="*/ 5730912 h 5911619"/>
              <a:gd name="connsiteX11" fmla="*/ 4289081 w 8636594"/>
              <a:gd name="connsiteY11" fmla="*/ 5703955 h 5911619"/>
              <a:gd name="connsiteX12" fmla="*/ 4323654 w 8636594"/>
              <a:gd name="connsiteY12" fmla="*/ 5676722 h 5911619"/>
              <a:gd name="connsiteX13" fmla="*/ 4357854 w 8636594"/>
              <a:gd name="connsiteY13" fmla="*/ 5649218 h 5911619"/>
              <a:gd name="connsiteX14" fmla="*/ 4391688 w 8636594"/>
              <a:gd name="connsiteY14" fmla="*/ 5621446 h 5911619"/>
              <a:gd name="connsiteX15" fmla="*/ 4425162 w 8636594"/>
              <a:gd name="connsiteY15" fmla="*/ 5593409 h 5911619"/>
              <a:gd name="connsiteX16" fmla="*/ 4458281 w 8636594"/>
              <a:gd name="connsiteY16" fmla="*/ 5565111 h 5911619"/>
              <a:gd name="connsiteX17" fmla="*/ 4491053 w 8636594"/>
              <a:gd name="connsiteY17" fmla="*/ 5536556 h 5911619"/>
              <a:gd name="connsiteX18" fmla="*/ 4523484 w 8636594"/>
              <a:gd name="connsiteY18" fmla="*/ 5507747 h 5911619"/>
              <a:gd name="connsiteX19" fmla="*/ 4555580 w 8636594"/>
              <a:gd name="connsiteY19" fmla="*/ 5478687 h 5911619"/>
              <a:gd name="connsiteX20" fmla="*/ 4587347 w 8636594"/>
              <a:gd name="connsiteY20" fmla="*/ 5449380 h 5911619"/>
              <a:gd name="connsiteX21" fmla="*/ 4618793 w 8636594"/>
              <a:gd name="connsiteY21" fmla="*/ 5419830 h 5911619"/>
              <a:gd name="connsiteX22" fmla="*/ 4649922 w 8636594"/>
              <a:gd name="connsiteY22" fmla="*/ 5390040 h 5911619"/>
              <a:gd name="connsiteX23" fmla="*/ 4680742 w 8636594"/>
              <a:gd name="connsiteY23" fmla="*/ 5360014 h 5911619"/>
              <a:gd name="connsiteX24" fmla="*/ 4711259 w 8636594"/>
              <a:gd name="connsiteY24" fmla="*/ 5329755 h 5911619"/>
              <a:gd name="connsiteX25" fmla="*/ 4741478 w 8636594"/>
              <a:gd name="connsiteY25" fmla="*/ 5299266 h 5911619"/>
              <a:gd name="connsiteX26" fmla="*/ 4771408 w 8636594"/>
              <a:gd name="connsiteY26" fmla="*/ 5268551 h 5911619"/>
              <a:gd name="connsiteX27" fmla="*/ 4801053 w 8636594"/>
              <a:gd name="connsiteY27" fmla="*/ 5237614 h 5911619"/>
              <a:gd name="connsiteX28" fmla="*/ 4830420 w 8636594"/>
              <a:gd name="connsiteY28" fmla="*/ 5206458 h 5911619"/>
              <a:gd name="connsiteX29" fmla="*/ 4859516 w 8636594"/>
              <a:gd name="connsiteY29" fmla="*/ 5175087 h 5911619"/>
              <a:gd name="connsiteX30" fmla="*/ 4888347 w 8636594"/>
              <a:gd name="connsiteY30" fmla="*/ 5143504 h 5911619"/>
              <a:gd name="connsiteX31" fmla="*/ 4916919 w 8636594"/>
              <a:gd name="connsiteY31" fmla="*/ 5111713 h 5911619"/>
              <a:gd name="connsiteX32" fmla="*/ 4945238 w 8636594"/>
              <a:gd name="connsiteY32" fmla="*/ 5079717 h 5911619"/>
              <a:gd name="connsiteX33" fmla="*/ 4973311 w 8636594"/>
              <a:gd name="connsiteY33" fmla="*/ 5047519 h 5911619"/>
              <a:gd name="connsiteX34" fmla="*/ 5001145 w 8636594"/>
              <a:gd name="connsiteY34" fmla="*/ 5015124 h 5911619"/>
              <a:gd name="connsiteX35" fmla="*/ 5028745 w 8636594"/>
              <a:gd name="connsiteY35" fmla="*/ 4982535 h 5911619"/>
              <a:gd name="connsiteX36" fmla="*/ 5056117 w 8636594"/>
              <a:gd name="connsiteY36" fmla="*/ 4949755 h 5911619"/>
              <a:gd name="connsiteX37" fmla="*/ 5083269 w 8636594"/>
              <a:gd name="connsiteY37" fmla="*/ 4916787 h 5911619"/>
              <a:gd name="connsiteX38" fmla="*/ 5110207 w 8636594"/>
              <a:gd name="connsiteY38" fmla="*/ 4883636 h 5911619"/>
              <a:gd name="connsiteX39" fmla="*/ 5136937 w 8636594"/>
              <a:gd name="connsiteY39" fmla="*/ 4850305 h 5911619"/>
              <a:gd name="connsiteX40" fmla="*/ 5163464 w 8636594"/>
              <a:gd name="connsiteY40" fmla="*/ 4816797 h 5911619"/>
              <a:gd name="connsiteX41" fmla="*/ 5215940 w 8636594"/>
              <a:gd name="connsiteY41" fmla="*/ 4749265 h 5911619"/>
              <a:gd name="connsiteX42" fmla="*/ 5267684 w 8636594"/>
              <a:gd name="connsiteY42" fmla="*/ 4681068 h 5911619"/>
              <a:gd name="connsiteX43" fmla="*/ 5318748 w 8636594"/>
              <a:gd name="connsiteY43" fmla="*/ 4612234 h 5911619"/>
              <a:gd name="connsiteX44" fmla="*/ 5369182 w 8636594"/>
              <a:gd name="connsiteY44" fmla="*/ 4542793 h 5911619"/>
              <a:gd name="connsiteX45" fmla="*/ 5419038 w 8636594"/>
              <a:gd name="connsiteY45" fmla="*/ 4472771 h 5911619"/>
              <a:gd name="connsiteX46" fmla="*/ 5468365 w 8636594"/>
              <a:gd name="connsiteY46" fmla="*/ 4402196 h 5911619"/>
              <a:gd name="connsiteX47" fmla="*/ 5517215 w 8636594"/>
              <a:gd name="connsiteY47" fmla="*/ 4331098 h 5911619"/>
              <a:gd name="connsiteX48" fmla="*/ 5565637 w 8636594"/>
              <a:gd name="connsiteY48" fmla="*/ 4259503 h 5911619"/>
              <a:gd name="connsiteX49" fmla="*/ 5613684 w 8636594"/>
              <a:gd name="connsiteY49" fmla="*/ 4187441 h 5911619"/>
              <a:gd name="connsiteX50" fmla="*/ 5685160 w 8636594"/>
              <a:gd name="connsiteY50" fmla="*/ 4078531 h 5911619"/>
              <a:gd name="connsiteX51" fmla="*/ 5756074 w 8636594"/>
              <a:gd name="connsiteY51" fmla="*/ 3968727 h 5911619"/>
              <a:gd name="connsiteX52" fmla="*/ 5873483 w 8636594"/>
              <a:gd name="connsiteY52" fmla="*/ 3783989 h 5911619"/>
              <a:gd name="connsiteX53" fmla="*/ 6203209 w 8636594"/>
              <a:gd name="connsiteY53" fmla="*/ 3258640 h 5911619"/>
              <a:gd name="connsiteX54" fmla="*/ 6299430 w 8636594"/>
              <a:gd name="connsiteY54" fmla="*/ 3107321 h 5911619"/>
              <a:gd name="connsiteX55" fmla="*/ 6372650 w 8636594"/>
              <a:gd name="connsiteY55" fmla="*/ 2993735 h 5911619"/>
              <a:gd name="connsiteX56" fmla="*/ 6453197 w 8636594"/>
              <a:gd name="connsiteY56" fmla="*/ 2869788 h 5911619"/>
              <a:gd name="connsiteX57" fmla="*/ 6564167 w 8636594"/>
              <a:gd name="connsiteY57" fmla="*/ 2696807 h 5911619"/>
              <a:gd name="connsiteX58" fmla="*/ 6976233 w 8636594"/>
              <a:gd name="connsiteY58" fmla="*/ 2045274 h 5911619"/>
              <a:gd name="connsiteX59" fmla="*/ 7086755 w 8636594"/>
              <a:gd name="connsiteY59" fmla="*/ 1872743 h 5911619"/>
              <a:gd name="connsiteX60" fmla="*/ 7170279 w 8636594"/>
              <a:gd name="connsiteY60" fmla="*/ 1744202 h 5911619"/>
              <a:gd name="connsiteX61" fmla="*/ 7226351 w 8636594"/>
              <a:gd name="connsiteY61" fmla="*/ 1659017 h 5911619"/>
              <a:gd name="connsiteX62" fmla="*/ 7282789 w 8636594"/>
              <a:gd name="connsiteY62" fmla="*/ 1574303 h 5911619"/>
              <a:gd name="connsiteX63" fmla="*/ 7339643 w 8636594"/>
              <a:gd name="connsiteY63" fmla="*/ 1490113 h 5911619"/>
              <a:gd name="connsiteX64" fmla="*/ 7396957 w 8636594"/>
              <a:gd name="connsiteY64" fmla="*/ 1406503 h 5911619"/>
              <a:gd name="connsiteX65" fmla="*/ 7454781 w 8636594"/>
              <a:gd name="connsiteY65" fmla="*/ 1323526 h 5911619"/>
              <a:gd name="connsiteX66" fmla="*/ 7513161 w 8636594"/>
              <a:gd name="connsiteY66" fmla="*/ 1241237 h 5911619"/>
              <a:gd name="connsiteX67" fmla="*/ 7572144 w 8636594"/>
              <a:gd name="connsiteY67" fmla="*/ 1159689 h 5911619"/>
              <a:gd name="connsiteX68" fmla="*/ 7601877 w 8636594"/>
              <a:gd name="connsiteY68" fmla="*/ 1119210 h 5911619"/>
              <a:gd name="connsiteX69" fmla="*/ 7631779 w 8636594"/>
              <a:gd name="connsiteY69" fmla="*/ 1078937 h 5911619"/>
              <a:gd name="connsiteX70" fmla="*/ 7661855 w 8636594"/>
              <a:gd name="connsiteY70" fmla="*/ 1038876 h 5911619"/>
              <a:gd name="connsiteX71" fmla="*/ 7692111 w 8636594"/>
              <a:gd name="connsiteY71" fmla="*/ 999035 h 5911619"/>
              <a:gd name="connsiteX72" fmla="*/ 7722554 w 8636594"/>
              <a:gd name="connsiteY72" fmla="*/ 959419 h 5911619"/>
              <a:gd name="connsiteX73" fmla="*/ 7753190 w 8636594"/>
              <a:gd name="connsiteY73" fmla="*/ 920037 h 5911619"/>
              <a:gd name="connsiteX74" fmla="*/ 7784023 w 8636594"/>
              <a:gd name="connsiteY74" fmla="*/ 880894 h 5911619"/>
              <a:gd name="connsiteX75" fmla="*/ 7815061 w 8636594"/>
              <a:gd name="connsiteY75" fmla="*/ 841997 h 5911619"/>
              <a:gd name="connsiteX76" fmla="*/ 7846308 w 8636594"/>
              <a:gd name="connsiteY76" fmla="*/ 803354 h 5911619"/>
              <a:gd name="connsiteX77" fmla="*/ 7877772 w 8636594"/>
              <a:gd name="connsiteY77" fmla="*/ 764970 h 5911619"/>
              <a:gd name="connsiteX78" fmla="*/ 7909458 w 8636594"/>
              <a:gd name="connsiteY78" fmla="*/ 726853 h 5911619"/>
              <a:gd name="connsiteX79" fmla="*/ 7941371 w 8636594"/>
              <a:gd name="connsiteY79" fmla="*/ 689010 h 5911619"/>
              <a:gd name="connsiteX80" fmla="*/ 7973518 w 8636594"/>
              <a:gd name="connsiteY80" fmla="*/ 651447 h 5911619"/>
              <a:gd name="connsiteX81" fmla="*/ 8005905 w 8636594"/>
              <a:gd name="connsiteY81" fmla="*/ 614171 h 5911619"/>
              <a:gd name="connsiteX82" fmla="*/ 8038538 w 8636594"/>
              <a:gd name="connsiteY82" fmla="*/ 577189 h 5911619"/>
              <a:gd name="connsiteX83" fmla="*/ 8071421 w 8636594"/>
              <a:gd name="connsiteY83" fmla="*/ 540507 h 5911619"/>
              <a:gd name="connsiteX84" fmla="*/ 8104563 w 8636594"/>
              <a:gd name="connsiteY84" fmla="*/ 504132 h 5911619"/>
              <a:gd name="connsiteX85" fmla="*/ 8137967 w 8636594"/>
              <a:gd name="connsiteY85" fmla="*/ 468072 h 5911619"/>
              <a:gd name="connsiteX86" fmla="*/ 8171641 w 8636594"/>
              <a:gd name="connsiteY86" fmla="*/ 432332 h 5911619"/>
              <a:gd name="connsiteX87" fmla="*/ 8205590 w 8636594"/>
              <a:gd name="connsiteY87" fmla="*/ 396920 h 5911619"/>
              <a:gd name="connsiteX88" fmla="*/ 8239820 w 8636594"/>
              <a:gd name="connsiteY88" fmla="*/ 361843 h 5911619"/>
              <a:gd name="connsiteX89" fmla="*/ 8274337 w 8636594"/>
              <a:gd name="connsiteY89" fmla="*/ 327107 h 5911619"/>
              <a:gd name="connsiteX90" fmla="*/ 8309147 w 8636594"/>
              <a:gd name="connsiteY90" fmla="*/ 292718 h 5911619"/>
              <a:gd name="connsiteX91" fmla="*/ 8344256 w 8636594"/>
              <a:gd name="connsiteY91" fmla="*/ 258685 h 5911619"/>
              <a:gd name="connsiteX92" fmla="*/ 8379669 w 8636594"/>
              <a:gd name="connsiteY92" fmla="*/ 225013 h 5911619"/>
              <a:gd name="connsiteX93" fmla="*/ 8415394 w 8636594"/>
              <a:gd name="connsiteY93" fmla="*/ 191709 h 5911619"/>
              <a:gd name="connsiteX94" fmla="*/ 8451434 w 8636594"/>
              <a:gd name="connsiteY94" fmla="*/ 158780 h 5911619"/>
              <a:gd name="connsiteX95" fmla="*/ 8487798 w 8636594"/>
              <a:gd name="connsiteY95" fmla="*/ 126233 h 5911619"/>
              <a:gd name="connsiteX96" fmla="*/ 8524489 w 8636594"/>
              <a:gd name="connsiteY96" fmla="*/ 94075 h 5911619"/>
              <a:gd name="connsiteX97" fmla="*/ 8561515 w 8636594"/>
              <a:gd name="connsiteY97" fmla="*/ 62312 h 5911619"/>
              <a:gd name="connsiteX98" fmla="*/ 8598881 w 8636594"/>
              <a:gd name="connsiteY98" fmla="*/ 30951 h 5911619"/>
              <a:gd name="connsiteX99" fmla="*/ 8636594 w 8636594"/>
              <a:gd name="connsiteY99" fmla="*/ 0 h 5911619"/>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073456 w 8636594"/>
              <a:gd name="connsiteY4" fmla="*/ 5861452 h 5886685"/>
              <a:gd name="connsiteX5" fmla="*/ 4110400 w 8636594"/>
              <a:gd name="connsiteY5" fmla="*/ 5835922 h 5886685"/>
              <a:gd name="connsiteX6" fmla="*/ 4146933 w 8636594"/>
              <a:gd name="connsiteY6" fmla="*/ 5810100 h 5886685"/>
              <a:gd name="connsiteX7" fmla="*/ 4183061 w 8636594"/>
              <a:gd name="connsiteY7" fmla="*/ 5783988 h 5886685"/>
              <a:gd name="connsiteX8" fmla="*/ 4218791 w 8636594"/>
              <a:gd name="connsiteY8" fmla="*/ 5757591 h 5886685"/>
              <a:gd name="connsiteX9" fmla="*/ 4254129 w 8636594"/>
              <a:gd name="connsiteY9" fmla="*/ 5730912 h 5886685"/>
              <a:gd name="connsiteX10" fmla="*/ 4289081 w 8636594"/>
              <a:gd name="connsiteY10" fmla="*/ 5703955 h 5886685"/>
              <a:gd name="connsiteX11" fmla="*/ 4323654 w 8636594"/>
              <a:gd name="connsiteY11" fmla="*/ 5676722 h 5886685"/>
              <a:gd name="connsiteX12" fmla="*/ 4357854 w 8636594"/>
              <a:gd name="connsiteY12" fmla="*/ 5649218 h 5886685"/>
              <a:gd name="connsiteX13" fmla="*/ 4391688 w 8636594"/>
              <a:gd name="connsiteY13" fmla="*/ 5621446 h 5886685"/>
              <a:gd name="connsiteX14" fmla="*/ 4425162 w 8636594"/>
              <a:gd name="connsiteY14" fmla="*/ 5593409 h 5886685"/>
              <a:gd name="connsiteX15" fmla="*/ 4458281 w 8636594"/>
              <a:gd name="connsiteY15" fmla="*/ 5565111 h 5886685"/>
              <a:gd name="connsiteX16" fmla="*/ 4491053 w 8636594"/>
              <a:gd name="connsiteY16" fmla="*/ 5536556 h 5886685"/>
              <a:gd name="connsiteX17" fmla="*/ 4523484 w 8636594"/>
              <a:gd name="connsiteY17" fmla="*/ 5507747 h 5886685"/>
              <a:gd name="connsiteX18" fmla="*/ 4555580 w 8636594"/>
              <a:gd name="connsiteY18" fmla="*/ 5478687 h 5886685"/>
              <a:gd name="connsiteX19" fmla="*/ 4587347 w 8636594"/>
              <a:gd name="connsiteY19" fmla="*/ 5449380 h 5886685"/>
              <a:gd name="connsiteX20" fmla="*/ 4618793 w 8636594"/>
              <a:gd name="connsiteY20" fmla="*/ 5419830 h 5886685"/>
              <a:gd name="connsiteX21" fmla="*/ 4649922 w 8636594"/>
              <a:gd name="connsiteY21" fmla="*/ 5390040 h 5886685"/>
              <a:gd name="connsiteX22" fmla="*/ 4680742 w 8636594"/>
              <a:gd name="connsiteY22" fmla="*/ 5360014 h 5886685"/>
              <a:gd name="connsiteX23" fmla="*/ 4711259 w 8636594"/>
              <a:gd name="connsiteY23" fmla="*/ 5329755 h 5886685"/>
              <a:gd name="connsiteX24" fmla="*/ 4741478 w 8636594"/>
              <a:gd name="connsiteY24" fmla="*/ 5299266 h 5886685"/>
              <a:gd name="connsiteX25" fmla="*/ 4771408 w 8636594"/>
              <a:gd name="connsiteY25" fmla="*/ 5268551 h 5886685"/>
              <a:gd name="connsiteX26" fmla="*/ 4801053 w 8636594"/>
              <a:gd name="connsiteY26" fmla="*/ 5237614 h 5886685"/>
              <a:gd name="connsiteX27" fmla="*/ 4830420 w 8636594"/>
              <a:gd name="connsiteY27" fmla="*/ 5206458 h 5886685"/>
              <a:gd name="connsiteX28" fmla="*/ 4859516 w 8636594"/>
              <a:gd name="connsiteY28" fmla="*/ 5175087 h 5886685"/>
              <a:gd name="connsiteX29" fmla="*/ 4888347 w 8636594"/>
              <a:gd name="connsiteY29" fmla="*/ 5143504 h 5886685"/>
              <a:gd name="connsiteX30" fmla="*/ 4916919 w 8636594"/>
              <a:gd name="connsiteY30" fmla="*/ 5111713 h 5886685"/>
              <a:gd name="connsiteX31" fmla="*/ 4945238 w 8636594"/>
              <a:gd name="connsiteY31" fmla="*/ 5079717 h 5886685"/>
              <a:gd name="connsiteX32" fmla="*/ 4973311 w 8636594"/>
              <a:gd name="connsiteY32" fmla="*/ 5047519 h 5886685"/>
              <a:gd name="connsiteX33" fmla="*/ 5001145 w 8636594"/>
              <a:gd name="connsiteY33" fmla="*/ 5015124 h 5886685"/>
              <a:gd name="connsiteX34" fmla="*/ 5028745 w 8636594"/>
              <a:gd name="connsiteY34" fmla="*/ 4982535 h 5886685"/>
              <a:gd name="connsiteX35" fmla="*/ 5056117 w 8636594"/>
              <a:gd name="connsiteY35" fmla="*/ 4949755 h 5886685"/>
              <a:gd name="connsiteX36" fmla="*/ 5083269 w 8636594"/>
              <a:gd name="connsiteY36" fmla="*/ 4916787 h 5886685"/>
              <a:gd name="connsiteX37" fmla="*/ 5110207 w 8636594"/>
              <a:gd name="connsiteY37" fmla="*/ 4883636 h 5886685"/>
              <a:gd name="connsiteX38" fmla="*/ 5136937 w 8636594"/>
              <a:gd name="connsiteY38" fmla="*/ 4850305 h 5886685"/>
              <a:gd name="connsiteX39" fmla="*/ 5163464 w 8636594"/>
              <a:gd name="connsiteY39" fmla="*/ 4816797 h 5886685"/>
              <a:gd name="connsiteX40" fmla="*/ 5215940 w 8636594"/>
              <a:gd name="connsiteY40" fmla="*/ 4749265 h 5886685"/>
              <a:gd name="connsiteX41" fmla="*/ 5267684 w 8636594"/>
              <a:gd name="connsiteY41" fmla="*/ 4681068 h 5886685"/>
              <a:gd name="connsiteX42" fmla="*/ 5318748 w 8636594"/>
              <a:gd name="connsiteY42" fmla="*/ 4612234 h 5886685"/>
              <a:gd name="connsiteX43" fmla="*/ 5369182 w 8636594"/>
              <a:gd name="connsiteY43" fmla="*/ 4542793 h 5886685"/>
              <a:gd name="connsiteX44" fmla="*/ 5419038 w 8636594"/>
              <a:gd name="connsiteY44" fmla="*/ 4472771 h 5886685"/>
              <a:gd name="connsiteX45" fmla="*/ 5468365 w 8636594"/>
              <a:gd name="connsiteY45" fmla="*/ 4402196 h 5886685"/>
              <a:gd name="connsiteX46" fmla="*/ 5517215 w 8636594"/>
              <a:gd name="connsiteY46" fmla="*/ 4331098 h 5886685"/>
              <a:gd name="connsiteX47" fmla="*/ 5565637 w 8636594"/>
              <a:gd name="connsiteY47" fmla="*/ 4259503 h 5886685"/>
              <a:gd name="connsiteX48" fmla="*/ 5613684 w 8636594"/>
              <a:gd name="connsiteY48" fmla="*/ 4187441 h 5886685"/>
              <a:gd name="connsiteX49" fmla="*/ 5685160 w 8636594"/>
              <a:gd name="connsiteY49" fmla="*/ 4078531 h 5886685"/>
              <a:gd name="connsiteX50" fmla="*/ 5756074 w 8636594"/>
              <a:gd name="connsiteY50" fmla="*/ 3968727 h 5886685"/>
              <a:gd name="connsiteX51" fmla="*/ 5873483 w 8636594"/>
              <a:gd name="connsiteY51" fmla="*/ 3783989 h 5886685"/>
              <a:gd name="connsiteX52" fmla="*/ 6203209 w 8636594"/>
              <a:gd name="connsiteY52" fmla="*/ 3258640 h 5886685"/>
              <a:gd name="connsiteX53" fmla="*/ 6299430 w 8636594"/>
              <a:gd name="connsiteY53" fmla="*/ 3107321 h 5886685"/>
              <a:gd name="connsiteX54" fmla="*/ 6372650 w 8636594"/>
              <a:gd name="connsiteY54" fmla="*/ 2993735 h 5886685"/>
              <a:gd name="connsiteX55" fmla="*/ 6453197 w 8636594"/>
              <a:gd name="connsiteY55" fmla="*/ 2869788 h 5886685"/>
              <a:gd name="connsiteX56" fmla="*/ 6564167 w 8636594"/>
              <a:gd name="connsiteY56" fmla="*/ 2696807 h 5886685"/>
              <a:gd name="connsiteX57" fmla="*/ 6976233 w 8636594"/>
              <a:gd name="connsiteY57" fmla="*/ 2045274 h 5886685"/>
              <a:gd name="connsiteX58" fmla="*/ 7086755 w 8636594"/>
              <a:gd name="connsiteY58" fmla="*/ 1872743 h 5886685"/>
              <a:gd name="connsiteX59" fmla="*/ 7170279 w 8636594"/>
              <a:gd name="connsiteY59" fmla="*/ 1744202 h 5886685"/>
              <a:gd name="connsiteX60" fmla="*/ 7226351 w 8636594"/>
              <a:gd name="connsiteY60" fmla="*/ 1659017 h 5886685"/>
              <a:gd name="connsiteX61" fmla="*/ 7282789 w 8636594"/>
              <a:gd name="connsiteY61" fmla="*/ 1574303 h 5886685"/>
              <a:gd name="connsiteX62" fmla="*/ 7339643 w 8636594"/>
              <a:gd name="connsiteY62" fmla="*/ 1490113 h 5886685"/>
              <a:gd name="connsiteX63" fmla="*/ 7396957 w 8636594"/>
              <a:gd name="connsiteY63" fmla="*/ 1406503 h 5886685"/>
              <a:gd name="connsiteX64" fmla="*/ 7454781 w 8636594"/>
              <a:gd name="connsiteY64" fmla="*/ 1323526 h 5886685"/>
              <a:gd name="connsiteX65" fmla="*/ 7513161 w 8636594"/>
              <a:gd name="connsiteY65" fmla="*/ 1241237 h 5886685"/>
              <a:gd name="connsiteX66" fmla="*/ 7572144 w 8636594"/>
              <a:gd name="connsiteY66" fmla="*/ 1159689 h 5886685"/>
              <a:gd name="connsiteX67" fmla="*/ 7601877 w 8636594"/>
              <a:gd name="connsiteY67" fmla="*/ 1119210 h 5886685"/>
              <a:gd name="connsiteX68" fmla="*/ 7631779 w 8636594"/>
              <a:gd name="connsiteY68" fmla="*/ 1078937 h 5886685"/>
              <a:gd name="connsiteX69" fmla="*/ 7661855 w 8636594"/>
              <a:gd name="connsiteY69" fmla="*/ 1038876 h 5886685"/>
              <a:gd name="connsiteX70" fmla="*/ 7692111 w 8636594"/>
              <a:gd name="connsiteY70" fmla="*/ 999035 h 5886685"/>
              <a:gd name="connsiteX71" fmla="*/ 7722554 w 8636594"/>
              <a:gd name="connsiteY71" fmla="*/ 959419 h 5886685"/>
              <a:gd name="connsiteX72" fmla="*/ 7753190 w 8636594"/>
              <a:gd name="connsiteY72" fmla="*/ 920037 h 5886685"/>
              <a:gd name="connsiteX73" fmla="*/ 7784023 w 8636594"/>
              <a:gd name="connsiteY73" fmla="*/ 880894 h 5886685"/>
              <a:gd name="connsiteX74" fmla="*/ 7815061 w 8636594"/>
              <a:gd name="connsiteY74" fmla="*/ 841997 h 5886685"/>
              <a:gd name="connsiteX75" fmla="*/ 7846308 w 8636594"/>
              <a:gd name="connsiteY75" fmla="*/ 803354 h 5886685"/>
              <a:gd name="connsiteX76" fmla="*/ 7877772 w 8636594"/>
              <a:gd name="connsiteY76" fmla="*/ 764970 h 5886685"/>
              <a:gd name="connsiteX77" fmla="*/ 7909458 w 8636594"/>
              <a:gd name="connsiteY77" fmla="*/ 726853 h 5886685"/>
              <a:gd name="connsiteX78" fmla="*/ 7941371 w 8636594"/>
              <a:gd name="connsiteY78" fmla="*/ 689010 h 5886685"/>
              <a:gd name="connsiteX79" fmla="*/ 7973518 w 8636594"/>
              <a:gd name="connsiteY79" fmla="*/ 651447 h 5886685"/>
              <a:gd name="connsiteX80" fmla="*/ 8005905 w 8636594"/>
              <a:gd name="connsiteY80" fmla="*/ 614171 h 5886685"/>
              <a:gd name="connsiteX81" fmla="*/ 8038538 w 8636594"/>
              <a:gd name="connsiteY81" fmla="*/ 577189 h 5886685"/>
              <a:gd name="connsiteX82" fmla="*/ 8071421 w 8636594"/>
              <a:gd name="connsiteY82" fmla="*/ 540507 h 5886685"/>
              <a:gd name="connsiteX83" fmla="*/ 8104563 w 8636594"/>
              <a:gd name="connsiteY83" fmla="*/ 504132 h 5886685"/>
              <a:gd name="connsiteX84" fmla="*/ 8137967 w 8636594"/>
              <a:gd name="connsiteY84" fmla="*/ 468072 h 5886685"/>
              <a:gd name="connsiteX85" fmla="*/ 8171641 w 8636594"/>
              <a:gd name="connsiteY85" fmla="*/ 432332 h 5886685"/>
              <a:gd name="connsiteX86" fmla="*/ 8205590 w 8636594"/>
              <a:gd name="connsiteY86" fmla="*/ 396920 h 5886685"/>
              <a:gd name="connsiteX87" fmla="*/ 8239820 w 8636594"/>
              <a:gd name="connsiteY87" fmla="*/ 361843 h 5886685"/>
              <a:gd name="connsiteX88" fmla="*/ 8274337 w 8636594"/>
              <a:gd name="connsiteY88" fmla="*/ 327107 h 5886685"/>
              <a:gd name="connsiteX89" fmla="*/ 8309147 w 8636594"/>
              <a:gd name="connsiteY89" fmla="*/ 292718 h 5886685"/>
              <a:gd name="connsiteX90" fmla="*/ 8344256 w 8636594"/>
              <a:gd name="connsiteY90" fmla="*/ 258685 h 5886685"/>
              <a:gd name="connsiteX91" fmla="*/ 8379669 w 8636594"/>
              <a:gd name="connsiteY91" fmla="*/ 225013 h 5886685"/>
              <a:gd name="connsiteX92" fmla="*/ 8415394 w 8636594"/>
              <a:gd name="connsiteY92" fmla="*/ 191709 h 5886685"/>
              <a:gd name="connsiteX93" fmla="*/ 8451434 w 8636594"/>
              <a:gd name="connsiteY93" fmla="*/ 158780 h 5886685"/>
              <a:gd name="connsiteX94" fmla="*/ 8487798 w 8636594"/>
              <a:gd name="connsiteY94" fmla="*/ 126233 h 5886685"/>
              <a:gd name="connsiteX95" fmla="*/ 8524489 w 8636594"/>
              <a:gd name="connsiteY95" fmla="*/ 94075 h 5886685"/>
              <a:gd name="connsiteX96" fmla="*/ 8561515 w 8636594"/>
              <a:gd name="connsiteY96" fmla="*/ 62312 h 5886685"/>
              <a:gd name="connsiteX97" fmla="*/ 8598881 w 8636594"/>
              <a:gd name="connsiteY97" fmla="*/ 30951 h 5886685"/>
              <a:gd name="connsiteX98" fmla="*/ 8636594 w 8636594"/>
              <a:gd name="connsiteY98" fmla="*/ 0 h 5886685"/>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110400 w 8636594"/>
              <a:gd name="connsiteY4" fmla="*/ 5835922 h 5886685"/>
              <a:gd name="connsiteX5" fmla="*/ 4146933 w 8636594"/>
              <a:gd name="connsiteY5" fmla="*/ 5810100 h 5886685"/>
              <a:gd name="connsiteX6" fmla="*/ 4183061 w 8636594"/>
              <a:gd name="connsiteY6" fmla="*/ 5783988 h 5886685"/>
              <a:gd name="connsiteX7" fmla="*/ 4218791 w 8636594"/>
              <a:gd name="connsiteY7" fmla="*/ 5757591 h 5886685"/>
              <a:gd name="connsiteX8" fmla="*/ 4254129 w 8636594"/>
              <a:gd name="connsiteY8" fmla="*/ 5730912 h 5886685"/>
              <a:gd name="connsiteX9" fmla="*/ 4289081 w 8636594"/>
              <a:gd name="connsiteY9" fmla="*/ 5703955 h 5886685"/>
              <a:gd name="connsiteX10" fmla="*/ 4323654 w 8636594"/>
              <a:gd name="connsiteY10" fmla="*/ 5676722 h 5886685"/>
              <a:gd name="connsiteX11" fmla="*/ 4357854 w 8636594"/>
              <a:gd name="connsiteY11" fmla="*/ 5649218 h 5886685"/>
              <a:gd name="connsiteX12" fmla="*/ 4391688 w 8636594"/>
              <a:gd name="connsiteY12" fmla="*/ 5621446 h 5886685"/>
              <a:gd name="connsiteX13" fmla="*/ 4425162 w 8636594"/>
              <a:gd name="connsiteY13" fmla="*/ 5593409 h 5886685"/>
              <a:gd name="connsiteX14" fmla="*/ 4458281 w 8636594"/>
              <a:gd name="connsiteY14" fmla="*/ 5565111 h 5886685"/>
              <a:gd name="connsiteX15" fmla="*/ 4491053 w 8636594"/>
              <a:gd name="connsiteY15" fmla="*/ 5536556 h 5886685"/>
              <a:gd name="connsiteX16" fmla="*/ 4523484 w 8636594"/>
              <a:gd name="connsiteY16" fmla="*/ 5507747 h 5886685"/>
              <a:gd name="connsiteX17" fmla="*/ 4555580 w 8636594"/>
              <a:gd name="connsiteY17" fmla="*/ 5478687 h 5886685"/>
              <a:gd name="connsiteX18" fmla="*/ 4587347 w 8636594"/>
              <a:gd name="connsiteY18" fmla="*/ 5449380 h 5886685"/>
              <a:gd name="connsiteX19" fmla="*/ 4618793 w 8636594"/>
              <a:gd name="connsiteY19" fmla="*/ 5419830 h 5886685"/>
              <a:gd name="connsiteX20" fmla="*/ 4649922 w 8636594"/>
              <a:gd name="connsiteY20" fmla="*/ 5390040 h 5886685"/>
              <a:gd name="connsiteX21" fmla="*/ 4680742 w 8636594"/>
              <a:gd name="connsiteY21" fmla="*/ 5360014 h 5886685"/>
              <a:gd name="connsiteX22" fmla="*/ 4711259 w 8636594"/>
              <a:gd name="connsiteY22" fmla="*/ 5329755 h 5886685"/>
              <a:gd name="connsiteX23" fmla="*/ 4741478 w 8636594"/>
              <a:gd name="connsiteY23" fmla="*/ 5299266 h 5886685"/>
              <a:gd name="connsiteX24" fmla="*/ 4771408 w 8636594"/>
              <a:gd name="connsiteY24" fmla="*/ 5268551 h 5886685"/>
              <a:gd name="connsiteX25" fmla="*/ 4801053 w 8636594"/>
              <a:gd name="connsiteY25" fmla="*/ 5237614 h 5886685"/>
              <a:gd name="connsiteX26" fmla="*/ 4830420 w 8636594"/>
              <a:gd name="connsiteY26" fmla="*/ 5206458 h 5886685"/>
              <a:gd name="connsiteX27" fmla="*/ 4859516 w 8636594"/>
              <a:gd name="connsiteY27" fmla="*/ 5175087 h 5886685"/>
              <a:gd name="connsiteX28" fmla="*/ 4888347 w 8636594"/>
              <a:gd name="connsiteY28" fmla="*/ 5143504 h 5886685"/>
              <a:gd name="connsiteX29" fmla="*/ 4916919 w 8636594"/>
              <a:gd name="connsiteY29" fmla="*/ 5111713 h 5886685"/>
              <a:gd name="connsiteX30" fmla="*/ 4945238 w 8636594"/>
              <a:gd name="connsiteY30" fmla="*/ 5079717 h 5886685"/>
              <a:gd name="connsiteX31" fmla="*/ 4973311 w 8636594"/>
              <a:gd name="connsiteY31" fmla="*/ 5047519 h 5886685"/>
              <a:gd name="connsiteX32" fmla="*/ 5001145 w 8636594"/>
              <a:gd name="connsiteY32" fmla="*/ 5015124 h 5886685"/>
              <a:gd name="connsiteX33" fmla="*/ 5028745 w 8636594"/>
              <a:gd name="connsiteY33" fmla="*/ 4982535 h 5886685"/>
              <a:gd name="connsiteX34" fmla="*/ 5056117 w 8636594"/>
              <a:gd name="connsiteY34" fmla="*/ 4949755 h 5886685"/>
              <a:gd name="connsiteX35" fmla="*/ 5083269 w 8636594"/>
              <a:gd name="connsiteY35" fmla="*/ 4916787 h 5886685"/>
              <a:gd name="connsiteX36" fmla="*/ 5110207 w 8636594"/>
              <a:gd name="connsiteY36" fmla="*/ 4883636 h 5886685"/>
              <a:gd name="connsiteX37" fmla="*/ 5136937 w 8636594"/>
              <a:gd name="connsiteY37" fmla="*/ 4850305 h 5886685"/>
              <a:gd name="connsiteX38" fmla="*/ 5163464 w 8636594"/>
              <a:gd name="connsiteY38" fmla="*/ 4816797 h 5886685"/>
              <a:gd name="connsiteX39" fmla="*/ 5215940 w 8636594"/>
              <a:gd name="connsiteY39" fmla="*/ 4749265 h 5886685"/>
              <a:gd name="connsiteX40" fmla="*/ 5267684 w 8636594"/>
              <a:gd name="connsiteY40" fmla="*/ 4681068 h 5886685"/>
              <a:gd name="connsiteX41" fmla="*/ 5318748 w 8636594"/>
              <a:gd name="connsiteY41" fmla="*/ 4612234 h 5886685"/>
              <a:gd name="connsiteX42" fmla="*/ 5369182 w 8636594"/>
              <a:gd name="connsiteY42" fmla="*/ 4542793 h 5886685"/>
              <a:gd name="connsiteX43" fmla="*/ 5419038 w 8636594"/>
              <a:gd name="connsiteY43" fmla="*/ 4472771 h 5886685"/>
              <a:gd name="connsiteX44" fmla="*/ 5468365 w 8636594"/>
              <a:gd name="connsiteY44" fmla="*/ 4402196 h 5886685"/>
              <a:gd name="connsiteX45" fmla="*/ 5517215 w 8636594"/>
              <a:gd name="connsiteY45" fmla="*/ 4331098 h 5886685"/>
              <a:gd name="connsiteX46" fmla="*/ 5565637 w 8636594"/>
              <a:gd name="connsiteY46" fmla="*/ 4259503 h 5886685"/>
              <a:gd name="connsiteX47" fmla="*/ 5613684 w 8636594"/>
              <a:gd name="connsiteY47" fmla="*/ 4187441 h 5886685"/>
              <a:gd name="connsiteX48" fmla="*/ 5685160 w 8636594"/>
              <a:gd name="connsiteY48" fmla="*/ 4078531 h 5886685"/>
              <a:gd name="connsiteX49" fmla="*/ 5756074 w 8636594"/>
              <a:gd name="connsiteY49" fmla="*/ 3968727 h 5886685"/>
              <a:gd name="connsiteX50" fmla="*/ 5873483 w 8636594"/>
              <a:gd name="connsiteY50" fmla="*/ 3783989 h 5886685"/>
              <a:gd name="connsiteX51" fmla="*/ 6203209 w 8636594"/>
              <a:gd name="connsiteY51" fmla="*/ 3258640 h 5886685"/>
              <a:gd name="connsiteX52" fmla="*/ 6299430 w 8636594"/>
              <a:gd name="connsiteY52" fmla="*/ 3107321 h 5886685"/>
              <a:gd name="connsiteX53" fmla="*/ 6372650 w 8636594"/>
              <a:gd name="connsiteY53" fmla="*/ 2993735 h 5886685"/>
              <a:gd name="connsiteX54" fmla="*/ 6453197 w 8636594"/>
              <a:gd name="connsiteY54" fmla="*/ 2869788 h 5886685"/>
              <a:gd name="connsiteX55" fmla="*/ 6564167 w 8636594"/>
              <a:gd name="connsiteY55" fmla="*/ 2696807 h 5886685"/>
              <a:gd name="connsiteX56" fmla="*/ 6976233 w 8636594"/>
              <a:gd name="connsiteY56" fmla="*/ 2045274 h 5886685"/>
              <a:gd name="connsiteX57" fmla="*/ 7086755 w 8636594"/>
              <a:gd name="connsiteY57" fmla="*/ 1872743 h 5886685"/>
              <a:gd name="connsiteX58" fmla="*/ 7170279 w 8636594"/>
              <a:gd name="connsiteY58" fmla="*/ 1744202 h 5886685"/>
              <a:gd name="connsiteX59" fmla="*/ 7226351 w 8636594"/>
              <a:gd name="connsiteY59" fmla="*/ 1659017 h 5886685"/>
              <a:gd name="connsiteX60" fmla="*/ 7282789 w 8636594"/>
              <a:gd name="connsiteY60" fmla="*/ 1574303 h 5886685"/>
              <a:gd name="connsiteX61" fmla="*/ 7339643 w 8636594"/>
              <a:gd name="connsiteY61" fmla="*/ 1490113 h 5886685"/>
              <a:gd name="connsiteX62" fmla="*/ 7396957 w 8636594"/>
              <a:gd name="connsiteY62" fmla="*/ 1406503 h 5886685"/>
              <a:gd name="connsiteX63" fmla="*/ 7454781 w 8636594"/>
              <a:gd name="connsiteY63" fmla="*/ 1323526 h 5886685"/>
              <a:gd name="connsiteX64" fmla="*/ 7513161 w 8636594"/>
              <a:gd name="connsiteY64" fmla="*/ 1241237 h 5886685"/>
              <a:gd name="connsiteX65" fmla="*/ 7572144 w 8636594"/>
              <a:gd name="connsiteY65" fmla="*/ 1159689 h 5886685"/>
              <a:gd name="connsiteX66" fmla="*/ 7601877 w 8636594"/>
              <a:gd name="connsiteY66" fmla="*/ 1119210 h 5886685"/>
              <a:gd name="connsiteX67" fmla="*/ 7631779 w 8636594"/>
              <a:gd name="connsiteY67" fmla="*/ 1078937 h 5886685"/>
              <a:gd name="connsiteX68" fmla="*/ 7661855 w 8636594"/>
              <a:gd name="connsiteY68" fmla="*/ 1038876 h 5886685"/>
              <a:gd name="connsiteX69" fmla="*/ 7692111 w 8636594"/>
              <a:gd name="connsiteY69" fmla="*/ 999035 h 5886685"/>
              <a:gd name="connsiteX70" fmla="*/ 7722554 w 8636594"/>
              <a:gd name="connsiteY70" fmla="*/ 959419 h 5886685"/>
              <a:gd name="connsiteX71" fmla="*/ 7753190 w 8636594"/>
              <a:gd name="connsiteY71" fmla="*/ 920037 h 5886685"/>
              <a:gd name="connsiteX72" fmla="*/ 7784023 w 8636594"/>
              <a:gd name="connsiteY72" fmla="*/ 880894 h 5886685"/>
              <a:gd name="connsiteX73" fmla="*/ 7815061 w 8636594"/>
              <a:gd name="connsiteY73" fmla="*/ 841997 h 5886685"/>
              <a:gd name="connsiteX74" fmla="*/ 7846308 w 8636594"/>
              <a:gd name="connsiteY74" fmla="*/ 803354 h 5886685"/>
              <a:gd name="connsiteX75" fmla="*/ 7877772 w 8636594"/>
              <a:gd name="connsiteY75" fmla="*/ 764970 h 5886685"/>
              <a:gd name="connsiteX76" fmla="*/ 7909458 w 8636594"/>
              <a:gd name="connsiteY76" fmla="*/ 726853 h 5886685"/>
              <a:gd name="connsiteX77" fmla="*/ 7941371 w 8636594"/>
              <a:gd name="connsiteY77" fmla="*/ 689010 h 5886685"/>
              <a:gd name="connsiteX78" fmla="*/ 7973518 w 8636594"/>
              <a:gd name="connsiteY78" fmla="*/ 651447 h 5886685"/>
              <a:gd name="connsiteX79" fmla="*/ 8005905 w 8636594"/>
              <a:gd name="connsiteY79" fmla="*/ 614171 h 5886685"/>
              <a:gd name="connsiteX80" fmla="*/ 8038538 w 8636594"/>
              <a:gd name="connsiteY80" fmla="*/ 577189 h 5886685"/>
              <a:gd name="connsiteX81" fmla="*/ 8071421 w 8636594"/>
              <a:gd name="connsiteY81" fmla="*/ 540507 h 5886685"/>
              <a:gd name="connsiteX82" fmla="*/ 8104563 w 8636594"/>
              <a:gd name="connsiteY82" fmla="*/ 504132 h 5886685"/>
              <a:gd name="connsiteX83" fmla="*/ 8137967 w 8636594"/>
              <a:gd name="connsiteY83" fmla="*/ 468072 h 5886685"/>
              <a:gd name="connsiteX84" fmla="*/ 8171641 w 8636594"/>
              <a:gd name="connsiteY84" fmla="*/ 432332 h 5886685"/>
              <a:gd name="connsiteX85" fmla="*/ 8205590 w 8636594"/>
              <a:gd name="connsiteY85" fmla="*/ 396920 h 5886685"/>
              <a:gd name="connsiteX86" fmla="*/ 8239820 w 8636594"/>
              <a:gd name="connsiteY86" fmla="*/ 361843 h 5886685"/>
              <a:gd name="connsiteX87" fmla="*/ 8274337 w 8636594"/>
              <a:gd name="connsiteY87" fmla="*/ 327107 h 5886685"/>
              <a:gd name="connsiteX88" fmla="*/ 8309147 w 8636594"/>
              <a:gd name="connsiteY88" fmla="*/ 292718 h 5886685"/>
              <a:gd name="connsiteX89" fmla="*/ 8344256 w 8636594"/>
              <a:gd name="connsiteY89" fmla="*/ 258685 h 5886685"/>
              <a:gd name="connsiteX90" fmla="*/ 8379669 w 8636594"/>
              <a:gd name="connsiteY90" fmla="*/ 225013 h 5886685"/>
              <a:gd name="connsiteX91" fmla="*/ 8415394 w 8636594"/>
              <a:gd name="connsiteY91" fmla="*/ 191709 h 5886685"/>
              <a:gd name="connsiteX92" fmla="*/ 8451434 w 8636594"/>
              <a:gd name="connsiteY92" fmla="*/ 158780 h 5886685"/>
              <a:gd name="connsiteX93" fmla="*/ 8487798 w 8636594"/>
              <a:gd name="connsiteY93" fmla="*/ 126233 h 5886685"/>
              <a:gd name="connsiteX94" fmla="*/ 8524489 w 8636594"/>
              <a:gd name="connsiteY94" fmla="*/ 94075 h 5886685"/>
              <a:gd name="connsiteX95" fmla="*/ 8561515 w 8636594"/>
              <a:gd name="connsiteY95" fmla="*/ 62312 h 5886685"/>
              <a:gd name="connsiteX96" fmla="*/ 8598881 w 8636594"/>
              <a:gd name="connsiteY96" fmla="*/ 30951 h 5886685"/>
              <a:gd name="connsiteX97" fmla="*/ 8636594 w 8636594"/>
              <a:gd name="connsiteY97" fmla="*/ 0 h 5886685"/>
              <a:gd name="connsiteX0" fmla="*/ 8636594 w 8636594"/>
              <a:gd name="connsiteY0" fmla="*/ 0 h 5835922"/>
              <a:gd name="connsiteX1" fmla="*/ 5293 w 8636594"/>
              <a:gd name="connsiteY1" fmla="*/ 0 h 5835922"/>
              <a:gd name="connsiteX2" fmla="*/ 0 w 8636594"/>
              <a:gd name="connsiteY2" fmla="*/ 5587843 h 5835922"/>
              <a:gd name="connsiteX3" fmla="*/ 4110400 w 8636594"/>
              <a:gd name="connsiteY3" fmla="*/ 5835922 h 5835922"/>
              <a:gd name="connsiteX4" fmla="*/ 4146933 w 8636594"/>
              <a:gd name="connsiteY4" fmla="*/ 5810100 h 5835922"/>
              <a:gd name="connsiteX5" fmla="*/ 4183061 w 8636594"/>
              <a:gd name="connsiteY5" fmla="*/ 5783988 h 5835922"/>
              <a:gd name="connsiteX6" fmla="*/ 4218791 w 8636594"/>
              <a:gd name="connsiteY6" fmla="*/ 5757591 h 5835922"/>
              <a:gd name="connsiteX7" fmla="*/ 4254129 w 8636594"/>
              <a:gd name="connsiteY7" fmla="*/ 5730912 h 5835922"/>
              <a:gd name="connsiteX8" fmla="*/ 4289081 w 8636594"/>
              <a:gd name="connsiteY8" fmla="*/ 5703955 h 5835922"/>
              <a:gd name="connsiteX9" fmla="*/ 4323654 w 8636594"/>
              <a:gd name="connsiteY9" fmla="*/ 5676722 h 5835922"/>
              <a:gd name="connsiteX10" fmla="*/ 4357854 w 8636594"/>
              <a:gd name="connsiteY10" fmla="*/ 5649218 h 5835922"/>
              <a:gd name="connsiteX11" fmla="*/ 4391688 w 8636594"/>
              <a:gd name="connsiteY11" fmla="*/ 5621446 h 5835922"/>
              <a:gd name="connsiteX12" fmla="*/ 4425162 w 8636594"/>
              <a:gd name="connsiteY12" fmla="*/ 5593409 h 5835922"/>
              <a:gd name="connsiteX13" fmla="*/ 4458281 w 8636594"/>
              <a:gd name="connsiteY13" fmla="*/ 5565111 h 5835922"/>
              <a:gd name="connsiteX14" fmla="*/ 4491053 w 8636594"/>
              <a:gd name="connsiteY14" fmla="*/ 5536556 h 5835922"/>
              <a:gd name="connsiteX15" fmla="*/ 4523484 w 8636594"/>
              <a:gd name="connsiteY15" fmla="*/ 5507747 h 5835922"/>
              <a:gd name="connsiteX16" fmla="*/ 4555580 w 8636594"/>
              <a:gd name="connsiteY16" fmla="*/ 5478687 h 5835922"/>
              <a:gd name="connsiteX17" fmla="*/ 4587347 w 8636594"/>
              <a:gd name="connsiteY17" fmla="*/ 5449380 h 5835922"/>
              <a:gd name="connsiteX18" fmla="*/ 4618793 w 8636594"/>
              <a:gd name="connsiteY18" fmla="*/ 5419830 h 5835922"/>
              <a:gd name="connsiteX19" fmla="*/ 4649922 w 8636594"/>
              <a:gd name="connsiteY19" fmla="*/ 5390040 h 5835922"/>
              <a:gd name="connsiteX20" fmla="*/ 4680742 w 8636594"/>
              <a:gd name="connsiteY20" fmla="*/ 5360014 h 5835922"/>
              <a:gd name="connsiteX21" fmla="*/ 4711259 w 8636594"/>
              <a:gd name="connsiteY21" fmla="*/ 5329755 h 5835922"/>
              <a:gd name="connsiteX22" fmla="*/ 4741478 w 8636594"/>
              <a:gd name="connsiteY22" fmla="*/ 5299266 h 5835922"/>
              <a:gd name="connsiteX23" fmla="*/ 4771408 w 8636594"/>
              <a:gd name="connsiteY23" fmla="*/ 5268551 h 5835922"/>
              <a:gd name="connsiteX24" fmla="*/ 4801053 w 8636594"/>
              <a:gd name="connsiteY24" fmla="*/ 5237614 h 5835922"/>
              <a:gd name="connsiteX25" fmla="*/ 4830420 w 8636594"/>
              <a:gd name="connsiteY25" fmla="*/ 5206458 h 5835922"/>
              <a:gd name="connsiteX26" fmla="*/ 4859516 w 8636594"/>
              <a:gd name="connsiteY26" fmla="*/ 5175087 h 5835922"/>
              <a:gd name="connsiteX27" fmla="*/ 4888347 w 8636594"/>
              <a:gd name="connsiteY27" fmla="*/ 5143504 h 5835922"/>
              <a:gd name="connsiteX28" fmla="*/ 4916919 w 8636594"/>
              <a:gd name="connsiteY28" fmla="*/ 5111713 h 5835922"/>
              <a:gd name="connsiteX29" fmla="*/ 4945238 w 8636594"/>
              <a:gd name="connsiteY29" fmla="*/ 5079717 h 5835922"/>
              <a:gd name="connsiteX30" fmla="*/ 4973311 w 8636594"/>
              <a:gd name="connsiteY30" fmla="*/ 5047519 h 5835922"/>
              <a:gd name="connsiteX31" fmla="*/ 5001145 w 8636594"/>
              <a:gd name="connsiteY31" fmla="*/ 5015124 h 5835922"/>
              <a:gd name="connsiteX32" fmla="*/ 5028745 w 8636594"/>
              <a:gd name="connsiteY32" fmla="*/ 4982535 h 5835922"/>
              <a:gd name="connsiteX33" fmla="*/ 5056117 w 8636594"/>
              <a:gd name="connsiteY33" fmla="*/ 4949755 h 5835922"/>
              <a:gd name="connsiteX34" fmla="*/ 5083269 w 8636594"/>
              <a:gd name="connsiteY34" fmla="*/ 4916787 h 5835922"/>
              <a:gd name="connsiteX35" fmla="*/ 5110207 w 8636594"/>
              <a:gd name="connsiteY35" fmla="*/ 4883636 h 5835922"/>
              <a:gd name="connsiteX36" fmla="*/ 5136937 w 8636594"/>
              <a:gd name="connsiteY36" fmla="*/ 4850305 h 5835922"/>
              <a:gd name="connsiteX37" fmla="*/ 5163464 w 8636594"/>
              <a:gd name="connsiteY37" fmla="*/ 4816797 h 5835922"/>
              <a:gd name="connsiteX38" fmla="*/ 5215940 w 8636594"/>
              <a:gd name="connsiteY38" fmla="*/ 4749265 h 5835922"/>
              <a:gd name="connsiteX39" fmla="*/ 5267684 w 8636594"/>
              <a:gd name="connsiteY39" fmla="*/ 4681068 h 5835922"/>
              <a:gd name="connsiteX40" fmla="*/ 5318748 w 8636594"/>
              <a:gd name="connsiteY40" fmla="*/ 4612234 h 5835922"/>
              <a:gd name="connsiteX41" fmla="*/ 5369182 w 8636594"/>
              <a:gd name="connsiteY41" fmla="*/ 4542793 h 5835922"/>
              <a:gd name="connsiteX42" fmla="*/ 5419038 w 8636594"/>
              <a:gd name="connsiteY42" fmla="*/ 4472771 h 5835922"/>
              <a:gd name="connsiteX43" fmla="*/ 5468365 w 8636594"/>
              <a:gd name="connsiteY43" fmla="*/ 4402196 h 5835922"/>
              <a:gd name="connsiteX44" fmla="*/ 5517215 w 8636594"/>
              <a:gd name="connsiteY44" fmla="*/ 4331098 h 5835922"/>
              <a:gd name="connsiteX45" fmla="*/ 5565637 w 8636594"/>
              <a:gd name="connsiteY45" fmla="*/ 4259503 h 5835922"/>
              <a:gd name="connsiteX46" fmla="*/ 5613684 w 8636594"/>
              <a:gd name="connsiteY46" fmla="*/ 4187441 h 5835922"/>
              <a:gd name="connsiteX47" fmla="*/ 5685160 w 8636594"/>
              <a:gd name="connsiteY47" fmla="*/ 4078531 h 5835922"/>
              <a:gd name="connsiteX48" fmla="*/ 5756074 w 8636594"/>
              <a:gd name="connsiteY48" fmla="*/ 3968727 h 5835922"/>
              <a:gd name="connsiteX49" fmla="*/ 5873483 w 8636594"/>
              <a:gd name="connsiteY49" fmla="*/ 3783989 h 5835922"/>
              <a:gd name="connsiteX50" fmla="*/ 6203209 w 8636594"/>
              <a:gd name="connsiteY50" fmla="*/ 3258640 h 5835922"/>
              <a:gd name="connsiteX51" fmla="*/ 6299430 w 8636594"/>
              <a:gd name="connsiteY51" fmla="*/ 3107321 h 5835922"/>
              <a:gd name="connsiteX52" fmla="*/ 6372650 w 8636594"/>
              <a:gd name="connsiteY52" fmla="*/ 2993735 h 5835922"/>
              <a:gd name="connsiteX53" fmla="*/ 6453197 w 8636594"/>
              <a:gd name="connsiteY53" fmla="*/ 2869788 h 5835922"/>
              <a:gd name="connsiteX54" fmla="*/ 6564167 w 8636594"/>
              <a:gd name="connsiteY54" fmla="*/ 2696807 h 5835922"/>
              <a:gd name="connsiteX55" fmla="*/ 6976233 w 8636594"/>
              <a:gd name="connsiteY55" fmla="*/ 2045274 h 5835922"/>
              <a:gd name="connsiteX56" fmla="*/ 7086755 w 8636594"/>
              <a:gd name="connsiteY56" fmla="*/ 1872743 h 5835922"/>
              <a:gd name="connsiteX57" fmla="*/ 7170279 w 8636594"/>
              <a:gd name="connsiteY57" fmla="*/ 1744202 h 5835922"/>
              <a:gd name="connsiteX58" fmla="*/ 7226351 w 8636594"/>
              <a:gd name="connsiteY58" fmla="*/ 1659017 h 5835922"/>
              <a:gd name="connsiteX59" fmla="*/ 7282789 w 8636594"/>
              <a:gd name="connsiteY59" fmla="*/ 1574303 h 5835922"/>
              <a:gd name="connsiteX60" fmla="*/ 7339643 w 8636594"/>
              <a:gd name="connsiteY60" fmla="*/ 1490113 h 5835922"/>
              <a:gd name="connsiteX61" fmla="*/ 7396957 w 8636594"/>
              <a:gd name="connsiteY61" fmla="*/ 1406503 h 5835922"/>
              <a:gd name="connsiteX62" fmla="*/ 7454781 w 8636594"/>
              <a:gd name="connsiteY62" fmla="*/ 1323526 h 5835922"/>
              <a:gd name="connsiteX63" fmla="*/ 7513161 w 8636594"/>
              <a:gd name="connsiteY63" fmla="*/ 1241237 h 5835922"/>
              <a:gd name="connsiteX64" fmla="*/ 7572144 w 8636594"/>
              <a:gd name="connsiteY64" fmla="*/ 1159689 h 5835922"/>
              <a:gd name="connsiteX65" fmla="*/ 7601877 w 8636594"/>
              <a:gd name="connsiteY65" fmla="*/ 1119210 h 5835922"/>
              <a:gd name="connsiteX66" fmla="*/ 7631779 w 8636594"/>
              <a:gd name="connsiteY66" fmla="*/ 1078937 h 5835922"/>
              <a:gd name="connsiteX67" fmla="*/ 7661855 w 8636594"/>
              <a:gd name="connsiteY67" fmla="*/ 1038876 h 5835922"/>
              <a:gd name="connsiteX68" fmla="*/ 7692111 w 8636594"/>
              <a:gd name="connsiteY68" fmla="*/ 999035 h 5835922"/>
              <a:gd name="connsiteX69" fmla="*/ 7722554 w 8636594"/>
              <a:gd name="connsiteY69" fmla="*/ 959419 h 5835922"/>
              <a:gd name="connsiteX70" fmla="*/ 7753190 w 8636594"/>
              <a:gd name="connsiteY70" fmla="*/ 920037 h 5835922"/>
              <a:gd name="connsiteX71" fmla="*/ 7784023 w 8636594"/>
              <a:gd name="connsiteY71" fmla="*/ 880894 h 5835922"/>
              <a:gd name="connsiteX72" fmla="*/ 7815061 w 8636594"/>
              <a:gd name="connsiteY72" fmla="*/ 841997 h 5835922"/>
              <a:gd name="connsiteX73" fmla="*/ 7846308 w 8636594"/>
              <a:gd name="connsiteY73" fmla="*/ 803354 h 5835922"/>
              <a:gd name="connsiteX74" fmla="*/ 7877772 w 8636594"/>
              <a:gd name="connsiteY74" fmla="*/ 764970 h 5835922"/>
              <a:gd name="connsiteX75" fmla="*/ 7909458 w 8636594"/>
              <a:gd name="connsiteY75" fmla="*/ 726853 h 5835922"/>
              <a:gd name="connsiteX76" fmla="*/ 7941371 w 8636594"/>
              <a:gd name="connsiteY76" fmla="*/ 689010 h 5835922"/>
              <a:gd name="connsiteX77" fmla="*/ 7973518 w 8636594"/>
              <a:gd name="connsiteY77" fmla="*/ 651447 h 5835922"/>
              <a:gd name="connsiteX78" fmla="*/ 8005905 w 8636594"/>
              <a:gd name="connsiteY78" fmla="*/ 614171 h 5835922"/>
              <a:gd name="connsiteX79" fmla="*/ 8038538 w 8636594"/>
              <a:gd name="connsiteY79" fmla="*/ 577189 h 5835922"/>
              <a:gd name="connsiteX80" fmla="*/ 8071421 w 8636594"/>
              <a:gd name="connsiteY80" fmla="*/ 540507 h 5835922"/>
              <a:gd name="connsiteX81" fmla="*/ 8104563 w 8636594"/>
              <a:gd name="connsiteY81" fmla="*/ 504132 h 5835922"/>
              <a:gd name="connsiteX82" fmla="*/ 8137967 w 8636594"/>
              <a:gd name="connsiteY82" fmla="*/ 468072 h 5835922"/>
              <a:gd name="connsiteX83" fmla="*/ 8171641 w 8636594"/>
              <a:gd name="connsiteY83" fmla="*/ 432332 h 5835922"/>
              <a:gd name="connsiteX84" fmla="*/ 8205590 w 8636594"/>
              <a:gd name="connsiteY84" fmla="*/ 396920 h 5835922"/>
              <a:gd name="connsiteX85" fmla="*/ 8239820 w 8636594"/>
              <a:gd name="connsiteY85" fmla="*/ 361843 h 5835922"/>
              <a:gd name="connsiteX86" fmla="*/ 8274337 w 8636594"/>
              <a:gd name="connsiteY86" fmla="*/ 327107 h 5835922"/>
              <a:gd name="connsiteX87" fmla="*/ 8309147 w 8636594"/>
              <a:gd name="connsiteY87" fmla="*/ 292718 h 5835922"/>
              <a:gd name="connsiteX88" fmla="*/ 8344256 w 8636594"/>
              <a:gd name="connsiteY88" fmla="*/ 258685 h 5835922"/>
              <a:gd name="connsiteX89" fmla="*/ 8379669 w 8636594"/>
              <a:gd name="connsiteY89" fmla="*/ 225013 h 5835922"/>
              <a:gd name="connsiteX90" fmla="*/ 8415394 w 8636594"/>
              <a:gd name="connsiteY90" fmla="*/ 191709 h 5835922"/>
              <a:gd name="connsiteX91" fmla="*/ 8451434 w 8636594"/>
              <a:gd name="connsiteY91" fmla="*/ 158780 h 5835922"/>
              <a:gd name="connsiteX92" fmla="*/ 8487798 w 8636594"/>
              <a:gd name="connsiteY92" fmla="*/ 126233 h 5835922"/>
              <a:gd name="connsiteX93" fmla="*/ 8524489 w 8636594"/>
              <a:gd name="connsiteY93" fmla="*/ 94075 h 5835922"/>
              <a:gd name="connsiteX94" fmla="*/ 8561515 w 8636594"/>
              <a:gd name="connsiteY94" fmla="*/ 62312 h 5835922"/>
              <a:gd name="connsiteX95" fmla="*/ 8598881 w 8636594"/>
              <a:gd name="connsiteY95" fmla="*/ 30951 h 5835922"/>
              <a:gd name="connsiteX96" fmla="*/ 8636594 w 8636594"/>
              <a:gd name="connsiteY96" fmla="*/ 0 h 5835922"/>
              <a:gd name="connsiteX0" fmla="*/ 8636594 w 8636594"/>
              <a:gd name="connsiteY0" fmla="*/ 0 h 5810100"/>
              <a:gd name="connsiteX1" fmla="*/ 5293 w 8636594"/>
              <a:gd name="connsiteY1" fmla="*/ 0 h 5810100"/>
              <a:gd name="connsiteX2" fmla="*/ 0 w 8636594"/>
              <a:gd name="connsiteY2" fmla="*/ 5587843 h 5810100"/>
              <a:gd name="connsiteX3" fmla="*/ 4146933 w 8636594"/>
              <a:gd name="connsiteY3" fmla="*/ 5810100 h 5810100"/>
              <a:gd name="connsiteX4" fmla="*/ 4183061 w 8636594"/>
              <a:gd name="connsiteY4" fmla="*/ 5783988 h 5810100"/>
              <a:gd name="connsiteX5" fmla="*/ 4218791 w 8636594"/>
              <a:gd name="connsiteY5" fmla="*/ 5757591 h 5810100"/>
              <a:gd name="connsiteX6" fmla="*/ 4254129 w 8636594"/>
              <a:gd name="connsiteY6" fmla="*/ 5730912 h 5810100"/>
              <a:gd name="connsiteX7" fmla="*/ 4289081 w 8636594"/>
              <a:gd name="connsiteY7" fmla="*/ 5703955 h 5810100"/>
              <a:gd name="connsiteX8" fmla="*/ 4323654 w 8636594"/>
              <a:gd name="connsiteY8" fmla="*/ 5676722 h 5810100"/>
              <a:gd name="connsiteX9" fmla="*/ 4357854 w 8636594"/>
              <a:gd name="connsiteY9" fmla="*/ 5649218 h 5810100"/>
              <a:gd name="connsiteX10" fmla="*/ 4391688 w 8636594"/>
              <a:gd name="connsiteY10" fmla="*/ 5621446 h 5810100"/>
              <a:gd name="connsiteX11" fmla="*/ 4425162 w 8636594"/>
              <a:gd name="connsiteY11" fmla="*/ 5593409 h 5810100"/>
              <a:gd name="connsiteX12" fmla="*/ 4458281 w 8636594"/>
              <a:gd name="connsiteY12" fmla="*/ 5565111 h 5810100"/>
              <a:gd name="connsiteX13" fmla="*/ 4491053 w 8636594"/>
              <a:gd name="connsiteY13" fmla="*/ 5536556 h 5810100"/>
              <a:gd name="connsiteX14" fmla="*/ 4523484 w 8636594"/>
              <a:gd name="connsiteY14" fmla="*/ 5507747 h 5810100"/>
              <a:gd name="connsiteX15" fmla="*/ 4555580 w 8636594"/>
              <a:gd name="connsiteY15" fmla="*/ 5478687 h 5810100"/>
              <a:gd name="connsiteX16" fmla="*/ 4587347 w 8636594"/>
              <a:gd name="connsiteY16" fmla="*/ 5449380 h 5810100"/>
              <a:gd name="connsiteX17" fmla="*/ 4618793 w 8636594"/>
              <a:gd name="connsiteY17" fmla="*/ 5419830 h 5810100"/>
              <a:gd name="connsiteX18" fmla="*/ 4649922 w 8636594"/>
              <a:gd name="connsiteY18" fmla="*/ 5390040 h 5810100"/>
              <a:gd name="connsiteX19" fmla="*/ 4680742 w 8636594"/>
              <a:gd name="connsiteY19" fmla="*/ 5360014 h 5810100"/>
              <a:gd name="connsiteX20" fmla="*/ 4711259 w 8636594"/>
              <a:gd name="connsiteY20" fmla="*/ 5329755 h 5810100"/>
              <a:gd name="connsiteX21" fmla="*/ 4741478 w 8636594"/>
              <a:gd name="connsiteY21" fmla="*/ 5299266 h 5810100"/>
              <a:gd name="connsiteX22" fmla="*/ 4771408 w 8636594"/>
              <a:gd name="connsiteY22" fmla="*/ 5268551 h 5810100"/>
              <a:gd name="connsiteX23" fmla="*/ 4801053 w 8636594"/>
              <a:gd name="connsiteY23" fmla="*/ 5237614 h 5810100"/>
              <a:gd name="connsiteX24" fmla="*/ 4830420 w 8636594"/>
              <a:gd name="connsiteY24" fmla="*/ 5206458 h 5810100"/>
              <a:gd name="connsiteX25" fmla="*/ 4859516 w 8636594"/>
              <a:gd name="connsiteY25" fmla="*/ 5175087 h 5810100"/>
              <a:gd name="connsiteX26" fmla="*/ 4888347 w 8636594"/>
              <a:gd name="connsiteY26" fmla="*/ 5143504 h 5810100"/>
              <a:gd name="connsiteX27" fmla="*/ 4916919 w 8636594"/>
              <a:gd name="connsiteY27" fmla="*/ 5111713 h 5810100"/>
              <a:gd name="connsiteX28" fmla="*/ 4945238 w 8636594"/>
              <a:gd name="connsiteY28" fmla="*/ 5079717 h 5810100"/>
              <a:gd name="connsiteX29" fmla="*/ 4973311 w 8636594"/>
              <a:gd name="connsiteY29" fmla="*/ 5047519 h 5810100"/>
              <a:gd name="connsiteX30" fmla="*/ 5001145 w 8636594"/>
              <a:gd name="connsiteY30" fmla="*/ 5015124 h 5810100"/>
              <a:gd name="connsiteX31" fmla="*/ 5028745 w 8636594"/>
              <a:gd name="connsiteY31" fmla="*/ 4982535 h 5810100"/>
              <a:gd name="connsiteX32" fmla="*/ 5056117 w 8636594"/>
              <a:gd name="connsiteY32" fmla="*/ 4949755 h 5810100"/>
              <a:gd name="connsiteX33" fmla="*/ 5083269 w 8636594"/>
              <a:gd name="connsiteY33" fmla="*/ 4916787 h 5810100"/>
              <a:gd name="connsiteX34" fmla="*/ 5110207 w 8636594"/>
              <a:gd name="connsiteY34" fmla="*/ 4883636 h 5810100"/>
              <a:gd name="connsiteX35" fmla="*/ 5136937 w 8636594"/>
              <a:gd name="connsiteY35" fmla="*/ 4850305 h 5810100"/>
              <a:gd name="connsiteX36" fmla="*/ 5163464 w 8636594"/>
              <a:gd name="connsiteY36" fmla="*/ 4816797 h 5810100"/>
              <a:gd name="connsiteX37" fmla="*/ 5215940 w 8636594"/>
              <a:gd name="connsiteY37" fmla="*/ 4749265 h 5810100"/>
              <a:gd name="connsiteX38" fmla="*/ 5267684 w 8636594"/>
              <a:gd name="connsiteY38" fmla="*/ 4681068 h 5810100"/>
              <a:gd name="connsiteX39" fmla="*/ 5318748 w 8636594"/>
              <a:gd name="connsiteY39" fmla="*/ 4612234 h 5810100"/>
              <a:gd name="connsiteX40" fmla="*/ 5369182 w 8636594"/>
              <a:gd name="connsiteY40" fmla="*/ 4542793 h 5810100"/>
              <a:gd name="connsiteX41" fmla="*/ 5419038 w 8636594"/>
              <a:gd name="connsiteY41" fmla="*/ 4472771 h 5810100"/>
              <a:gd name="connsiteX42" fmla="*/ 5468365 w 8636594"/>
              <a:gd name="connsiteY42" fmla="*/ 4402196 h 5810100"/>
              <a:gd name="connsiteX43" fmla="*/ 5517215 w 8636594"/>
              <a:gd name="connsiteY43" fmla="*/ 4331098 h 5810100"/>
              <a:gd name="connsiteX44" fmla="*/ 5565637 w 8636594"/>
              <a:gd name="connsiteY44" fmla="*/ 4259503 h 5810100"/>
              <a:gd name="connsiteX45" fmla="*/ 5613684 w 8636594"/>
              <a:gd name="connsiteY45" fmla="*/ 4187441 h 5810100"/>
              <a:gd name="connsiteX46" fmla="*/ 5685160 w 8636594"/>
              <a:gd name="connsiteY46" fmla="*/ 4078531 h 5810100"/>
              <a:gd name="connsiteX47" fmla="*/ 5756074 w 8636594"/>
              <a:gd name="connsiteY47" fmla="*/ 3968727 h 5810100"/>
              <a:gd name="connsiteX48" fmla="*/ 5873483 w 8636594"/>
              <a:gd name="connsiteY48" fmla="*/ 3783989 h 5810100"/>
              <a:gd name="connsiteX49" fmla="*/ 6203209 w 8636594"/>
              <a:gd name="connsiteY49" fmla="*/ 3258640 h 5810100"/>
              <a:gd name="connsiteX50" fmla="*/ 6299430 w 8636594"/>
              <a:gd name="connsiteY50" fmla="*/ 3107321 h 5810100"/>
              <a:gd name="connsiteX51" fmla="*/ 6372650 w 8636594"/>
              <a:gd name="connsiteY51" fmla="*/ 2993735 h 5810100"/>
              <a:gd name="connsiteX52" fmla="*/ 6453197 w 8636594"/>
              <a:gd name="connsiteY52" fmla="*/ 2869788 h 5810100"/>
              <a:gd name="connsiteX53" fmla="*/ 6564167 w 8636594"/>
              <a:gd name="connsiteY53" fmla="*/ 2696807 h 5810100"/>
              <a:gd name="connsiteX54" fmla="*/ 6976233 w 8636594"/>
              <a:gd name="connsiteY54" fmla="*/ 2045274 h 5810100"/>
              <a:gd name="connsiteX55" fmla="*/ 7086755 w 8636594"/>
              <a:gd name="connsiteY55" fmla="*/ 1872743 h 5810100"/>
              <a:gd name="connsiteX56" fmla="*/ 7170279 w 8636594"/>
              <a:gd name="connsiteY56" fmla="*/ 1744202 h 5810100"/>
              <a:gd name="connsiteX57" fmla="*/ 7226351 w 8636594"/>
              <a:gd name="connsiteY57" fmla="*/ 1659017 h 5810100"/>
              <a:gd name="connsiteX58" fmla="*/ 7282789 w 8636594"/>
              <a:gd name="connsiteY58" fmla="*/ 1574303 h 5810100"/>
              <a:gd name="connsiteX59" fmla="*/ 7339643 w 8636594"/>
              <a:gd name="connsiteY59" fmla="*/ 1490113 h 5810100"/>
              <a:gd name="connsiteX60" fmla="*/ 7396957 w 8636594"/>
              <a:gd name="connsiteY60" fmla="*/ 1406503 h 5810100"/>
              <a:gd name="connsiteX61" fmla="*/ 7454781 w 8636594"/>
              <a:gd name="connsiteY61" fmla="*/ 1323526 h 5810100"/>
              <a:gd name="connsiteX62" fmla="*/ 7513161 w 8636594"/>
              <a:gd name="connsiteY62" fmla="*/ 1241237 h 5810100"/>
              <a:gd name="connsiteX63" fmla="*/ 7572144 w 8636594"/>
              <a:gd name="connsiteY63" fmla="*/ 1159689 h 5810100"/>
              <a:gd name="connsiteX64" fmla="*/ 7601877 w 8636594"/>
              <a:gd name="connsiteY64" fmla="*/ 1119210 h 5810100"/>
              <a:gd name="connsiteX65" fmla="*/ 7631779 w 8636594"/>
              <a:gd name="connsiteY65" fmla="*/ 1078937 h 5810100"/>
              <a:gd name="connsiteX66" fmla="*/ 7661855 w 8636594"/>
              <a:gd name="connsiteY66" fmla="*/ 1038876 h 5810100"/>
              <a:gd name="connsiteX67" fmla="*/ 7692111 w 8636594"/>
              <a:gd name="connsiteY67" fmla="*/ 999035 h 5810100"/>
              <a:gd name="connsiteX68" fmla="*/ 7722554 w 8636594"/>
              <a:gd name="connsiteY68" fmla="*/ 959419 h 5810100"/>
              <a:gd name="connsiteX69" fmla="*/ 7753190 w 8636594"/>
              <a:gd name="connsiteY69" fmla="*/ 920037 h 5810100"/>
              <a:gd name="connsiteX70" fmla="*/ 7784023 w 8636594"/>
              <a:gd name="connsiteY70" fmla="*/ 880894 h 5810100"/>
              <a:gd name="connsiteX71" fmla="*/ 7815061 w 8636594"/>
              <a:gd name="connsiteY71" fmla="*/ 841997 h 5810100"/>
              <a:gd name="connsiteX72" fmla="*/ 7846308 w 8636594"/>
              <a:gd name="connsiteY72" fmla="*/ 803354 h 5810100"/>
              <a:gd name="connsiteX73" fmla="*/ 7877772 w 8636594"/>
              <a:gd name="connsiteY73" fmla="*/ 764970 h 5810100"/>
              <a:gd name="connsiteX74" fmla="*/ 7909458 w 8636594"/>
              <a:gd name="connsiteY74" fmla="*/ 726853 h 5810100"/>
              <a:gd name="connsiteX75" fmla="*/ 7941371 w 8636594"/>
              <a:gd name="connsiteY75" fmla="*/ 689010 h 5810100"/>
              <a:gd name="connsiteX76" fmla="*/ 7973518 w 8636594"/>
              <a:gd name="connsiteY76" fmla="*/ 651447 h 5810100"/>
              <a:gd name="connsiteX77" fmla="*/ 8005905 w 8636594"/>
              <a:gd name="connsiteY77" fmla="*/ 614171 h 5810100"/>
              <a:gd name="connsiteX78" fmla="*/ 8038538 w 8636594"/>
              <a:gd name="connsiteY78" fmla="*/ 577189 h 5810100"/>
              <a:gd name="connsiteX79" fmla="*/ 8071421 w 8636594"/>
              <a:gd name="connsiteY79" fmla="*/ 540507 h 5810100"/>
              <a:gd name="connsiteX80" fmla="*/ 8104563 w 8636594"/>
              <a:gd name="connsiteY80" fmla="*/ 504132 h 5810100"/>
              <a:gd name="connsiteX81" fmla="*/ 8137967 w 8636594"/>
              <a:gd name="connsiteY81" fmla="*/ 468072 h 5810100"/>
              <a:gd name="connsiteX82" fmla="*/ 8171641 w 8636594"/>
              <a:gd name="connsiteY82" fmla="*/ 432332 h 5810100"/>
              <a:gd name="connsiteX83" fmla="*/ 8205590 w 8636594"/>
              <a:gd name="connsiteY83" fmla="*/ 396920 h 5810100"/>
              <a:gd name="connsiteX84" fmla="*/ 8239820 w 8636594"/>
              <a:gd name="connsiteY84" fmla="*/ 361843 h 5810100"/>
              <a:gd name="connsiteX85" fmla="*/ 8274337 w 8636594"/>
              <a:gd name="connsiteY85" fmla="*/ 327107 h 5810100"/>
              <a:gd name="connsiteX86" fmla="*/ 8309147 w 8636594"/>
              <a:gd name="connsiteY86" fmla="*/ 292718 h 5810100"/>
              <a:gd name="connsiteX87" fmla="*/ 8344256 w 8636594"/>
              <a:gd name="connsiteY87" fmla="*/ 258685 h 5810100"/>
              <a:gd name="connsiteX88" fmla="*/ 8379669 w 8636594"/>
              <a:gd name="connsiteY88" fmla="*/ 225013 h 5810100"/>
              <a:gd name="connsiteX89" fmla="*/ 8415394 w 8636594"/>
              <a:gd name="connsiteY89" fmla="*/ 191709 h 5810100"/>
              <a:gd name="connsiteX90" fmla="*/ 8451434 w 8636594"/>
              <a:gd name="connsiteY90" fmla="*/ 158780 h 5810100"/>
              <a:gd name="connsiteX91" fmla="*/ 8487798 w 8636594"/>
              <a:gd name="connsiteY91" fmla="*/ 126233 h 5810100"/>
              <a:gd name="connsiteX92" fmla="*/ 8524489 w 8636594"/>
              <a:gd name="connsiteY92" fmla="*/ 94075 h 5810100"/>
              <a:gd name="connsiteX93" fmla="*/ 8561515 w 8636594"/>
              <a:gd name="connsiteY93" fmla="*/ 62312 h 5810100"/>
              <a:gd name="connsiteX94" fmla="*/ 8598881 w 8636594"/>
              <a:gd name="connsiteY94" fmla="*/ 30951 h 5810100"/>
              <a:gd name="connsiteX95" fmla="*/ 8636594 w 8636594"/>
              <a:gd name="connsiteY95" fmla="*/ 0 h 5810100"/>
              <a:gd name="connsiteX0" fmla="*/ 8636594 w 8636594"/>
              <a:gd name="connsiteY0" fmla="*/ 0 h 5783988"/>
              <a:gd name="connsiteX1" fmla="*/ 5293 w 8636594"/>
              <a:gd name="connsiteY1" fmla="*/ 0 h 5783988"/>
              <a:gd name="connsiteX2" fmla="*/ 0 w 8636594"/>
              <a:gd name="connsiteY2" fmla="*/ 5587843 h 5783988"/>
              <a:gd name="connsiteX3" fmla="*/ 4183061 w 8636594"/>
              <a:gd name="connsiteY3" fmla="*/ 5783988 h 5783988"/>
              <a:gd name="connsiteX4" fmla="*/ 4218791 w 8636594"/>
              <a:gd name="connsiteY4" fmla="*/ 5757591 h 5783988"/>
              <a:gd name="connsiteX5" fmla="*/ 4254129 w 8636594"/>
              <a:gd name="connsiteY5" fmla="*/ 5730912 h 5783988"/>
              <a:gd name="connsiteX6" fmla="*/ 4289081 w 8636594"/>
              <a:gd name="connsiteY6" fmla="*/ 5703955 h 5783988"/>
              <a:gd name="connsiteX7" fmla="*/ 4323654 w 8636594"/>
              <a:gd name="connsiteY7" fmla="*/ 5676722 h 5783988"/>
              <a:gd name="connsiteX8" fmla="*/ 4357854 w 8636594"/>
              <a:gd name="connsiteY8" fmla="*/ 5649218 h 5783988"/>
              <a:gd name="connsiteX9" fmla="*/ 4391688 w 8636594"/>
              <a:gd name="connsiteY9" fmla="*/ 5621446 h 5783988"/>
              <a:gd name="connsiteX10" fmla="*/ 4425162 w 8636594"/>
              <a:gd name="connsiteY10" fmla="*/ 5593409 h 5783988"/>
              <a:gd name="connsiteX11" fmla="*/ 4458281 w 8636594"/>
              <a:gd name="connsiteY11" fmla="*/ 5565111 h 5783988"/>
              <a:gd name="connsiteX12" fmla="*/ 4491053 w 8636594"/>
              <a:gd name="connsiteY12" fmla="*/ 5536556 h 5783988"/>
              <a:gd name="connsiteX13" fmla="*/ 4523484 w 8636594"/>
              <a:gd name="connsiteY13" fmla="*/ 5507747 h 5783988"/>
              <a:gd name="connsiteX14" fmla="*/ 4555580 w 8636594"/>
              <a:gd name="connsiteY14" fmla="*/ 5478687 h 5783988"/>
              <a:gd name="connsiteX15" fmla="*/ 4587347 w 8636594"/>
              <a:gd name="connsiteY15" fmla="*/ 5449380 h 5783988"/>
              <a:gd name="connsiteX16" fmla="*/ 4618793 w 8636594"/>
              <a:gd name="connsiteY16" fmla="*/ 5419830 h 5783988"/>
              <a:gd name="connsiteX17" fmla="*/ 4649922 w 8636594"/>
              <a:gd name="connsiteY17" fmla="*/ 5390040 h 5783988"/>
              <a:gd name="connsiteX18" fmla="*/ 4680742 w 8636594"/>
              <a:gd name="connsiteY18" fmla="*/ 5360014 h 5783988"/>
              <a:gd name="connsiteX19" fmla="*/ 4711259 w 8636594"/>
              <a:gd name="connsiteY19" fmla="*/ 5329755 h 5783988"/>
              <a:gd name="connsiteX20" fmla="*/ 4741478 w 8636594"/>
              <a:gd name="connsiteY20" fmla="*/ 5299266 h 5783988"/>
              <a:gd name="connsiteX21" fmla="*/ 4771408 w 8636594"/>
              <a:gd name="connsiteY21" fmla="*/ 5268551 h 5783988"/>
              <a:gd name="connsiteX22" fmla="*/ 4801053 w 8636594"/>
              <a:gd name="connsiteY22" fmla="*/ 5237614 h 5783988"/>
              <a:gd name="connsiteX23" fmla="*/ 4830420 w 8636594"/>
              <a:gd name="connsiteY23" fmla="*/ 5206458 h 5783988"/>
              <a:gd name="connsiteX24" fmla="*/ 4859516 w 8636594"/>
              <a:gd name="connsiteY24" fmla="*/ 5175087 h 5783988"/>
              <a:gd name="connsiteX25" fmla="*/ 4888347 w 8636594"/>
              <a:gd name="connsiteY25" fmla="*/ 5143504 h 5783988"/>
              <a:gd name="connsiteX26" fmla="*/ 4916919 w 8636594"/>
              <a:gd name="connsiteY26" fmla="*/ 5111713 h 5783988"/>
              <a:gd name="connsiteX27" fmla="*/ 4945238 w 8636594"/>
              <a:gd name="connsiteY27" fmla="*/ 5079717 h 5783988"/>
              <a:gd name="connsiteX28" fmla="*/ 4973311 w 8636594"/>
              <a:gd name="connsiteY28" fmla="*/ 5047519 h 5783988"/>
              <a:gd name="connsiteX29" fmla="*/ 5001145 w 8636594"/>
              <a:gd name="connsiteY29" fmla="*/ 5015124 h 5783988"/>
              <a:gd name="connsiteX30" fmla="*/ 5028745 w 8636594"/>
              <a:gd name="connsiteY30" fmla="*/ 4982535 h 5783988"/>
              <a:gd name="connsiteX31" fmla="*/ 5056117 w 8636594"/>
              <a:gd name="connsiteY31" fmla="*/ 4949755 h 5783988"/>
              <a:gd name="connsiteX32" fmla="*/ 5083269 w 8636594"/>
              <a:gd name="connsiteY32" fmla="*/ 4916787 h 5783988"/>
              <a:gd name="connsiteX33" fmla="*/ 5110207 w 8636594"/>
              <a:gd name="connsiteY33" fmla="*/ 4883636 h 5783988"/>
              <a:gd name="connsiteX34" fmla="*/ 5136937 w 8636594"/>
              <a:gd name="connsiteY34" fmla="*/ 4850305 h 5783988"/>
              <a:gd name="connsiteX35" fmla="*/ 5163464 w 8636594"/>
              <a:gd name="connsiteY35" fmla="*/ 4816797 h 5783988"/>
              <a:gd name="connsiteX36" fmla="*/ 5215940 w 8636594"/>
              <a:gd name="connsiteY36" fmla="*/ 4749265 h 5783988"/>
              <a:gd name="connsiteX37" fmla="*/ 5267684 w 8636594"/>
              <a:gd name="connsiteY37" fmla="*/ 4681068 h 5783988"/>
              <a:gd name="connsiteX38" fmla="*/ 5318748 w 8636594"/>
              <a:gd name="connsiteY38" fmla="*/ 4612234 h 5783988"/>
              <a:gd name="connsiteX39" fmla="*/ 5369182 w 8636594"/>
              <a:gd name="connsiteY39" fmla="*/ 4542793 h 5783988"/>
              <a:gd name="connsiteX40" fmla="*/ 5419038 w 8636594"/>
              <a:gd name="connsiteY40" fmla="*/ 4472771 h 5783988"/>
              <a:gd name="connsiteX41" fmla="*/ 5468365 w 8636594"/>
              <a:gd name="connsiteY41" fmla="*/ 4402196 h 5783988"/>
              <a:gd name="connsiteX42" fmla="*/ 5517215 w 8636594"/>
              <a:gd name="connsiteY42" fmla="*/ 4331098 h 5783988"/>
              <a:gd name="connsiteX43" fmla="*/ 5565637 w 8636594"/>
              <a:gd name="connsiteY43" fmla="*/ 4259503 h 5783988"/>
              <a:gd name="connsiteX44" fmla="*/ 5613684 w 8636594"/>
              <a:gd name="connsiteY44" fmla="*/ 4187441 h 5783988"/>
              <a:gd name="connsiteX45" fmla="*/ 5685160 w 8636594"/>
              <a:gd name="connsiteY45" fmla="*/ 4078531 h 5783988"/>
              <a:gd name="connsiteX46" fmla="*/ 5756074 w 8636594"/>
              <a:gd name="connsiteY46" fmla="*/ 3968727 h 5783988"/>
              <a:gd name="connsiteX47" fmla="*/ 5873483 w 8636594"/>
              <a:gd name="connsiteY47" fmla="*/ 3783989 h 5783988"/>
              <a:gd name="connsiteX48" fmla="*/ 6203209 w 8636594"/>
              <a:gd name="connsiteY48" fmla="*/ 3258640 h 5783988"/>
              <a:gd name="connsiteX49" fmla="*/ 6299430 w 8636594"/>
              <a:gd name="connsiteY49" fmla="*/ 3107321 h 5783988"/>
              <a:gd name="connsiteX50" fmla="*/ 6372650 w 8636594"/>
              <a:gd name="connsiteY50" fmla="*/ 2993735 h 5783988"/>
              <a:gd name="connsiteX51" fmla="*/ 6453197 w 8636594"/>
              <a:gd name="connsiteY51" fmla="*/ 2869788 h 5783988"/>
              <a:gd name="connsiteX52" fmla="*/ 6564167 w 8636594"/>
              <a:gd name="connsiteY52" fmla="*/ 2696807 h 5783988"/>
              <a:gd name="connsiteX53" fmla="*/ 6976233 w 8636594"/>
              <a:gd name="connsiteY53" fmla="*/ 2045274 h 5783988"/>
              <a:gd name="connsiteX54" fmla="*/ 7086755 w 8636594"/>
              <a:gd name="connsiteY54" fmla="*/ 1872743 h 5783988"/>
              <a:gd name="connsiteX55" fmla="*/ 7170279 w 8636594"/>
              <a:gd name="connsiteY55" fmla="*/ 1744202 h 5783988"/>
              <a:gd name="connsiteX56" fmla="*/ 7226351 w 8636594"/>
              <a:gd name="connsiteY56" fmla="*/ 1659017 h 5783988"/>
              <a:gd name="connsiteX57" fmla="*/ 7282789 w 8636594"/>
              <a:gd name="connsiteY57" fmla="*/ 1574303 h 5783988"/>
              <a:gd name="connsiteX58" fmla="*/ 7339643 w 8636594"/>
              <a:gd name="connsiteY58" fmla="*/ 1490113 h 5783988"/>
              <a:gd name="connsiteX59" fmla="*/ 7396957 w 8636594"/>
              <a:gd name="connsiteY59" fmla="*/ 1406503 h 5783988"/>
              <a:gd name="connsiteX60" fmla="*/ 7454781 w 8636594"/>
              <a:gd name="connsiteY60" fmla="*/ 1323526 h 5783988"/>
              <a:gd name="connsiteX61" fmla="*/ 7513161 w 8636594"/>
              <a:gd name="connsiteY61" fmla="*/ 1241237 h 5783988"/>
              <a:gd name="connsiteX62" fmla="*/ 7572144 w 8636594"/>
              <a:gd name="connsiteY62" fmla="*/ 1159689 h 5783988"/>
              <a:gd name="connsiteX63" fmla="*/ 7601877 w 8636594"/>
              <a:gd name="connsiteY63" fmla="*/ 1119210 h 5783988"/>
              <a:gd name="connsiteX64" fmla="*/ 7631779 w 8636594"/>
              <a:gd name="connsiteY64" fmla="*/ 1078937 h 5783988"/>
              <a:gd name="connsiteX65" fmla="*/ 7661855 w 8636594"/>
              <a:gd name="connsiteY65" fmla="*/ 1038876 h 5783988"/>
              <a:gd name="connsiteX66" fmla="*/ 7692111 w 8636594"/>
              <a:gd name="connsiteY66" fmla="*/ 999035 h 5783988"/>
              <a:gd name="connsiteX67" fmla="*/ 7722554 w 8636594"/>
              <a:gd name="connsiteY67" fmla="*/ 959419 h 5783988"/>
              <a:gd name="connsiteX68" fmla="*/ 7753190 w 8636594"/>
              <a:gd name="connsiteY68" fmla="*/ 920037 h 5783988"/>
              <a:gd name="connsiteX69" fmla="*/ 7784023 w 8636594"/>
              <a:gd name="connsiteY69" fmla="*/ 880894 h 5783988"/>
              <a:gd name="connsiteX70" fmla="*/ 7815061 w 8636594"/>
              <a:gd name="connsiteY70" fmla="*/ 841997 h 5783988"/>
              <a:gd name="connsiteX71" fmla="*/ 7846308 w 8636594"/>
              <a:gd name="connsiteY71" fmla="*/ 803354 h 5783988"/>
              <a:gd name="connsiteX72" fmla="*/ 7877772 w 8636594"/>
              <a:gd name="connsiteY72" fmla="*/ 764970 h 5783988"/>
              <a:gd name="connsiteX73" fmla="*/ 7909458 w 8636594"/>
              <a:gd name="connsiteY73" fmla="*/ 726853 h 5783988"/>
              <a:gd name="connsiteX74" fmla="*/ 7941371 w 8636594"/>
              <a:gd name="connsiteY74" fmla="*/ 689010 h 5783988"/>
              <a:gd name="connsiteX75" fmla="*/ 7973518 w 8636594"/>
              <a:gd name="connsiteY75" fmla="*/ 651447 h 5783988"/>
              <a:gd name="connsiteX76" fmla="*/ 8005905 w 8636594"/>
              <a:gd name="connsiteY76" fmla="*/ 614171 h 5783988"/>
              <a:gd name="connsiteX77" fmla="*/ 8038538 w 8636594"/>
              <a:gd name="connsiteY77" fmla="*/ 577189 h 5783988"/>
              <a:gd name="connsiteX78" fmla="*/ 8071421 w 8636594"/>
              <a:gd name="connsiteY78" fmla="*/ 540507 h 5783988"/>
              <a:gd name="connsiteX79" fmla="*/ 8104563 w 8636594"/>
              <a:gd name="connsiteY79" fmla="*/ 504132 h 5783988"/>
              <a:gd name="connsiteX80" fmla="*/ 8137967 w 8636594"/>
              <a:gd name="connsiteY80" fmla="*/ 468072 h 5783988"/>
              <a:gd name="connsiteX81" fmla="*/ 8171641 w 8636594"/>
              <a:gd name="connsiteY81" fmla="*/ 432332 h 5783988"/>
              <a:gd name="connsiteX82" fmla="*/ 8205590 w 8636594"/>
              <a:gd name="connsiteY82" fmla="*/ 396920 h 5783988"/>
              <a:gd name="connsiteX83" fmla="*/ 8239820 w 8636594"/>
              <a:gd name="connsiteY83" fmla="*/ 361843 h 5783988"/>
              <a:gd name="connsiteX84" fmla="*/ 8274337 w 8636594"/>
              <a:gd name="connsiteY84" fmla="*/ 327107 h 5783988"/>
              <a:gd name="connsiteX85" fmla="*/ 8309147 w 8636594"/>
              <a:gd name="connsiteY85" fmla="*/ 292718 h 5783988"/>
              <a:gd name="connsiteX86" fmla="*/ 8344256 w 8636594"/>
              <a:gd name="connsiteY86" fmla="*/ 258685 h 5783988"/>
              <a:gd name="connsiteX87" fmla="*/ 8379669 w 8636594"/>
              <a:gd name="connsiteY87" fmla="*/ 225013 h 5783988"/>
              <a:gd name="connsiteX88" fmla="*/ 8415394 w 8636594"/>
              <a:gd name="connsiteY88" fmla="*/ 191709 h 5783988"/>
              <a:gd name="connsiteX89" fmla="*/ 8451434 w 8636594"/>
              <a:gd name="connsiteY89" fmla="*/ 158780 h 5783988"/>
              <a:gd name="connsiteX90" fmla="*/ 8487798 w 8636594"/>
              <a:gd name="connsiteY90" fmla="*/ 126233 h 5783988"/>
              <a:gd name="connsiteX91" fmla="*/ 8524489 w 8636594"/>
              <a:gd name="connsiteY91" fmla="*/ 94075 h 5783988"/>
              <a:gd name="connsiteX92" fmla="*/ 8561515 w 8636594"/>
              <a:gd name="connsiteY92" fmla="*/ 62312 h 5783988"/>
              <a:gd name="connsiteX93" fmla="*/ 8598881 w 8636594"/>
              <a:gd name="connsiteY93" fmla="*/ 30951 h 5783988"/>
              <a:gd name="connsiteX94" fmla="*/ 8636594 w 8636594"/>
              <a:gd name="connsiteY94" fmla="*/ 0 h 5783988"/>
              <a:gd name="connsiteX0" fmla="*/ 8636594 w 8636594"/>
              <a:gd name="connsiteY0" fmla="*/ 0 h 5757591"/>
              <a:gd name="connsiteX1" fmla="*/ 5293 w 8636594"/>
              <a:gd name="connsiteY1" fmla="*/ 0 h 5757591"/>
              <a:gd name="connsiteX2" fmla="*/ 0 w 8636594"/>
              <a:gd name="connsiteY2" fmla="*/ 5587843 h 5757591"/>
              <a:gd name="connsiteX3" fmla="*/ 4218791 w 8636594"/>
              <a:gd name="connsiteY3" fmla="*/ 5757591 h 5757591"/>
              <a:gd name="connsiteX4" fmla="*/ 4254129 w 8636594"/>
              <a:gd name="connsiteY4" fmla="*/ 5730912 h 5757591"/>
              <a:gd name="connsiteX5" fmla="*/ 4289081 w 8636594"/>
              <a:gd name="connsiteY5" fmla="*/ 5703955 h 5757591"/>
              <a:gd name="connsiteX6" fmla="*/ 4323654 w 8636594"/>
              <a:gd name="connsiteY6" fmla="*/ 5676722 h 5757591"/>
              <a:gd name="connsiteX7" fmla="*/ 4357854 w 8636594"/>
              <a:gd name="connsiteY7" fmla="*/ 5649218 h 5757591"/>
              <a:gd name="connsiteX8" fmla="*/ 4391688 w 8636594"/>
              <a:gd name="connsiteY8" fmla="*/ 5621446 h 5757591"/>
              <a:gd name="connsiteX9" fmla="*/ 4425162 w 8636594"/>
              <a:gd name="connsiteY9" fmla="*/ 5593409 h 5757591"/>
              <a:gd name="connsiteX10" fmla="*/ 4458281 w 8636594"/>
              <a:gd name="connsiteY10" fmla="*/ 5565111 h 5757591"/>
              <a:gd name="connsiteX11" fmla="*/ 4491053 w 8636594"/>
              <a:gd name="connsiteY11" fmla="*/ 5536556 h 5757591"/>
              <a:gd name="connsiteX12" fmla="*/ 4523484 w 8636594"/>
              <a:gd name="connsiteY12" fmla="*/ 5507747 h 5757591"/>
              <a:gd name="connsiteX13" fmla="*/ 4555580 w 8636594"/>
              <a:gd name="connsiteY13" fmla="*/ 5478687 h 5757591"/>
              <a:gd name="connsiteX14" fmla="*/ 4587347 w 8636594"/>
              <a:gd name="connsiteY14" fmla="*/ 5449380 h 5757591"/>
              <a:gd name="connsiteX15" fmla="*/ 4618793 w 8636594"/>
              <a:gd name="connsiteY15" fmla="*/ 5419830 h 5757591"/>
              <a:gd name="connsiteX16" fmla="*/ 4649922 w 8636594"/>
              <a:gd name="connsiteY16" fmla="*/ 5390040 h 5757591"/>
              <a:gd name="connsiteX17" fmla="*/ 4680742 w 8636594"/>
              <a:gd name="connsiteY17" fmla="*/ 5360014 h 5757591"/>
              <a:gd name="connsiteX18" fmla="*/ 4711259 w 8636594"/>
              <a:gd name="connsiteY18" fmla="*/ 5329755 h 5757591"/>
              <a:gd name="connsiteX19" fmla="*/ 4741478 w 8636594"/>
              <a:gd name="connsiteY19" fmla="*/ 5299266 h 5757591"/>
              <a:gd name="connsiteX20" fmla="*/ 4771408 w 8636594"/>
              <a:gd name="connsiteY20" fmla="*/ 5268551 h 5757591"/>
              <a:gd name="connsiteX21" fmla="*/ 4801053 w 8636594"/>
              <a:gd name="connsiteY21" fmla="*/ 5237614 h 5757591"/>
              <a:gd name="connsiteX22" fmla="*/ 4830420 w 8636594"/>
              <a:gd name="connsiteY22" fmla="*/ 5206458 h 5757591"/>
              <a:gd name="connsiteX23" fmla="*/ 4859516 w 8636594"/>
              <a:gd name="connsiteY23" fmla="*/ 5175087 h 5757591"/>
              <a:gd name="connsiteX24" fmla="*/ 4888347 w 8636594"/>
              <a:gd name="connsiteY24" fmla="*/ 5143504 h 5757591"/>
              <a:gd name="connsiteX25" fmla="*/ 4916919 w 8636594"/>
              <a:gd name="connsiteY25" fmla="*/ 5111713 h 5757591"/>
              <a:gd name="connsiteX26" fmla="*/ 4945238 w 8636594"/>
              <a:gd name="connsiteY26" fmla="*/ 5079717 h 5757591"/>
              <a:gd name="connsiteX27" fmla="*/ 4973311 w 8636594"/>
              <a:gd name="connsiteY27" fmla="*/ 5047519 h 5757591"/>
              <a:gd name="connsiteX28" fmla="*/ 5001145 w 8636594"/>
              <a:gd name="connsiteY28" fmla="*/ 5015124 h 5757591"/>
              <a:gd name="connsiteX29" fmla="*/ 5028745 w 8636594"/>
              <a:gd name="connsiteY29" fmla="*/ 4982535 h 5757591"/>
              <a:gd name="connsiteX30" fmla="*/ 5056117 w 8636594"/>
              <a:gd name="connsiteY30" fmla="*/ 4949755 h 5757591"/>
              <a:gd name="connsiteX31" fmla="*/ 5083269 w 8636594"/>
              <a:gd name="connsiteY31" fmla="*/ 4916787 h 5757591"/>
              <a:gd name="connsiteX32" fmla="*/ 5110207 w 8636594"/>
              <a:gd name="connsiteY32" fmla="*/ 4883636 h 5757591"/>
              <a:gd name="connsiteX33" fmla="*/ 5136937 w 8636594"/>
              <a:gd name="connsiteY33" fmla="*/ 4850305 h 5757591"/>
              <a:gd name="connsiteX34" fmla="*/ 5163464 w 8636594"/>
              <a:gd name="connsiteY34" fmla="*/ 4816797 h 5757591"/>
              <a:gd name="connsiteX35" fmla="*/ 5215940 w 8636594"/>
              <a:gd name="connsiteY35" fmla="*/ 4749265 h 5757591"/>
              <a:gd name="connsiteX36" fmla="*/ 5267684 w 8636594"/>
              <a:gd name="connsiteY36" fmla="*/ 4681068 h 5757591"/>
              <a:gd name="connsiteX37" fmla="*/ 5318748 w 8636594"/>
              <a:gd name="connsiteY37" fmla="*/ 4612234 h 5757591"/>
              <a:gd name="connsiteX38" fmla="*/ 5369182 w 8636594"/>
              <a:gd name="connsiteY38" fmla="*/ 4542793 h 5757591"/>
              <a:gd name="connsiteX39" fmla="*/ 5419038 w 8636594"/>
              <a:gd name="connsiteY39" fmla="*/ 4472771 h 5757591"/>
              <a:gd name="connsiteX40" fmla="*/ 5468365 w 8636594"/>
              <a:gd name="connsiteY40" fmla="*/ 4402196 h 5757591"/>
              <a:gd name="connsiteX41" fmla="*/ 5517215 w 8636594"/>
              <a:gd name="connsiteY41" fmla="*/ 4331098 h 5757591"/>
              <a:gd name="connsiteX42" fmla="*/ 5565637 w 8636594"/>
              <a:gd name="connsiteY42" fmla="*/ 4259503 h 5757591"/>
              <a:gd name="connsiteX43" fmla="*/ 5613684 w 8636594"/>
              <a:gd name="connsiteY43" fmla="*/ 4187441 h 5757591"/>
              <a:gd name="connsiteX44" fmla="*/ 5685160 w 8636594"/>
              <a:gd name="connsiteY44" fmla="*/ 4078531 h 5757591"/>
              <a:gd name="connsiteX45" fmla="*/ 5756074 w 8636594"/>
              <a:gd name="connsiteY45" fmla="*/ 3968727 h 5757591"/>
              <a:gd name="connsiteX46" fmla="*/ 5873483 w 8636594"/>
              <a:gd name="connsiteY46" fmla="*/ 3783989 h 5757591"/>
              <a:gd name="connsiteX47" fmla="*/ 6203209 w 8636594"/>
              <a:gd name="connsiteY47" fmla="*/ 3258640 h 5757591"/>
              <a:gd name="connsiteX48" fmla="*/ 6299430 w 8636594"/>
              <a:gd name="connsiteY48" fmla="*/ 3107321 h 5757591"/>
              <a:gd name="connsiteX49" fmla="*/ 6372650 w 8636594"/>
              <a:gd name="connsiteY49" fmla="*/ 2993735 h 5757591"/>
              <a:gd name="connsiteX50" fmla="*/ 6453197 w 8636594"/>
              <a:gd name="connsiteY50" fmla="*/ 2869788 h 5757591"/>
              <a:gd name="connsiteX51" fmla="*/ 6564167 w 8636594"/>
              <a:gd name="connsiteY51" fmla="*/ 2696807 h 5757591"/>
              <a:gd name="connsiteX52" fmla="*/ 6976233 w 8636594"/>
              <a:gd name="connsiteY52" fmla="*/ 2045274 h 5757591"/>
              <a:gd name="connsiteX53" fmla="*/ 7086755 w 8636594"/>
              <a:gd name="connsiteY53" fmla="*/ 1872743 h 5757591"/>
              <a:gd name="connsiteX54" fmla="*/ 7170279 w 8636594"/>
              <a:gd name="connsiteY54" fmla="*/ 1744202 h 5757591"/>
              <a:gd name="connsiteX55" fmla="*/ 7226351 w 8636594"/>
              <a:gd name="connsiteY55" fmla="*/ 1659017 h 5757591"/>
              <a:gd name="connsiteX56" fmla="*/ 7282789 w 8636594"/>
              <a:gd name="connsiteY56" fmla="*/ 1574303 h 5757591"/>
              <a:gd name="connsiteX57" fmla="*/ 7339643 w 8636594"/>
              <a:gd name="connsiteY57" fmla="*/ 1490113 h 5757591"/>
              <a:gd name="connsiteX58" fmla="*/ 7396957 w 8636594"/>
              <a:gd name="connsiteY58" fmla="*/ 1406503 h 5757591"/>
              <a:gd name="connsiteX59" fmla="*/ 7454781 w 8636594"/>
              <a:gd name="connsiteY59" fmla="*/ 1323526 h 5757591"/>
              <a:gd name="connsiteX60" fmla="*/ 7513161 w 8636594"/>
              <a:gd name="connsiteY60" fmla="*/ 1241237 h 5757591"/>
              <a:gd name="connsiteX61" fmla="*/ 7572144 w 8636594"/>
              <a:gd name="connsiteY61" fmla="*/ 1159689 h 5757591"/>
              <a:gd name="connsiteX62" fmla="*/ 7601877 w 8636594"/>
              <a:gd name="connsiteY62" fmla="*/ 1119210 h 5757591"/>
              <a:gd name="connsiteX63" fmla="*/ 7631779 w 8636594"/>
              <a:gd name="connsiteY63" fmla="*/ 1078937 h 5757591"/>
              <a:gd name="connsiteX64" fmla="*/ 7661855 w 8636594"/>
              <a:gd name="connsiteY64" fmla="*/ 1038876 h 5757591"/>
              <a:gd name="connsiteX65" fmla="*/ 7692111 w 8636594"/>
              <a:gd name="connsiteY65" fmla="*/ 999035 h 5757591"/>
              <a:gd name="connsiteX66" fmla="*/ 7722554 w 8636594"/>
              <a:gd name="connsiteY66" fmla="*/ 959419 h 5757591"/>
              <a:gd name="connsiteX67" fmla="*/ 7753190 w 8636594"/>
              <a:gd name="connsiteY67" fmla="*/ 920037 h 5757591"/>
              <a:gd name="connsiteX68" fmla="*/ 7784023 w 8636594"/>
              <a:gd name="connsiteY68" fmla="*/ 880894 h 5757591"/>
              <a:gd name="connsiteX69" fmla="*/ 7815061 w 8636594"/>
              <a:gd name="connsiteY69" fmla="*/ 841997 h 5757591"/>
              <a:gd name="connsiteX70" fmla="*/ 7846308 w 8636594"/>
              <a:gd name="connsiteY70" fmla="*/ 803354 h 5757591"/>
              <a:gd name="connsiteX71" fmla="*/ 7877772 w 8636594"/>
              <a:gd name="connsiteY71" fmla="*/ 764970 h 5757591"/>
              <a:gd name="connsiteX72" fmla="*/ 7909458 w 8636594"/>
              <a:gd name="connsiteY72" fmla="*/ 726853 h 5757591"/>
              <a:gd name="connsiteX73" fmla="*/ 7941371 w 8636594"/>
              <a:gd name="connsiteY73" fmla="*/ 689010 h 5757591"/>
              <a:gd name="connsiteX74" fmla="*/ 7973518 w 8636594"/>
              <a:gd name="connsiteY74" fmla="*/ 651447 h 5757591"/>
              <a:gd name="connsiteX75" fmla="*/ 8005905 w 8636594"/>
              <a:gd name="connsiteY75" fmla="*/ 614171 h 5757591"/>
              <a:gd name="connsiteX76" fmla="*/ 8038538 w 8636594"/>
              <a:gd name="connsiteY76" fmla="*/ 577189 h 5757591"/>
              <a:gd name="connsiteX77" fmla="*/ 8071421 w 8636594"/>
              <a:gd name="connsiteY77" fmla="*/ 540507 h 5757591"/>
              <a:gd name="connsiteX78" fmla="*/ 8104563 w 8636594"/>
              <a:gd name="connsiteY78" fmla="*/ 504132 h 5757591"/>
              <a:gd name="connsiteX79" fmla="*/ 8137967 w 8636594"/>
              <a:gd name="connsiteY79" fmla="*/ 468072 h 5757591"/>
              <a:gd name="connsiteX80" fmla="*/ 8171641 w 8636594"/>
              <a:gd name="connsiteY80" fmla="*/ 432332 h 5757591"/>
              <a:gd name="connsiteX81" fmla="*/ 8205590 w 8636594"/>
              <a:gd name="connsiteY81" fmla="*/ 396920 h 5757591"/>
              <a:gd name="connsiteX82" fmla="*/ 8239820 w 8636594"/>
              <a:gd name="connsiteY82" fmla="*/ 361843 h 5757591"/>
              <a:gd name="connsiteX83" fmla="*/ 8274337 w 8636594"/>
              <a:gd name="connsiteY83" fmla="*/ 327107 h 5757591"/>
              <a:gd name="connsiteX84" fmla="*/ 8309147 w 8636594"/>
              <a:gd name="connsiteY84" fmla="*/ 292718 h 5757591"/>
              <a:gd name="connsiteX85" fmla="*/ 8344256 w 8636594"/>
              <a:gd name="connsiteY85" fmla="*/ 258685 h 5757591"/>
              <a:gd name="connsiteX86" fmla="*/ 8379669 w 8636594"/>
              <a:gd name="connsiteY86" fmla="*/ 225013 h 5757591"/>
              <a:gd name="connsiteX87" fmla="*/ 8415394 w 8636594"/>
              <a:gd name="connsiteY87" fmla="*/ 191709 h 5757591"/>
              <a:gd name="connsiteX88" fmla="*/ 8451434 w 8636594"/>
              <a:gd name="connsiteY88" fmla="*/ 158780 h 5757591"/>
              <a:gd name="connsiteX89" fmla="*/ 8487798 w 8636594"/>
              <a:gd name="connsiteY89" fmla="*/ 126233 h 5757591"/>
              <a:gd name="connsiteX90" fmla="*/ 8524489 w 8636594"/>
              <a:gd name="connsiteY90" fmla="*/ 94075 h 5757591"/>
              <a:gd name="connsiteX91" fmla="*/ 8561515 w 8636594"/>
              <a:gd name="connsiteY91" fmla="*/ 62312 h 5757591"/>
              <a:gd name="connsiteX92" fmla="*/ 8598881 w 8636594"/>
              <a:gd name="connsiteY92" fmla="*/ 30951 h 5757591"/>
              <a:gd name="connsiteX93" fmla="*/ 8636594 w 8636594"/>
              <a:gd name="connsiteY93" fmla="*/ 0 h 5757591"/>
              <a:gd name="connsiteX0" fmla="*/ 8636594 w 8636594"/>
              <a:gd name="connsiteY0" fmla="*/ 0 h 5730912"/>
              <a:gd name="connsiteX1" fmla="*/ 5293 w 8636594"/>
              <a:gd name="connsiteY1" fmla="*/ 0 h 5730912"/>
              <a:gd name="connsiteX2" fmla="*/ 0 w 8636594"/>
              <a:gd name="connsiteY2" fmla="*/ 5587843 h 5730912"/>
              <a:gd name="connsiteX3" fmla="*/ 4254129 w 8636594"/>
              <a:gd name="connsiteY3" fmla="*/ 5730912 h 5730912"/>
              <a:gd name="connsiteX4" fmla="*/ 4289081 w 8636594"/>
              <a:gd name="connsiteY4" fmla="*/ 5703955 h 5730912"/>
              <a:gd name="connsiteX5" fmla="*/ 4323654 w 8636594"/>
              <a:gd name="connsiteY5" fmla="*/ 5676722 h 5730912"/>
              <a:gd name="connsiteX6" fmla="*/ 4357854 w 8636594"/>
              <a:gd name="connsiteY6" fmla="*/ 5649218 h 5730912"/>
              <a:gd name="connsiteX7" fmla="*/ 4391688 w 8636594"/>
              <a:gd name="connsiteY7" fmla="*/ 5621446 h 5730912"/>
              <a:gd name="connsiteX8" fmla="*/ 4425162 w 8636594"/>
              <a:gd name="connsiteY8" fmla="*/ 5593409 h 5730912"/>
              <a:gd name="connsiteX9" fmla="*/ 4458281 w 8636594"/>
              <a:gd name="connsiteY9" fmla="*/ 5565111 h 5730912"/>
              <a:gd name="connsiteX10" fmla="*/ 4491053 w 8636594"/>
              <a:gd name="connsiteY10" fmla="*/ 5536556 h 5730912"/>
              <a:gd name="connsiteX11" fmla="*/ 4523484 w 8636594"/>
              <a:gd name="connsiteY11" fmla="*/ 5507747 h 5730912"/>
              <a:gd name="connsiteX12" fmla="*/ 4555580 w 8636594"/>
              <a:gd name="connsiteY12" fmla="*/ 5478687 h 5730912"/>
              <a:gd name="connsiteX13" fmla="*/ 4587347 w 8636594"/>
              <a:gd name="connsiteY13" fmla="*/ 5449380 h 5730912"/>
              <a:gd name="connsiteX14" fmla="*/ 4618793 w 8636594"/>
              <a:gd name="connsiteY14" fmla="*/ 5419830 h 5730912"/>
              <a:gd name="connsiteX15" fmla="*/ 4649922 w 8636594"/>
              <a:gd name="connsiteY15" fmla="*/ 5390040 h 5730912"/>
              <a:gd name="connsiteX16" fmla="*/ 4680742 w 8636594"/>
              <a:gd name="connsiteY16" fmla="*/ 5360014 h 5730912"/>
              <a:gd name="connsiteX17" fmla="*/ 4711259 w 8636594"/>
              <a:gd name="connsiteY17" fmla="*/ 5329755 h 5730912"/>
              <a:gd name="connsiteX18" fmla="*/ 4741478 w 8636594"/>
              <a:gd name="connsiteY18" fmla="*/ 5299266 h 5730912"/>
              <a:gd name="connsiteX19" fmla="*/ 4771408 w 8636594"/>
              <a:gd name="connsiteY19" fmla="*/ 5268551 h 5730912"/>
              <a:gd name="connsiteX20" fmla="*/ 4801053 w 8636594"/>
              <a:gd name="connsiteY20" fmla="*/ 5237614 h 5730912"/>
              <a:gd name="connsiteX21" fmla="*/ 4830420 w 8636594"/>
              <a:gd name="connsiteY21" fmla="*/ 5206458 h 5730912"/>
              <a:gd name="connsiteX22" fmla="*/ 4859516 w 8636594"/>
              <a:gd name="connsiteY22" fmla="*/ 5175087 h 5730912"/>
              <a:gd name="connsiteX23" fmla="*/ 4888347 w 8636594"/>
              <a:gd name="connsiteY23" fmla="*/ 5143504 h 5730912"/>
              <a:gd name="connsiteX24" fmla="*/ 4916919 w 8636594"/>
              <a:gd name="connsiteY24" fmla="*/ 5111713 h 5730912"/>
              <a:gd name="connsiteX25" fmla="*/ 4945238 w 8636594"/>
              <a:gd name="connsiteY25" fmla="*/ 5079717 h 5730912"/>
              <a:gd name="connsiteX26" fmla="*/ 4973311 w 8636594"/>
              <a:gd name="connsiteY26" fmla="*/ 5047519 h 5730912"/>
              <a:gd name="connsiteX27" fmla="*/ 5001145 w 8636594"/>
              <a:gd name="connsiteY27" fmla="*/ 5015124 h 5730912"/>
              <a:gd name="connsiteX28" fmla="*/ 5028745 w 8636594"/>
              <a:gd name="connsiteY28" fmla="*/ 4982535 h 5730912"/>
              <a:gd name="connsiteX29" fmla="*/ 5056117 w 8636594"/>
              <a:gd name="connsiteY29" fmla="*/ 4949755 h 5730912"/>
              <a:gd name="connsiteX30" fmla="*/ 5083269 w 8636594"/>
              <a:gd name="connsiteY30" fmla="*/ 4916787 h 5730912"/>
              <a:gd name="connsiteX31" fmla="*/ 5110207 w 8636594"/>
              <a:gd name="connsiteY31" fmla="*/ 4883636 h 5730912"/>
              <a:gd name="connsiteX32" fmla="*/ 5136937 w 8636594"/>
              <a:gd name="connsiteY32" fmla="*/ 4850305 h 5730912"/>
              <a:gd name="connsiteX33" fmla="*/ 5163464 w 8636594"/>
              <a:gd name="connsiteY33" fmla="*/ 4816797 h 5730912"/>
              <a:gd name="connsiteX34" fmla="*/ 5215940 w 8636594"/>
              <a:gd name="connsiteY34" fmla="*/ 4749265 h 5730912"/>
              <a:gd name="connsiteX35" fmla="*/ 5267684 w 8636594"/>
              <a:gd name="connsiteY35" fmla="*/ 4681068 h 5730912"/>
              <a:gd name="connsiteX36" fmla="*/ 5318748 w 8636594"/>
              <a:gd name="connsiteY36" fmla="*/ 4612234 h 5730912"/>
              <a:gd name="connsiteX37" fmla="*/ 5369182 w 8636594"/>
              <a:gd name="connsiteY37" fmla="*/ 4542793 h 5730912"/>
              <a:gd name="connsiteX38" fmla="*/ 5419038 w 8636594"/>
              <a:gd name="connsiteY38" fmla="*/ 4472771 h 5730912"/>
              <a:gd name="connsiteX39" fmla="*/ 5468365 w 8636594"/>
              <a:gd name="connsiteY39" fmla="*/ 4402196 h 5730912"/>
              <a:gd name="connsiteX40" fmla="*/ 5517215 w 8636594"/>
              <a:gd name="connsiteY40" fmla="*/ 4331098 h 5730912"/>
              <a:gd name="connsiteX41" fmla="*/ 5565637 w 8636594"/>
              <a:gd name="connsiteY41" fmla="*/ 4259503 h 5730912"/>
              <a:gd name="connsiteX42" fmla="*/ 5613684 w 8636594"/>
              <a:gd name="connsiteY42" fmla="*/ 4187441 h 5730912"/>
              <a:gd name="connsiteX43" fmla="*/ 5685160 w 8636594"/>
              <a:gd name="connsiteY43" fmla="*/ 4078531 h 5730912"/>
              <a:gd name="connsiteX44" fmla="*/ 5756074 w 8636594"/>
              <a:gd name="connsiteY44" fmla="*/ 3968727 h 5730912"/>
              <a:gd name="connsiteX45" fmla="*/ 5873483 w 8636594"/>
              <a:gd name="connsiteY45" fmla="*/ 3783989 h 5730912"/>
              <a:gd name="connsiteX46" fmla="*/ 6203209 w 8636594"/>
              <a:gd name="connsiteY46" fmla="*/ 3258640 h 5730912"/>
              <a:gd name="connsiteX47" fmla="*/ 6299430 w 8636594"/>
              <a:gd name="connsiteY47" fmla="*/ 3107321 h 5730912"/>
              <a:gd name="connsiteX48" fmla="*/ 6372650 w 8636594"/>
              <a:gd name="connsiteY48" fmla="*/ 2993735 h 5730912"/>
              <a:gd name="connsiteX49" fmla="*/ 6453197 w 8636594"/>
              <a:gd name="connsiteY49" fmla="*/ 2869788 h 5730912"/>
              <a:gd name="connsiteX50" fmla="*/ 6564167 w 8636594"/>
              <a:gd name="connsiteY50" fmla="*/ 2696807 h 5730912"/>
              <a:gd name="connsiteX51" fmla="*/ 6976233 w 8636594"/>
              <a:gd name="connsiteY51" fmla="*/ 2045274 h 5730912"/>
              <a:gd name="connsiteX52" fmla="*/ 7086755 w 8636594"/>
              <a:gd name="connsiteY52" fmla="*/ 1872743 h 5730912"/>
              <a:gd name="connsiteX53" fmla="*/ 7170279 w 8636594"/>
              <a:gd name="connsiteY53" fmla="*/ 1744202 h 5730912"/>
              <a:gd name="connsiteX54" fmla="*/ 7226351 w 8636594"/>
              <a:gd name="connsiteY54" fmla="*/ 1659017 h 5730912"/>
              <a:gd name="connsiteX55" fmla="*/ 7282789 w 8636594"/>
              <a:gd name="connsiteY55" fmla="*/ 1574303 h 5730912"/>
              <a:gd name="connsiteX56" fmla="*/ 7339643 w 8636594"/>
              <a:gd name="connsiteY56" fmla="*/ 1490113 h 5730912"/>
              <a:gd name="connsiteX57" fmla="*/ 7396957 w 8636594"/>
              <a:gd name="connsiteY57" fmla="*/ 1406503 h 5730912"/>
              <a:gd name="connsiteX58" fmla="*/ 7454781 w 8636594"/>
              <a:gd name="connsiteY58" fmla="*/ 1323526 h 5730912"/>
              <a:gd name="connsiteX59" fmla="*/ 7513161 w 8636594"/>
              <a:gd name="connsiteY59" fmla="*/ 1241237 h 5730912"/>
              <a:gd name="connsiteX60" fmla="*/ 7572144 w 8636594"/>
              <a:gd name="connsiteY60" fmla="*/ 1159689 h 5730912"/>
              <a:gd name="connsiteX61" fmla="*/ 7601877 w 8636594"/>
              <a:gd name="connsiteY61" fmla="*/ 1119210 h 5730912"/>
              <a:gd name="connsiteX62" fmla="*/ 7631779 w 8636594"/>
              <a:gd name="connsiteY62" fmla="*/ 1078937 h 5730912"/>
              <a:gd name="connsiteX63" fmla="*/ 7661855 w 8636594"/>
              <a:gd name="connsiteY63" fmla="*/ 1038876 h 5730912"/>
              <a:gd name="connsiteX64" fmla="*/ 7692111 w 8636594"/>
              <a:gd name="connsiteY64" fmla="*/ 999035 h 5730912"/>
              <a:gd name="connsiteX65" fmla="*/ 7722554 w 8636594"/>
              <a:gd name="connsiteY65" fmla="*/ 959419 h 5730912"/>
              <a:gd name="connsiteX66" fmla="*/ 7753190 w 8636594"/>
              <a:gd name="connsiteY66" fmla="*/ 920037 h 5730912"/>
              <a:gd name="connsiteX67" fmla="*/ 7784023 w 8636594"/>
              <a:gd name="connsiteY67" fmla="*/ 880894 h 5730912"/>
              <a:gd name="connsiteX68" fmla="*/ 7815061 w 8636594"/>
              <a:gd name="connsiteY68" fmla="*/ 841997 h 5730912"/>
              <a:gd name="connsiteX69" fmla="*/ 7846308 w 8636594"/>
              <a:gd name="connsiteY69" fmla="*/ 803354 h 5730912"/>
              <a:gd name="connsiteX70" fmla="*/ 7877772 w 8636594"/>
              <a:gd name="connsiteY70" fmla="*/ 764970 h 5730912"/>
              <a:gd name="connsiteX71" fmla="*/ 7909458 w 8636594"/>
              <a:gd name="connsiteY71" fmla="*/ 726853 h 5730912"/>
              <a:gd name="connsiteX72" fmla="*/ 7941371 w 8636594"/>
              <a:gd name="connsiteY72" fmla="*/ 689010 h 5730912"/>
              <a:gd name="connsiteX73" fmla="*/ 7973518 w 8636594"/>
              <a:gd name="connsiteY73" fmla="*/ 651447 h 5730912"/>
              <a:gd name="connsiteX74" fmla="*/ 8005905 w 8636594"/>
              <a:gd name="connsiteY74" fmla="*/ 614171 h 5730912"/>
              <a:gd name="connsiteX75" fmla="*/ 8038538 w 8636594"/>
              <a:gd name="connsiteY75" fmla="*/ 577189 h 5730912"/>
              <a:gd name="connsiteX76" fmla="*/ 8071421 w 8636594"/>
              <a:gd name="connsiteY76" fmla="*/ 540507 h 5730912"/>
              <a:gd name="connsiteX77" fmla="*/ 8104563 w 8636594"/>
              <a:gd name="connsiteY77" fmla="*/ 504132 h 5730912"/>
              <a:gd name="connsiteX78" fmla="*/ 8137967 w 8636594"/>
              <a:gd name="connsiteY78" fmla="*/ 468072 h 5730912"/>
              <a:gd name="connsiteX79" fmla="*/ 8171641 w 8636594"/>
              <a:gd name="connsiteY79" fmla="*/ 432332 h 5730912"/>
              <a:gd name="connsiteX80" fmla="*/ 8205590 w 8636594"/>
              <a:gd name="connsiteY80" fmla="*/ 396920 h 5730912"/>
              <a:gd name="connsiteX81" fmla="*/ 8239820 w 8636594"/>
              <a:gd name="connsiteY81" fmla="*/ 361843 h 5730912"/>
              <a:gd name="connsiteX82" fmla="*/ 8274337 w 8636594"/>
              <a:gd name="connsiteY82" fmla="*/ 327107 h 5730912"/>
              <a:gd name="connsiteX83" fmla="*/ 8309147 w 8636594"/>
              <a:gd name="connsiteY83" fmla="*/ 292718 h 5730912"/>
              <a:gd name="connsiteX84" fmla="*/ 8344256 w 8636594"/>
              <a:gd name="connsiteY84" fmla="*/ 258685 h 5730912"/>
              <a:gd name="connsiteX85" fmla="*/ 8379669 w 8636594"/>
              <a:gd name="connsiteY85" fmla="*/ 225013 h 5730912"/>
              <a:gd name="connsiteX86" fmla="*/ 8415394 w 8636594"/>
              <a:gd name="connsiteY86" fmla="*/ 191709 h 5730912"/>
              <a:gd name="connsiteX87" fmla="*/ 8451434 w 8636594"/>
              <a:gd name="connsiteY87" fmla="*/ 158780 h 5730912"/>
              <a:gd name="connsiteX88" fmla="*/ 8487798 w 8636594"/>
              <a:gd name="connsiteY88" fmla="*/ 126233 h 5730912"/>
              <a:gd name="connsiteX89" fmla="*/ 8524489 w 8636594"/>
              <a:gd name="connsiteY89" fmla="*/ 94075 h 5730912"/>
              <a:gd name="connsiteX90" fmla="*/ 8561515 w 8636594"/>
              <a:gd name="connsiteY90" fmla="*/ 62312 h 5730912"/>
              <a:gd name="connsiteX91" fmla="*/ 8598881 w 8636594"/>
              <a:gd name="connsiteY91" fmla="*/ 30951 h 5730912"/>
              <a:gd name="connsiteX92" fmla="*/ 8636594 w 8636594"/>
              <a:gd name="connsiteY92" fmla="*/ 0 h 5730912"/>
              <a:gd name="connsiteX0" fmla="*/ 8636594 w 8636594"/>
              <a:gd name="connsiteY0" fmla="*/ 0 h 5703955"/>
              <a:gd name="connsiteX1" fmla="*/ 5293 w 8636594"/>
              <a:gd name="connsiteY1" fmla="*/ 0 h 5703955"/>
              <a:gd name="connsiteX2" fmla="*/ 0 w 8636594"/>
              <a:gd name="connsiteY2" fmla="*/ 5587843 h 5703955"/>
              <a:gd name="connsiteX3" fmla="*/ 4289081 w 8636594"/>
              <a:gd name="connsiteY3" fmla="*/ 5703955 h 5703955"/>
              <a:gd name="connsiteX4" fmla="*/ 4323654 w 8636594"/>
              <a:gd name="connsiteY4" fmla="*/ 5676722 h 5703955"/>
              <a:gd name="connsiteX5" fmla="*/ 4357854 w 8636594"/>
              <a:gd name="connsiteY5" fmla="*/ 5649218 h 5703955"/>
              <a:gd name="connsiteX6" fmla="*/ 4391688 w 8636594"/>
              <a:gd name="connsiteY6" fmla="*/ 5621446 h 5703955"/>
              <a:gd name="connsiteX7" fmla="*/ 4425162 w 8636594"/>
              <a:gd name="connsiteY7" fmla="*/ 5593409 h 5703955"/>
              <a:gd name="connsiteX8" fmla="*/ 4458281 w 8636594"/>
              <a:gd name="connsiteY8" fmla="*/ 5565111 h 5703955"/>
              <a:gd name="connsiteX9" fmla="*/ 4491053 w 8636594"/>
              <a:gd name="connsiteY9" fmla="*/ 5536556 h 5703955"/>
              <a:gd name="connsiteX10" fmla="*/ 4523484 w 8636594"/>
              <a:gd name="connsiteY10" fmla="*/ 5507747 h 5703955"/>
              <a:gd name="connsiteX11" fmla="*/ 4555580 w 8636594"/>
              <a:gd name="connsiteY11" fmla="*/ 5478687 h 5703955"/>
              <a:gd name="connsiteX12" fmla="*/ 4587347 w 8636594"/>
              <a:gd name="connsiteY12" fmla="*/ 5449380 h 5703955"/>
              <a:gd name="connsiteX13" fmla="*/ 4618793 w 8636594"/>
              <a:gd name="connsiteY13" fmla="*/ 5419830 h 5703955"/>
              <a:gd name="connsiteX14" fmla="*/ 4649922 w 8636594"/>
              <a:gd name="connsiteY14" fmla="*/ 5390040 h 5703955"/>
              <a:gd name="connsiteX15" fmla="*/ 4680742 w 8636594"/>
              <a:gd name="connsiteY15" fmla="*/ 5360014 h 5703955"/>
              <a:gd name="connsiteX16" fmla="*/ 4711259 w 8636594"/>
              <a:gd name="connsiteY16" fmla="*/ 5329755 h 5703955"/>
              <a:gd name="connsiteX17" fmla="*/ 4741478 w 8636594"/>
              <a:gd name="connsiteY17" fmla="*/ 5299266 h 5703955"/>
              <a:gd name="connsiteX18" fmla="*/ 4771408 w 8636594"/>
              <a:gd name="connsiteY18" fmla="*/ 5268551 h 5703955"/>
              <a:gd name="connsiteX19" fmla="*/ 4801053 w 8636594"/>
              <a:gd name="connsiteY19" fmla="*/ 5237614 h 5703955"/>
              <a:gd name="connsiteX20" fmla="*/ 4830420 w 8636594"/>
              <a:gd name="connsiteY20" fmla="*/ 5206458 h 5703955"/>
              <a:gd name="connsiteX21" fmla="*/ 4859516 w 8636594"/>
              <a:gd name="connsiteY21" fmla="*/ 5175087 h 5703955"/>
              <a:gd name="connsiteX22" fmla="*/ 4888347 w 8636594"/>
              <a:gd name="connsiteY22" fmla="*/ 5143504 h 5703955"/>
              <a:gd name="connsiteX23" fmla="*/ 4916919 w 8636594"/>
              <a:gd name="connsiteY23" fmla="*/ 5111713 h 5703955"/>
              <a:gd name="connsiteX24" fmla="*/ 4945238 w 8636594"/>
              <a:gd name="connsiteY24" fmla="*/ 5079717 h 5703955"/>
              <a:gd name="connsiteX25" fmla="*/ 4973311 w 8636594"/>
              <a:gd name="connsiteY25" fmla="*/ 5047519 h 5703955"/>
              <a:gd name="connsiteX26" fmla="*/ 5001145 w 8636594"/>
              <a:gd name="connsiteY26" fmla="*/ 5015124 h 5703955"/>
              <a:gd name="connsiteX27" fmla="*/ 5028745 w 8636594"/>
              <a:gd name="connsiteY27" fmla="*/ 4982535 h 5703955"/>
              <a:gd name="connsiteX28" fmla="*/ 5056117 w 8636594"/>
              <a:gd name="connsiteY28" fmla="*/ 4949755 h 5703955"/>
              <a:gd name="connsiteX29" fmla="*/ 5083269 w 8636594"/>
              <a:gd name="connsiteY29" fmla="*/ 4916787 h 5703955"/>
              <a:gd name="connsiteX30" fmla="*/ 5110207 w 8636594"/>
              <a:gd name="connsiteY30" fmla="*/ 4883636 h 5703955"/>
              <a:gd name="connsiteX31" fmla="*/ 5136937 w 8636594"/>
              <a:gd name="connsiteY31" fmla="*/ 4850305 h 5703955"/>
              <a:gd name="connsiteX32" fmla="*/ 5163464 w 8636594"/>
              <a:gd name="connsiteY32" fmla="*/ 4816797 h 5703955"/>
              <a:gd name="connsiteX33" fmla="*/ 5215940 w 8636594"/>
              <a:gd name="connsiteY33" fmla="*/ 4749265 h 5703955"/>
              <a:gd name="connsiteX34" fmla="*/ 5267684 w 8636594"/>
              <a:gd name="connsiteY34" fmla="*/ 4681068 h 5703955"/>
              <a:gd name="connsiteX35" fmla="*/ 5318748 w 8636594"/>
              <a:gd name="connsiteY35" fmla="*/ 4612234 h 5703955"/>
              <a:gd name="connsiteX36" fmla="*/ 5369182 w 8636594"/>
              <a:gd name="connsiteY36" fmla="*/ 4542793 h 5703955"/>
              <a:gd name="connsiteX37" fmla="*/ 5419038 w 8636594"/>
              <a:gd name="connsiteY37" fmla="*/ 4472771 h 5703955"/>
              <a:gd name="connsiteX38" fmla="*/ 5468365 w 8636594"/>
              <a:gd name="connsiteY38" fmla="*/ 4402196 h 5703955"/>
              <a:gd name="connsiteX39" fmla="*/ 5517215 w 8636594"/>
              <a:gd name="connsiteY39" fmla="*/ 4331098 h 5703955"/>
              <a:gd name="connsiteX40" fmla="*/ 5565637 w 8636594"/>
              <a:gd name="connsiteY40" fmla="*/ 4259503 h 5703955"/>
              <a:gd name="connsiteX41" fmla="*/ 5613684 w 8636594"/>
              <a:gd name="connsiteY41" fmla="*/ 4187441 h 5703955"/>
              <a:gd name="connsiteX42" fmla="*/ 5685160 w 8636594"/>
              <a:gd name="connsiteY42" fmla="*/ 4078531 h 5703955"/>
              <a:gd name="connsiteX43" fmla="*/ 5756074 w 8636594"/>
              <a:gd name="connsiteY43" fmla="*/ 3968727 h 5703955"/>
              <a:gd name="connsiteX44" fmla="*/ 5873483 w 8636594"/>
              <a:gd name="connsiteY44" fmla="*/ 3783989 h 5703955"/>
              <a:gd name="connsiteX45" fmla="*/ 6203209 w 8636594"/>
              <a:gd name="connsiteY45" fmla="*/ 3258640 h 5703955"/>
              <a:gd name="connsiteX46" fmla="*/ 6299430 w 8636594"/>
              <a:gd name="connsiteY46" fmla="*/ 3107321 h 5703955"/>
              <a:gd name="connsiteX47" fmla="*/ 6372650 w 8636594"/>
              <a:gd name="connsiteY47" fmla="*/ 2993735 h 5703955"/>
              <a:gd name="connsiteX48" fmla="*/ 6453197 w 8636594"/>
              <a:gd name="connsiteY48" fmla="*/ 2869788 h 5703955"/>
              <a:gd name="connsiteX49" fmla="*/ 6564167 w 8636594"/>
              <a:gd name="connsiteY49" fmla="*/ 2696807 h 5703955"/>
              <a:gd name="connsiteX50" fmla="*/ 6976233 w 8636594"/>
              <a:gd name="connsiteY50" fmla="*/ 2045274 h 5703955"/>
              <a:gd name="connsiteX51" fmla="*/ 7086755 w 8636594"/>
              <a:gd name="connsiteY51" fmla="*/ 1872743 h 5703955"/>
              <a:gd name="connsiteX52" fmla="*/ 7170279 w 8636594"/>
              <a:gd name="connsiteY52" fmla="*/ 1744202 h 5703955"/>
              <a:gd name="connsiteX53" fmla="*/ 7226351 w 8636594"/>
              <a:gd name="connsiteY53" fmla="*/ 1659017 h 5703955"/>
              <a:gd name="connsiteX54" fmla="*/ 7282789 w 8636594"/>
              <a:gd name="connsiteY54" fmla="*/ 1574303 h 5703955"/>
              <a:gd name="connsiteX55" fmla="*/ 7339643 w 8636594"/>
              <a:gd name="connsiteY55" fmla="*/ 1490113 h 5703955"/>
              <a:gd name="connsiteX56" fmla="*/ 7396957 w 8636594"/>
              <a:gd name="connsiteY56" fmla="*/ 1406503 h 5703955"/>
              <a:gd name="connsiteX57" fmla="*/ 7454781 w 8636594"/>
              <a:gd name="connsiteY57" fmla="*/ 1323526 h 5703955"/>
              <a:gd name="connsiteX58" fmla="*/ 7513161 w 8636594"/>
              <a:gd name="connsiteY58" fmla="*/ 1241237 h 5703955"/>
              <a:gd name="connsiteX59" fmla="*/ 7572144 w 8636594"/>
              <a:gd name="connsiteY59" fmla="*/ 1159689 h 5703955"/>
              <a:gd name="connsiteX60" fmla="*/ 7601877 w 8636594"/>
              <a:gd name="connsiteY60" fmla="*/ 1119210 h 5703955"/>
              <a:gd name="connsiteX61" fmla="*/ 7631779 w 8636594"/>
              <a:gd name="connsiteY61" fmla="*/ 1078937 h 5703955"/>
              <a:gd name="connsiteX62" fmla="*/ 7661855 w 8636594"/>
              <a:gd name="connsiteY62" fmla="*/ 1038876 h 5703955"/>
              <a:gd name="connsiteX63" fmla="*/ 7692111 w 8636594"/>
              <a:gd name="connsiteY63" fmla="*/ 999035 h 5703955"/>
              <a:gd name="connsiteX64" fmla="*/ 7722554 w 8636594"/>
              <a:gd name="connsiteY64" fmla="*/ 959419 h 5703955"/>
              <a:gd name="connsiteX65" fmla="*/ 7753190 w 8636594"/>
              <a:gd name="connsiteY65" fmla="*/ 920037 h 5703955"/>
              <a:gd name="connsiteX66" fmla="*/ 7784023 w 8636594"/>
              <a:gd name="connsiteY66" fmla="*/ 880894 h 5703955"/>
              <a:gd name="connsiteX67" fmla="*/ 7815061 w 8636594"/>
              <a:gd name="connsiteY67" fmla="*/ 841997 h 5703955"/>
              <a:gd name="connsiteX68" fmla="*/ 7846308 w 8636594"/>
              <a:gd name="connsiteY68" fmla="*/ 803354 h 5703955"/>
              <a:gd name="connsiteX69" fmla="*/ 7877772 w 8636594"/>
              <a:gd name="connsiteY69" fmla="*/ 764970 h 5703955"/>
              <a:gd name="connsiteX70" fmla="*/ 7909458 w 8636594"/>
              <a:gd name="connsiteY70" fmla="*/ 726853 h 5703955"/>
              <a:gd name="connsiteX71" fmla="*/ 7941371 w 8636594"/>
              <a:gd name="connsiteY71" fmla="*/ 689010 h 5703955"/>
              <a:gd name="connsiteX72" fmla="*/ 7973518 w 8636594"/>
              <a:gd name="connsiteY72" fmla="*/ 651447 h 5703955"/>
              <a:gd name="connsiteX73" fmla="*/ 8005905 w 8636594"/>
              <a:gd name="connsiteY73" fmla="*/ 614171 h 5703955"/>
              <a:gd name="connsiteX74" fmla="*/ 8038538 w 8636594"/>
              <a:gd name="connsiteY74" fmla="*/ 577189 h 5703955"/>
              <a:gd name="connsiteX75" fmla="*/ 8071421 w 8636594"/>
              <a:gd name="connsiteY75" fmla="*/ 540507 h 5703955"/>
              <a:gd name="connsiteX76" fmla="*/ 8104563 w 8636594"/>
              <a:gd name="connsiteY76" fmla="*/ 504132 h 5703955"/>
              <a:gd name="connsiteX77" fmla="*/ 8137967 w 8636594"/>
              <a:gd name="connsiteY77" fmla="*/ 468072 h 5703955"/>
              <a:gd name="connsiteX78" fmla="*/ 8171641 w 8636594"/>
              <a:gd name="connsiteY78" fmla="*/ 432332 h 5703955"/>
              <a:gd name="connsiteX79" fmla="*/ 8205590 w 8636594"/>
              <a:gd name="connsiteY79" fmla="*/ 396920 h 5703955"/>
              <a:gd name="connsiteX80" fmla="*/ 8239820 w 8636594"/>
              <a:gd name="connsiteY80" fmla="*/ 361843 h 5703955"/>
              <a:gd name="connsiteX81" fmla="*/ 8274337 w 8636594"/>
              <a:gd name="connsiteY81" fmla="*/ 327107 h 5703955"/>
              <a:gd name="connsiteX82" fmla="*/ 8309147 w 8636594"/>
              <a:gd name="connsiteY82" fmla="*/ 292718 h 5703955"/>
              <a:gd name="connsiteX83" fmla="*/ 8344256 w 8636594"/>
              <a:gd name="connsiteY83" fmla="*/ 258685 h 5703955"/>
              <a:gd name="connsiteX84" fmla="*/ 8379669 w 8636594"/>
              <a:gd name="connsiteY84" fmla="*/ 225013 h 5703955"/>
              <a:gd name="connsiteX85" fmla="*/ 8415394 w 8636594"/>
              <a:gd name="connsiteY85" fmla="*/ 191709 h 5703955"/>
              <a:gd name="connsiteX86" fmla="*/ 8451434 w 8636594"/>
              <a:gd name="connsiteY86" fmla="*/ 158780 h 5703955"/>
              <a:gd name="connsiteX87" fmla="*/ 8487798 w 8636594"/>
              <a:gd name="connsiteY87" fmla="*/ 126233 h 5703955"/>
              <a:gd name="connsiteX88" fmla="*/ 8524489 w 8636594"/>
              <a:gd name="connsiteY88" fmla="*/ 94075 h 5703955"/>
              <a:gd name="connsiteX89" fmla="*/ 8561515 w 8636594"/>
              <a:gd name="connsiteY89" fmla="*/ 62312 h 5703955"/>
              <a:gd name="connsiteX90" fmla="*/ 8598881 w 8636594"/>
              <a:gd name="connsiteY90" fmla="*/ 30951 h 5703955"/>
              <a:gd name="connsiteX91" fmla="*/ 8636594 w 8636594"/>
              <a:gd name="connsiteY91" fmla="*/ 0 h 5703955"/>
              <a:gd name="connsiteX0" fmla="*/ 8636594 w 8636594"/>
              <a:gd name="connsiteY0" fmla="*/ 0 h 5676722"/>
              <a:gd name="connsiteX1" fmla="*/ 5293 w 8636594"/>
              <a:gd name="connsiteY1" fmla="*/ 0 h 5676722"/>
              <a:gd name="connsiteX2" fmla="*/ 0 w 8636594"/>
              <a:gd name="connsiteY2" fmla="*/ 5587843 h 5676722"/>
              <a:gd name="connsiteX3" fmla="*/ 4323654 w 8636594"/>
              <a:gd name="connsiteY3" fmla="*/ 5676722 h 5676722"/>
              <a:gd name="connsiteX4" fmla="*/ 4357854 w 8636594"/>
              <a:gd name="connsiteY4" fmla="*/ 5649218 h 5676722"/>
              <a:gd name="connsiteX5" fmla="*/ 4391688 w 8636594"/>
              <a:gd name="connsiteY5" fmla="*/ 5621446 h 5676722"/>
              <a:gd name="connsiteX6" fmla="*/ 4425162 w 8636594"/>
              <a:gd name="connsiteY6" fmla="*/ 5593409 h 5676722"/>
              <a:gd name="connsiteX7" fmla="*/ 4458281 w 8636594"/>
              <a:gd name="connsiteY7" fmla="*/ 5565111 h 5676722"/>
              <a:gd name="connsiteX8" fmla="*/ 4491053 w 8636594"/>
              <a:gd name="connsiteY8" fmla="*/ 5536556 h 5676722"/>
              <a:gd name="connsiteX9" fmla="*/ 4523484 w 8636594"/>
              <a:gd name="connsiteY9" fmla="*/ 5507747 h 5676722"/>
              <a:gd name="connsiteX10" fmla="*/ 4555580 w 8636594"/>
              <a:gd name="connsiteY10" fmla="*/ 5478687 h 5676722"/>
              <a:gd name="connsiteX11" fmla="*/ 4587347 w 8636594"/>
              <a:gd name="connsiteY11" fmla="*/ 5449380 h 5676722"/>
              <a:gd name="connsiteX12" fmla="*/ 4618793 w 8636594"/>
              <a:gd name="connsiteY12" fmla="*/ 5419830 h 5676722"/>
              <a:gd name="connsiteX13" fmla="*/ 4649922 w 8636594"/>
              <a:gd name="connsiteY13" fmla="*/ 5390040 h 5676722"/>
              <a:gd name="connsiteX14" fmla="*/ 4680742 w 8636594"/>
              <a:gd name="connsiteY14" fmla="*/ 5360014 h 5676722"/>
              <a:gd name="connsiteX15" fmla="*/ 4711259 w 8636594"/>
              <a:gd name="connsiteY15" fmla="*/ 5329755 h 5676722"/>
              <a:gd name="connsiteX16" fmla="*/ 4741478 w 8636594"/>
              <a:gd name="connsiteY16" fmla="*/ 5299266 h 5676722"/>
              <a:gd name="connsiteX17" fmla="*/ 4771408 w 8636594"/>
              <a:gd name="connsiteY17" fmla="*/ 5268551 h 5676722"/>
              <a:gd name="connsiteX18" fmla="*/ 4801053 w 8636594"/>
              <a:gd name="connsiteY18" fmla="*/ 5237614 h 5676722"/>
              <a:gd name="connsiteX19" fmla="*/ 4830420 w 8636594"/>
              <a:gd name="connsiteY19" fmla="*/ 5206458 h 5676722"/>
              <a:gd name="connsiteX20" fmla="*/ 4859516 w 8636594"/>
              <a:gd name="connsiteY20" fmla="*/ 5175087 h 5676722"/>
              <a:gd name="connsiteX21" fmla="*/ 4888347 w 8636594"/>
              <a:gd name="connsiteY21" fmla="*/ 5143504 h 5676722"/>
              <a:gd name="connsiteX22" fmla="*/ 4916919 w 8636594"/>
              <a:gd name="connsiteY22" fmla="*/ 5111713 h 5676722"/>
              <a:gd name="connsiteX23" fmla="*/ 4945238 w 8636594"/>
              <a:gd name="connsiteY23" fmla="*/ 5079717 h 5676722"/>
              <a:gd name="connsiteX24" fmla="*/ 4973311 w 8636594"/>
              <a:gd name="connsiteY24" fmla="*/ 5047519 h 5676722"/>
              <a:gd name="connsiteX25" fmla="*/ 5001145 w 8636594"/>
              <a:gd name="connsiteY25" fmla="*/ 5015124 h 5676722"/>
              <a:gd name="connsiteX26" fmla="*/ 5028745 w 8636594"/>
              <a:gd name="connsiteY26" fmla="*/ 4982535 h 5676722"/>
              <a:gd name="connsiteX27" fmla="*/ 5056117 w 8636594"/>
              <a:gd name="connsiteY27" fmla="*/ 4949755 h 5676722"/>
              <a:gd name="connsiteX28" fmla="*/ 5083269 w 8636594"/>
              <a:gd name="connsiteY28" fmla="*/ 4916787 h 5676722"/>
              <a:gd name="connsiteX29" fmla="*/ 5110207 w 8636594"/>
              <a:gd name="connsiteY29" fmla="*/ 4883636 h 5676722"/>
              <a:gd name="connsiteX30" fmla="*/ 5136937 w 8636594"/>
              <a:gd name="connsiteY30" fmla="*/ 4850305 h 5676722"/>
              <a:gd name="connsiteX31" fmla="*/ 5163464 w 8636594"/>
              <a:gd name="connsiteY31" fmla="*/ 4816797 h 5676722"/>
              <a:gd name="connsiteX32" fmla="*/ 5215940 w 8636594"/>
              <a:gd name="connsiteY32" fmla="*/ 4749265 h 5676722"/>
              <a:gd name="connsiteX33" fmla="*/ 5267684 w 8636594"/>
              <a:gd name="connsiteY33" fmla="*/ 4681068 h 5676722"/>
              <a:gd name="connsiteX34" fmla="*/ 5318748 w 8636594"/>
              <a:gd name="connsiteY34" fmla="*/ 4612234 h 5676722"/>
              <a:gd name="connsiteX35" fmla="*/ 5369182 w 8636594"/>
              <a:gd name="connsiteY35" fmla="*/ 4542793 h 5676722"/>
              <a:gd name="connsiteX36" fmla="*/ 5419038 w 8636594"/>
              <a:gd name="connsiteY36" fmla="*/ 4472771 h 5676722"/>
              <a:gd name="connsiteX37" fmla="*/ 5468365 w 8636594"/>
              <a:gd name="connsiteY37" fmla="*/ 4402196 h 5676722"/>
              <a:gd name="connsiteX38" fmla="*/ 5517215 w 8636594"/>
              <a:gd name="connsiteY38" fmla="*/ 4331098 h 5676722"/>
              <a:gd name="connsiteX39" fmla="*/ 5565637 w 8636594"/>
              <a:gd name="connsiteY39" fmla="*/ 4259503 h 5676722"/>
              <a:gd name="connsiteX40" fmla="*/ 5613684 w 8636594"/>
              <a:gd name="connsiteY40" fmla="*/ 4187441 h 5676722"/>
              <a:gd name="connsiteX41" fmla="*/ 5685160 w 8636594"/>
              <a:gd name="connsiteY41" fmla="*/ 4078531 h 5676722"/>
              <a:gd name="connsiteX42" fmla="*/ 5756074 w 8636594"/>
              <a:gd name="connsiteY42" fmla="*/ 3968727 h 5676722"/>
              <a:gd name="connsiteX43" fmla="*/ 5873483 w 8636594"/>
              <a:gd name="connsiteY43" fmla="*/ 3783989 h 5676722"/>
              <a:gd name="connsiteX44" fmla="*/ 6203209 w 8636594"/>
              <a:gd name="connsiteY44" fmla="*/ 3258640 h 5676722"/>
              <a:gd name="connsiteX45" fmla="*/ 6299430 w 8636594"/>
              <a:gd name="connsiteY45" fmla="*/ 3107321 h 5676722"/>
              <a:gd name="connsiteX46" fmla="*/ 6372650 w 8636594"/>
              <a:gd name="connsiteY46" fmla="*/ 2993735 h 5676722"/>
              <a:gd name="connsiteX47" fmla="*/ 6453197 w 8636594"/>
              <a:gd name="connsiteY47" fmla="*/ 2869788 h 5676722"/>
              <a:gd name="connsiteX48" fmla="*/ 6564167 w 8636594"/>
              <a:gd name="connsiteY48" fmla="*/ 2696807 h 5676722"/>
              <a:gd name="connsiteX49" fmla="*/ 6976233 w 8636594"/>
              <a:gd name="connsiteY49" fmla="*/ 2045274 h 5676722"/>
              <a:gd name="connsiteX50" fmla="*/ 7086755 w 8636594"/>
              <a:gd name="connsiteY50" fmla="*/ 1872743 h 5676722"/>
              <a:gd name="connsiteX51" fmla="*/ 7170279 w 8636594"/>
              <a:gd name="connsiteY51" fmla="*/ 1744202 h 5676722"/>
              <a:gd name="connsiteX52" fmla="*/ 7226351 w 8636594"/>
              <a:gd name="connsiteY52" fmla="*/ 1659017 h 5676722"/>
              <a:gd name="connsiteX53" fmla="*/ 7282789 w 8636594"/>
              <a:gd name="connsiteY53" fmla="*/ 1574303 h 5676722"/>
              <a:gd name="connsiteX54" fmla="*/ 7339643 w 8636594"/>
              <a:gd name="connsiteY54" fmla="*/ 1490113 h 5676722"/>
              <a:gd name="connsiteX55" fmla="*/ 7396957 w 8636594"/>
              <a:gd name="connsiteY55" fmla="*/ 1406503 h 5676722"/>
              <a:gd name="connsiteX56" fmla="*/ 7454781 w 8636594"/>
              <a:gd name="connsiteY56" fmla="*/ 1323526 h 5676722"/>
              <a:gd name="connsiteX57" fmla="*/ 7513161 w 8636594"/>
              <a:gd name="connsiteY57" fmla="*/ 1241237 h 5676722"/>
              <a:gd name="connsiteX58" fmla="*/ 7572144 w 8636594"/>
              <a:gd name="connsiteY58" fmla="*/ 1159689 h 5676722"/>
              <a:gd name="connsiteX59" fmla="*/ 7601877 w 8636594"/>
              <a:gd name="connsiteY59" fmla="*/ 1119210 h 5676722"/>
              <a:gd name="connsiteX60" fmla="*/ 7631779 w 8636594"/>
              <a:gd name="connsiteY60" fmla="*/ 1078937 h 5676722"/>
              <a:gd name="connsiteX61" fmla="*/ 7661855 w 8636594"/>
              <a:gd name="connsiteY61" fmla="*/ 1038876 h 5676722"/>
              <a:gd name="connsiteX62" fmla="*/ 7692111 w 8636594"/>
              <a:gd name="connsiteY62" fmla="*/ 999035 h 5676722"/>
              <a:gd name="connsiteX63" fmla="*/ 7722554 w 8636594"/>
              <a:gd name="connsiteY63" fmla="*/ 959419 h 5676722"/>
              <a:gd name="connsiteX64" fmla="*/ 7753190 w 8636594"/>
              <a:gd name="connsiteY64" fmla="*/ 920037 h 5676722"/>
              <a:gd name="connsiteX65" fmla="*/ 7784023 w 8636594"/>
              <a:gd name="connsiteY65" fmla="*/ 880894 h 5676722"/>
              <a:gd name="connsiteX66" fmla="*/ 7815061 w 8636594"/>
              <a:gd name="connsiteY66" fmla="*/ 841997 h 5676722"/>
              <a:gd name="connsiteX67" fmla="*/ 7846308 w 8636594"/>
              <a:gd name="connsiteY67" fmla="*/ 803354 h 5676722"/>
              <a:gd name="connsiteX68" fmla="*/ 7877772 w 8636594"/>
              <a:gd name="connsiteY68" fmla="*/ 764970 h 5676722"/>
              <a:gd name="connsiteX69" fmla="*/ 7909458 w 8636594"/>
              <a:gd name="connsiteY69" fmla="*/ 726853 h 5676722"/>
              <a:gd name="connsiteX70" fmla="*/ 7941371 w 8636594"/>
              <a:gd name="connsiteY70" fmla="*/ 689010 h 5676722"/>
              <a:gd name="connsiteX71" fmla="*/ 7973518 w 8636594"/>
              <a:gd name="connsiteY71" fmla="*/ 651447 h 5676722"/>
              <a:gd name="connsiteX72" fmla="*/ 8005905 w 8636594"/>
              <a:gd name="connsiteY72" fmla="*/ 614171 h 5676722"/>
              <a:gd name="connsiteX73" fmla="*/ 8038538 w 8636594"/>
              <a:gd name="connsiteY73" fmla="*/ 577189 h 5676722"/>
              <a:gd name="connsiteX74" fmla="*/ 8071421 w 8636594"/>
              <a:gd name="connsiteY74" fmla="*/ 540507 h 5676722"/>
              <a:gd name="connsiteX75" fmla="*/ 8104563 w 8636594"/>
              <a:gd name="connsiteY75" fmla="*/ 504132 h 5676722"/>
              <a:gd name="connsiteX76" fmla="*/ 8137967 w 8636594"/>
              <a:gd name="connsiteY76" fmla="*/ 468072 h 5676722"/>
              <a:gd name="connsiteX77" fmla="*/ 8171641 w 8636594"/>
              <a:gd name="connsiteY77" fmla="*/ 432332 h 5676722"/>
              <a:gd name="connsiteX78" fmla="*/ 8205590 w 8636594"/>
              <a:gd name="connsiteY78" fmla="*/ 396920 h 5676722"/>
              <a:gd name="connsiteX79" fmla="*/ 8239820 w 8636594"/>
              <a:gd name="connsiteY79" fmla="*/ 361843 h 5676722"/>
              <a:gd name="connsiteX80" fmla="*/ 8274337 w 8636594"/>
              <a:gd name="connsiteY80" fmla="*/ 327107 h 5676722"/>
              <a:gd name="connsiteX81" fmla="*/ 8309147 w 8636594"/>
              <a:gd name="connsiteY81" fmla="*/ 292718 h 5676722"/>
              <a:gd name="connsiteX82" fmla="*/ 8344256 w 8636594"/>
              <a:gd name="connsiteY82" fmla="*/ 258685 h 5676722"/>
              <a:gd name="connsiteX83" fmla="*/ 8379669 w 8636594"/>
              <a:gd name="connsiteY83" fmla="*/ 225013 h 5676722"/>
              <a:gd name="connsiteX84" fmla="*/ 8415394 w 8636594"/>
              <a:gd name="connsiteY84" fmla="*/ 191709 h 5676722"/>
              <a:gd name="connsiteX85" fmla="*/ 8451434 w 8636594"/>
              <a:gd name="connsiteY85" fmla="*/ 158780 h 5676722"/>
              <a:gd name="connsiteX86" fmla="*/ 8487798 w 8636594"/>
              <a:gd name="connsiteY86" fmla="*/ 126233 h 5676722"/>
              <a:gd name="connsiteX87" fmla="*/ 8524489 w 8636594"/>
              <a:gd name="connsiteY87" fmla="*/ 94075 h 5676722"/>
              <a:gd name="connsiteX88" fmla="*/ 8561515 w 8636594"/>
              <a:gd name="connsiteY88" fmla="*/ 62312 h 5676722"/>
              <a:gd name="connsiteX89" fmla="*/ 8598881 w 8636594"/>
              <a:gd name="connsiteY89" fmla="*/ 30951 h 5676722"/>
              <a:gd name="connsiteX90" fmla="*/ 8636594 w 8636594"/>
              <a:gd name="connsiteY90" fmla="*/ 0 h 5676722"/>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391688 w 8636594"/>
              <a:gd name="connsiteY4" fmla="*/ 5621446 h 5649218"/>
              <a:gd name="connsiteX5" fmla="*/ 4425162 w 8636594"/>
              <a:gd name="connsiteY5" fmla="*/ 5593409 h 5649218"/>
              <a:gd name="connsiteX6" fmla="*/ 4458281 w 8636594"/>
              <a:gd name="connsiteY6" fmla="*/ 5565111 h 5649218"/>
              <a:gd name="connsiteX7" fmla="*/ 4491053 w 8636594"/>
              <a:gd name="connsiteY7" fmla="*/ 5536556 h 5649218"/>
              <a:gd name="connsiteX8" fmla="*/ 4523484 w 8636594"/>
              <a:gd name="connsiteY8" fmla="*/ 5507747 h 5649218"/>
              <a:gd name="connsiteX9" fmla="*/ 4555580 w 8636594"/>
              <a:gd name="connsiteY9" fmla="*/ 5478687 h 5649218"/>
              <a:gd name="connsiteX10" fmla="*/ 4587347 w 8636594"/>
              <a:gd name="connsiteY10" fmla="*/ 5449380 h 5649218"/>
              <a:gd name="connsiteX11" fmla="*/ 4618793 w 8636594"/>
              <a:gd name="connsiteY11" fmla="*/ 5419830 h 5649218"/>
              <a:gd name="connsiteX12" fmla="*/ 4649922 w 8636594"/>
              <a:gd name="connsiteY12" fmla="*/ 5390040 h 5649218"/>
              <a:gd name="connsiteX13" fmla="*/ 4680742 w 8636594"/>
              <a:gd name="connsiteY13" fmla="*/ 5360014 h 5649218"/>
              <a:gd name="connsiteX14" fmla="*/ 4711259 w 8636594"/>
              <a:gd name="connsiteY14" fmla="*/ 5329755 h 5649218"/>
              <a:gd name="connsiteX15" fmla="*/ 4741478 w 8636594"/>
              <a:gd name="connsiteY15" fmla="*/ 5299266 h 5649218"/>
              <a:gd name="connsiteX16" fmla="*/ 4771408 w 8636594"/>
              <a:gd name="connsiteY16" fmla="*/ 5268551 h 5649218"/>
              <a:gd name="connsiteX17" fmla="*/ 4801053 w 8636594"/>
              <a:gd name="connsiteY17" fmla="*/ 5237614 h 5649218"/>
              <a:gd name="connsiteX18" fmla="*/ 4830420 w 8636594"/>
              <a:gd name="connsiteY18" fmla="*/ 5206458 h 5649218"/>
              <a:gd name="connsiteX19" fmla="*/ 4859516 w 8636594"/>
              <a:gd name="connsiteY19" fmla="*/ 5175087 h 5649218"/>
              <a:gd name="connsiteX20" fmla="*/ 4888347 w 8636594"/>
              <a:gd name="connsiteY20" fmla="*/ 5143504 h 5649218"/>
              <a:gd name="connsiteX21" fmla="*/ 4916919 w 8636594"/>
              <a:gd name="connsiteY21" fmla="*/ 5111713 h 5649218"/>
              <a:gd name="connsiteX22" fmla="*/ 4945238 w 8636594"/>
              <a:gd name="connsiteY22" fmla="*/ 5079717 h 5649218"/>
              <a:gd name="connsiteX23" fmla="*/ 4973311 w 8636594"/>
              <a:gd name="connsiteY23" fmla="*/ 5047519 h 5649218"/>
              <a:gd name="connsiteX24" fmla="*/ 5001145 w 8636594"/>
              <a:gd name="connsiteY24" fmla="*/ 5015124 h 5649218"/>
              <a:gd name="connsiteX25" fmla="*/ 5028745 w 8636594"/>
              <a:gd name="connsiteY25" fmla="*/ 4982535 h 5649218"/>
              <a:gd name="connsiteX26" fmla="*/ 5056117 w 8636594"/>
              <a:gd name="connsiteY26" fmla="*/ 4949755 h 5649218"/>
              <a:gd name="connsiteX27" fmla="*/ 5083269 w 8636594"/>
              <a:gd name="connsiteY27" fmla="*/ 4916787 h 5649218"/>
              <a:gd name="connsiteX28" fmla="*/ 5110207 w 8636594"/>
              <a:gd name="connsiteY28" fmla="*/ 4883636 h 5649218"/>
              <a:gd name="connsiteX29" fmla="*/ 5136937 w 8636594"/>
              <a:gd name="connsiteY29" fmla="*/ 4850305 h 5649218"/>
              <a:gd name="connsiteX30" fmla="*/ 5163464 w 8636594"/>
              <a:gd name="connsiteY30" fmla="*/ 4816797 h 5649218"/>
              <a:gd name="connsiteX31" fmla="*/ 5215940 w 8636594"/>
              <a:gd name="connsiteY31" fmla="*/ 4749265 h 5649218"/>
              <a:gd name="connsiteX32" fmla="*/ 5267684 w 8636594"/>
              <a:gd name="connsiteY32" fmla="*/ 4681068 h 5649218"/>
              <a:gd name="connsiteX33" fmla="*/ 5318748 w 8636594"/>
              <a:gd name="connsiteY33" fmla="*/ 4612234 h 5649218"/>
              <a:gd name="connsiteX34" fmla="*/ 5369182 w 8636594"/>
              <a:gd name="connsiteY34" fmla="*/ 4542793 h 5649218"/>
              <a:gd name="connsiteX35" fmla="*/ 5419038 w 8636594"/>
              <a:gd name="connsiteY35" fmla="*/ 4472771 h 5649218"/>
              <a:gd name="connsiteX36" fmla="*/ 5468365 w 8636594"/>
              <a:gd name="connsiteY36" fmla="*/ 4402196 h 5649218"/>
              <a:gd name="connsiteX37" fmla="*/ 5517215 w 8636594"/>
              <a:gd name="connsiteY37" fmla="*/ 4331098 h 5649218"/>
              <a:gd name="connsiteX38" fmla="*/ 5565637 w 8636594"/>
              <a:gd name="connsiteY38" fmla="*/ 4259503 h 5649218"/>
              <a:gd name="connsiteX39" fmla="*/ 5613684 w 8636594"/>
              <a:gd name="connsiteY39" fmla="*/ 4187441 h 5649218"/>
              <a:gd name="connsiteX40" fmla="*/ 5685160 w 8636594"/>
              <a:gd name="connsiteY40" fmla="*/ 4078531 h 5649218"/>
              <a:gd name="connsiteX41" fmla="*/ 5756074 w 8636594"/>
              <a:gd name="connsiteY41" fmla="*/ 3968727 h 5649218"/>
              <a:gd name="connsiteX42" fmla="*/ 5873483 w 8636594"/>
              <a:gd name="connsiteY42" fmla="*/ 3783989 h 5649218"/>
              <a:gd name="connsiteX43" fmla="*/ 6203209 w 8636594"/>
              <a:gd name="connsiteY43" fmla="*/ 3258640 h 5649218"/>
              <a:gd name="connsiteX44" fmla="*/ 6299430 w 8636594"/>
              <a:gd name="connsiteY44" fmla="*/ 3107321 h 5649218"/>
              <a:gd name="connsiteX45" fmla="*/ 6372650 w 8636594"/>
              <a:gd name="connsiteY45" fmla="*/ 2993735 h 5649218"/>
              <a:gd name="connsiteX46" fmla="*/ 6453197 w 8636594"/>
              <a:gd name="connsiteY46" fmla="*/ 2869788 h 5649218"/>
              <a:gd name="connsiteX47" fmla="*/ 6564167 w 8636594"/>
              <a:gd name="connsiteY47" fmla="*/ 2696807 h 5649218"/>
              <a:gd name="connsiteX48" fmla="*/ 6976233 w 8636594"/>
              <a:gd name="connsiteY48" fmla="*/ 2045274 h 5649218"/>
              <a:gd name="connsiteX49" fmla="*/ 7086755 w 8636594"/>
              <a:gd name="connsiteY49" fmla="*/ 1872743 h 5649218"/>
              <a:gd name="connsiteX50" fmla="*/ 7170279 w 8636594"/>
              <a:gd name="connsiteY50" fmla="*/ 1744202 h 5649218"/>
              <a:gd name="connsiteX51" fmla="*/ 7226351 w 8636594"/>
              <a:gd name="connsiteY51" fmla="*/ 1659017 h 5649218"/>
              <a:gd name="connsiteX52" fmla="*/ 7282789 w 8636594"/>
              <a:gd name="connsiteY52" fmla="*/ 1574303 h 5649218"/>
              <a:gd name="connsiteX53" fmla="*/ 7339643 w 8636594"/>
              <a:gd name="connsiteY53" fmla="*/ 1490113 h 5649218"/>
              <a:gd name="connsiteX54" fmla="*/ 7396957 w 8636594"/>
              <a:gd name="connsiteY54" fmla="*/ 1406503 h 5649218"/>
              <a:gd name="connsiteX55" fmla="*/ 7454781 w 8636594"/>
              <a:gd name="connsiteY55" fmla="*/ 1323526 h 5649218"/>
              <a:gd name="connsiteX56" fmla="*/ 7513161 w 8636594"/>
              <a:gd name="connsiteY56" fmla="*/ 1241237 h 5649218"/>
              <a:gd name="connsiteX57" fmla="*/ 7572144 w 8636594"/>
              <a:gd name="connsiteY57" fmla="*/ 1159689 h 5649218"/>
              <a:gd name="connsiteX58" fmla="*/ 7601877 w 8636594"/>
              <a:gd name="connsiteY58" fmla="*/ 1119210 h 5649218"/>
              <a:gd name="connsiteX59" fmla="*/ 7631779 w 8636594"/>
              <a:gd name="connsiteY59" fmla="*/ 1078937 h 5649218"/>
              <a:gd name="connsiteX60" fmla="*/ 7661855 w 8636594"/>
              <a:gd name="connsiteY60" fmla="*/ 1038876 h 5649218"/>
              <a:gd name="connsiteX61" fmla="*/ 7692111 w 8636594"/>
              <a:gd name="connsiteY61" fmla="*/ 999035 h 5649218"/>
              <a:gd name="connsiteX62" fmla="*/ 7722554 w 8636594"/>
              <a:gd name="connsiteY62" fmla="*/ 959419 h 5649218"/>
              <a:gd name="connsiteX63" fmla="*/ 7753190 w 8636594"/>
              <a:gd name="connsiteY63" fmla="*/ 920037 h 5649218"/>
              <a:gd name="connsiteX64" fmla="*/ 7784023 w 8636594"/>
              <a:gd name="connsiteY64" fmla="*/ 880894 h 5649218"/>
              <a:gd name="connsiteX65" fmla="*/ 7815061 w 8636594"/>
              <a:gd name="connsiteY65" fmla="*/ 841997 h 5649218"/>
              <a:gd name="connsiteX66" fmla="*/ 7846308 w 8636594"/>
              <a:gd name="connsiteY66" fmla="*/ 803354 h 5649218"/>
              <a:gd name="connsiteX67" fmla="*/ 7877772 w 8636594"/>
              <a:gd name="connsiteY67" fmla="*/ 764970 h 5649218"/>
              <a:gd name="connsiteX68" fmla="*/ 7909458 w 8636594"/>
              <a:gd name="connsiteY68" fmla="*/ 726853 h 5649218"/>
              <a:gd name="connsiteX69" fmla="*/ 7941371 w 8636594"/>
              <a:gd name="connsiteY69" fmla="*/ 689010 h 5649218"/>
              <a:gd name="connsiteX70" fmla="*/ 7973518 w 8636594"/>
              <a:gd name="connsiteY70" fmla="*/ 651447 h 5649218"/>
              <a:gd name="connsiteX71" fmla="*/ 8005905 w 8636594"/>
              <a:gd name="connsiteY71" fmla="*/ 614171 h 5649218"/>
              <a:gd name="connsiteX72" fmla="*/ 8038538 w 8636594"/>
              <a:gd name="connsiteY72" fmla="*/ 577189 h 5649218"/>
              <a:gd name="connsiteX73" fmla="*/ 8071421 w 8636594"/>
              <a:gd name="connsiteY73" fmla="*/ 540507 h 5649218"/>
              <a:gd name="connsiteX74" fmla="*/ 8104563 w 8636594"/>
              <a:gd name="connsiteY74" fmla="*/ 504132 h 5649218"/>
              <a:gd name="connsiteX75" fmla="*/ 8137967 w 8636594"/>
              <a:gd name="connsiteY75" fmla="*/ 468072 h 5649218"/>
              <a:gd name="connsiteX76" fmla="*/ 8171641 w 8636594"/>
              <a:gd name="connsiteY76" fmla="*/ 432332 h 5649218"/>
              <a:gd name="connsiteX77" fmla="*/ 8205590 w 8636594"/>
              <a:gd name="connsiteY77" fmla="*/ 396920 h 5649218"/>
              <a:gd name="connsiteX78" fmla="*/ 8239820 w 8636594"/>
              <a:gd name="connsiteY78" fmla="*/ 361843 h 5649218"/>
              <a:gd name="connsiteX79" fmla="*/ 8274337 w 8636594"/>
              <a:gd name="connsiteY79" fmla="*/ 327107 h 5649218"/>
              <a:gd name="connsiteX80" fmla="*/ 8309147 w 8636594"/>
              <a:gd name="connsiteY80" fmla="*/ 292718 h 5649218"/>
              <a:gd name="connsiteX81" fmla="*/ 8344256 w 8636594"/>
              <a:gd name="connsiteY81" fmla="*/ 258685 h 5649218"/>
              <a:gd name="connsiteX82" fmla="*/ 8379669 w 8636594"/>
              <a:gd name="connsiteY82" fmla="*/ 225013 h 5649218"/>
              <a:gd name="connsiteX83" fmla="*/ 8415394 w 8636594"/>
              <a:gd name="connsiteY83" fmla="*/ 191709 h 5649218"/>
              <a:gd name="connsiteX84" fmla="*/ 8451434 w 8636594"/>
              <a:gd name="connsiteY84" fmla="*/ 158780 h 5649218"/>
              <a:gd name="connsiteX85" fmla="*/ 8487798 w 8636594"/>
              <a:gd name="connsiteY85" fmla="*/ 126233 h 5649218"/>
              <a:gd name="connsiteX86" fmla="*/ 8524489 w 8636594"/>
              <a:gd name="connsiteY86" fmla="*/ 94075 h 5649218"/>
              <a:gd name="connsiteX87" fmla="*/ 8561515 w 8636594"/>
              <a:gd name="connsiteY87" fmla="*/ 62312 h 5649218"/>
              <a:gd name="connsiteX88" fmla="*/ 8598881 w 8636594"/>
              <a:gd name="connsiteY88" fmla="*/ 30951 h 5649218"/>
              <a:gd name="connsiteX89" fmla="*/ 8636594 w 8636594"/>
              <a:gd name="connsiteY89" fmla="*/ 0 h 5649218"/>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425162 w 8636594"/>
              <a:gd name="connsiteY4" fmla="*/ 5593409 h 5649218"/>
              <a:gd name="connsiteX5" fmla="*/ 4458281 w 8636594"/>
              <a:gd name="connsiteY5" fmla="*/ 5565111 h 5649218"/>
              <a:gd name="connsiteX6" fmla="*/ 4491053 w 8636594"/>
              <a:gd name="connsiteY6" fmla="*/ 5536556 h 5649218"/>
              <a:gd name="connsiteX7" fmla="*/ 4523484 w 8636594"/>
              <a:gd name="connsiteY7" fmla="*/ 5507747 h 5649218"/>
              <a:gd name="connsiteX8" fmla="*/ 4555580 w 8636594"/>
              <a:gd name="connsiteY8" fmla="*/ 5478687 h 5649218"/>
              <a:gd name="connsiteX9" fmla="*/ 4587347 w 8636594"/>
              <a:gd name="connsiteY9" fmla="*/ 5449380 h 5649218"/>
              <a:gd name="connsiteX10" fmla="*/ 4618793 w 8636594"/>
              <a:gd name="connsiteY10" fmla="*/ 5419830 h 5649218"/>
              <a:gd name="connsiteX11" fmla="*/ 4649922 w 8636594"/>
              <a:gd name="connsiteY11" fmla="*/ 5390040 h 5649218"/>
              <a:gd name="connsiteX12" fmla="*/ 4680742 w 8636594"/>
              <a:gd name="connsiteY12" fmla="*/ 5360014 h 5649218"/>
              <a:gd name="connsiteX13" fmla="*/ 4711259 w 8636594"/>
              <a:gd name="connsiteY13" fmla="*/ 5329755 h 5649218"/>
              <a:gd name="connsiteX14" fmla="*/ 4741478 w 8636594"/>
              <a:gd name="connsiteY14" fmla="*/ 5299266 h 5649218"/>
              <a:gd name="connsiteX15" fmla="*/ 4771408 w 8636594"/>
              <a:gd name="connsiteY15" fmla="*/ 5268551 h 5649218"/>
              <a:gd name="connsiteX16" fmla="*/ 4801053 w 8636594"/>
              <a:gd name="connsiteY16" fmla="*/ 5237614 h 5649218"/>
              <a:gd name="connsiteX17" fmla="*/ 4830420 w 8636594"/>
              <a:gd name="connsiteY17" fmla="*/ 5206458 h 5649218"/>
              <a:gd name="connsiteX18" fmla="*/ 4859516 w 8636594"/>
              <a:gd name="connsiteY18" fmla="*/ 5175087 h 5649218"/>
              <a:gd name="connsiteX19" fmla="*/ 4888347 w 8636594"/>
              <a:gd name="connsiteY19" fmla="*/ 5143504 h 5649218"/>
              <a:gd name="connsiteX20" fmla="*/ 4916919 w 8636594"/>
              <a:gd name="connsiteY20" fmla="*/ 5111713 h 5649218"/>
              <a:gd name="connsiteX21" fmla="*/ 4945238 w 8636594"/>
              <a:gd name="connsiteY21" fmla="*/ 5079717 h 5649218"/>
              <a:gd name="connsiteX22" fmla="*/ 4973311 w 8636594"/>
              <a:gd name="connsiteY22" fmla="*/ 5047519 h 5649218"/>
              <a:gd name="connsiteX23" fmla="*/ 5001145 w 8636594"/>
              <a:gd name="connsiteY23" fmla="*/ 5015124 h 5649218"/>
              <a:gd name="connsiteX24" fmla="*/ 5028745 w 8636594"/>
              <a:gd name="connsiteY24" fmla="*/ 4982535 h 5649218"/>
              <a:gd name="connsiteX25" fmla="*/ 5056117 w 8636594"/>
              <a:gd name="connsiteY25" fmla="*/ 4949755 h 5649218"/>
              <a:gd name="connsiteX26" fmla="*/ 5083269 w 8636594"/>
              <a:gd name="connsiteY26" fmla="*/ 4916787 h 5649218"/>
              <a:gd name="connsiteX27" fmla="*/ 5110207 w 8636594"/>
              <a:gd name="connsiteY27" fmla="*/ 4883636 h 5649218"/>
              <a:gd name="connsiteX28" fmla="*/ 5136937 w 8636594"/>
              <a:gd name="connsiteY28" fmla="*/ 4850305 h 5649218"/>
              <a:gd name="connsiteX29" fmla="*/ 5163464 w 8636594"/>
              <a:gd name="connsiteY29" fmla="*/ 4816797 h 5649218"/>
              <a:gd name="connsiteX30" fmla="*/ 5215940 w 8636594"/>
              <a:gd name="connsiteY30" fmla="*/ 4749265 h 5649218"/>
              <a:gd name="connsiteX31" fmla="*/ 5267684 w 8636594"/>
              <a:gd name="connsiteY31" fmla="*/ 4681068 h 5649218"/>
              <a:gd name="connsiteX32" fmla="*/ 5318748 w 8636594"/>
              <a:gd name="connsiteY32" fmla="*/ 4612234 h 5649218"/>
              <a:gd name="connsiteX33" fmla="*/ 5369182 w 8636594"/>
              <a:gd name="connsiteY33" fmla="*/ 4542793 h 5649218"/>
              <a:gd name="connsiteX34" fmla="*/ 5419038 w 8636594"/>
              <a:gd name="connsiteY34" fmla="*/ 4472771 h 5649218"/>
              <a:gd name="connsiteX35" fmla="*/ 5468365 w 8636594"/>
              <a:gd name="connsiteY35" fmla="*/ 4402196 h 5649218"/>
              <a:gd name="connsiteX36" fmla="*/ 5517215 w 8636594"/>
              <a:gd name="connsiteY36" fmla="*/ 4331098 h 5649218"/>
              <a:gd name="connsiteX37" fmla="*/ 5565637 w 8636594"/>
              <a:gd name="connsiteY37" fmla="*/ 4259503 h 5649218"/>
              <a:gd name="connsiteX38" fmla="*/ 5613684 w 8636594"/>
              <a:gd name="connsiteY38" fmla="*/ 4187441 h 5649218"/>
              <a:gd name="connsiteX39" fmla="*/ 5685160 w 8636594"/>
              <a:gd name="connsiteY39" fmla="*/ 4078531 h 5649218"/>
              <a:gd name="connsiteX40" fmla="*/ 5756074 w 8636594"/>
              <a:gd name="connsiteY40" fmla="*/ 3968727 h 5649218"/>
              <a:gd name="connsiteX41" fmla="*/ 5873483 w 8636594"/>
              <a:gd name="connsiteY41" fmla="*/ 3783989 h 5649218"/>
              <a:gd name="connsiteX42" fmla="*/ 6203209 w 8636594"/>
              <a:gd name="connsiteY42" fmla="*/ 3258640 h 5649218"/>
              <a:gd name="connsiteX43" fmla="*/ 6299430 w 8636594"/>
              <a:gd name="connsiteY43" fmla="*/ 3107321 h 5649218"/>
              <a:gd name="connsiteX44" fmla="*/ 6372650 w 8636594"/>
              <a:gd name="connsiteY44" fmla="*/ 2993735 h 5649218"/>
              <a:gd name="connsiteX45" fmla="*/ 6453197 w 8636594"/>
              <a:gd name="connsiteY45" fmla="*/ 2869788 h 5649218"/>
              <a:gd name="connsiteX46" fmla="*/ 6564167 w 8636594"/>
              <a:gd name="connsiteY46" fmla="*/ 2696807 h 5649218"/>
              <a:gd name="connsiteX47" fmla="*/ 6976233 w 8636594"/>
              <a:gd name="connsiteY47" fmla="*/ 2045274 h 5649218"/>
              <a:gd name="connsiteX48" fmla="*/ 7086755 w 8636594"/>
              <a:gd name="connsiteY48" fmla="*/ 1872743 h 5649218"/>
              <a:gd name="connsiteX49" fmla="*/ 7170279 w 8636594"/>
              <a:gd name="connsiteY49" fmla="*/ 1744202 h 5649218"/>
              <a:gd name="connsiteX50" fmla="*/ 7226351 w 8636594"/>
              <a:gd name="connsiteY50" fmla="*/ 1659017 h 5649218"/>
              <a:gd name="connsiteX51" fmla="*/ 7282789 w 8636594"/>
              <a:gd name="connsiteY51" fmla="*/ 1574303 h 5649218"/>
              <a:gd name="connsiteX52" fmla="*/ 7339643 w 8636594"/>
              <a:gd name="connsiteY52" fmla="*/ 1490113 h 5649218"/>
              <a:gd name="connsiteX53" fmla="*/ 7396957 w 8636594"/>
              <a:gd name="connsiteY53" fmla="*/ 1406503 h 5649218"/>
              <a:gd name="connsiteX54" fmla="*/ 7454781 w 8636594"/>
              <a:gd name="connsiteY54" fmla="*/ 1323526 h 5649218"/>
              <a:gd name="connsiteX55" fmla="*/ 7513161 w 8636594"/>
              <a:gd name="connsiteY55" fmla="*/ 1241237 h 5649218"/>
              <a:gd name="connsiteX56" fmla="*/ 7572144 w 8636594"/>
              <a:gd name="connsiteY56" fmla="*/ 1159689 h 5649218"/>
              <a:gd name="connsiteX57" fmla="*/ 7601877 w 8636594"/>
              <a:gd name="connsiteY57" fmla="*/ 1119210 h 5649218"/>
              <a:gd name="connsiteX58" fmla="*/ 7631779 w 8636594"/>
              <a:gd name="connsiteY58" fmla="*/ 1078937 h 5649218"/>
              <a:gd name="connsiteX59" fmla="*/ 7661855 w 8636594"/>
              <a:gd name="connsiteY59" fmla="*/ 1038876 h 5649218"/>
              <a:gd name="connsiteX60" fmla="*/ 7692111 w 8636594"/>
              <a:gd name="connsiteY60" fmla="*/ 999035 h 5649218"/>
              <a:gd name="connsiteX61" fmla="*/ 7722554 w 8636594"/>
              <a:gd name="connsiteY61" fmla="*/ 959419 h 5649218"/>
              <a:gd name="connsiteX62" fmla="*/ 7753190 w 8636594"/>
              <a:gd name="connsiteY62" fmla="*/ 920037 h 5649218"/>
              <a:gd name="connsiteX63" fmla="*/ 7784023 w 8636594"/>
              <a:gd name="connsiteY63" fmla="*/ 880894 h 5649218"/>
              <a:gd name="connsiteX64" fmla="*/ 7815061 w 8636594"/>
              <a:gd name="connsiteY64" fmla="*/ 841997 h 5649218"/>
              <a:gd name="connsiteX65" fmla="*/ 7846308 w 8636594"/>
              <a:gd name="connsiteY65" fmla="*/ 803354 h 5649218"/>
              <a:gd name="connsiteX66" fmla="*/ 7877772 w 8636594"/>
              <a:gd name="connsiteY66" fmla="*/ 764970 h 5649218"/>
              <a:gd name="connsiteX67" fmla="*/ 7909458 w 8636594"/>
              <a:gd name="connsiteY67" fmla="*/ 726853 h 5649218"/>
              <a:gd name="connsiteX68" fmla="*/ 7941371 w 8636594"/>
              <a:gd name="connsiteY68" fmla="*/ 689010 h 5649218"/>
              <a:gd name="connsiteX69" fmla="*/ 7973518 w 8636594"/>
              <a:gd name="connsiteY69" fmla="*/ 651447 h 5649218"/>
              <a:gd name="connsiteX70" fmla="*/ 8005905 w 8636594"/>
              <a:gd name="connsiteY70" fmla="*/ 614171 h 5649218"/>
              <a:gd name="connsiteX71" fmla="*/ 8038538 w 8636594"/>
              <a:gd name="connsiteY71" fmla="*/ 577189 h 5649218"/>
              <a:gd name="connsiteX72" fmla="*/ 8071421 w 8636594"/>
              <a:gd name="connsiteY72" fmla="*/ 540507 h 5649218"/>
              <a:gd name="connsiteX73" fmla="*/ 8104563 w 8636594"/>
              <a:gd name="connsiteY73" fmla="*/ 504132 h 5649218"/>
              <a:gd name="connsiteX74" fmla="*/ 8137967 w 8636594"/>
              <a:gd name="connsiteY74" fmla="*/ 468072 h 5649218"/>
              <a:gd name="connsiteX75" fmla="*/ 8171641 w 8636594"/>
              <a:gd name="connsiteY75" fmla="*/ 432332 h 5649218"/>
              <a:gd name="connsiteX76" fmla="*/ 8205590 w 8636594"/>
              <a:gd name="connsiteY76" fmla="*/ 396920 h 5649218"/>
              <a:gd name="connsiteX77" fmla="*/ 8239820 w 8636594"/>
              <a:gd name="connsiteY77" fmla="*/ 361843 h 5649218"/>
              <a:gd name="connsiteX78" fmla="*/ 8274337 w 8636594"/>
              <a:gd name="connsiteY78" fmla="*/ 327107 h 5649218"/>
              <a:gd name="connsiteX79" fmla="*/ 8309147 w 8636594"/>
              <a:gd name="connsiteY79" fmla="*/ 292718 h 5649218"/>
              <a:gd name="connsiteX80" fmla="*/ 8344256 w 8636594"/>
              <a:gd name="connsiteY80" fmla="*/ 258685 h 5649218"/>
              <a:gd name="connsiteX81" fmla="*/ 8379669 w 8636594"/>
              <a:gd name="connsiteY81" fmla="*/ 225013 h 5649218"/>
              <a:gd name="connsiteX82" fmla="*/ 8415394 w 8636594"/>
              <a:gd name="connsiteY82" fmla="*/ 191709 h 5649218"/>
              <a:gd name="connsiteX83" fmla="*/ 8451434 w 8636594"/>
              <a:gd name="connsiteY83" fmla="*/ 158780 h 5649218"/>
              <a:gd name="connsiteX84" fmla="*/ 8487798 w 8636594"/>
              <a:gd name="connsiteY84" fmla="*/ 126233 h 5649218"/>
              <a:gd name="connsiteX85" fmla="*/ 8524489 w 8636594"/>
              <a:gd name="connsiteY85" fmla="*/ 94075 h 5649218"/>
              <a:gd name="connsiteX86" fmla="*/ 8561515 w 8636594"/>
              <a:gd name="connsiteY86" fmla="*/ 62312 h 5649218"/>
              <a:gd name="connsiteX87" fmla="*/ 8598881 w 8636594"/>
              <a:gd name="connsiteY87" fmla="*/ 30951 h 5649218"/>
              <a:gd name="connsiteX88" fmla="*/ 8636594 w 8636594"/>
              <a:gd name="connsiteY88" fmla="*/ 0 h 5649218"/>
              <a:gd name="connsiteX0" fmla="*/ 8636594 w 8636594"/>
              <a:gd name="connsiteY0" fmla="*/ 0 h 5593409"/>
              <a:gd name="connsiteX1" fmla="*/ 5293 w 8636594"/>
              <a:gd name="connsiteY1" fmla="*/ 0 h 5593409"/>
              <a:gd name="connsiteX2" fmla="*/ 0 w 8636594"/>
              <a:gd name="connsiteY2" fmla="*/ 5587843 h 5593409"/>
              <a:gd name="connsiteX3" fmla="*/ 4425162 w 8636594"/>
              <a:gd name="connsiteY3" fmla="*/ 5593409 h 5593409"/>
              <a:gd name="connsiteX4" fmla="*/ 4458281 w 8636594"/>
              <a:gd name="connsiteY4" fmla="*/ 5565111 h 5593409"/>
              <a:gd name="connsiteX5" fmla="*/ 4491053 w 8636594"/>
              <a:gd name="connsiteY5" fmla="*/ 5536556 h 5593409"/>
              <a:gd name="connsiteX6" fmla="*/ 4523484 w 8636594"/>
              <a:gd name="connsiteY6" fmla="*/ 5507747 h 5593409"/>
              <a:gd name="connsiteX7" fmla="*/ 4555580 w 8636594"/>
              <a:gd name="connsiteY7" fmla="*/ 5478687 h 5593409"/>
              <a:gd name="connsiteX8" fmla="*/ 4587347 w 8636594"/>
              <a:gd name="connsiteY8" fmla="*/ 5449380 h 5593409"/>
              <a:gd name="connsiteX9" fmla="*/ 4618793 w 8636594"/>
              <a:gd name="connsiteY9" fmla="*/ 5419830 h 5593409"/>
              <a:gd name="connsiteX10" fmla="*/ 4649922 w 8636594"/>
              <a:gd name="connsiteY10" fmla="*/ 5390040 h 5593409"/>
              <a:gd name="connsiteX11" fmla="*/ 4680742 w 8636594"/>
              <a:gd name="connsiteY11" fmla="*/ 5360014 h 5593409"/>
              <a:gd name="connsiteX12" fmla="*/ 4711259 w 8636594"/>
              <a:gd name="connsiteY12" fmla="*/ 5329755 h 5593409"/>
              <a:gd name="connsiteX13" fmla="*/ 4741478 w 8636594"/>
              <a:gd name="connsiteY13" fmla="*/ 5299266 h 5593409"/>
              <a:gd name="connsiteX14" fmla="*/ 4771408 w 8636594"/>
              <a:gd name="connsiteY14" fmla="*/ 5268551 h 5593409"/>
              <a:gd name="connsiteX15" fmla="*/ 4801053 w 8636594"/>
              <a:gd name="connsiteY15" fmla="*/ 5237614 h 5593409"/>
              <a:gd name="connsiteX16" fmla="*/ 4830420 w 8636594"/>
              <a:gd name="connsiteY16" fmla="*/ 5206458 h 5593409"/>
              <a:gd name="connsiteX17" fmla="*/ 4859516 w 8636594"/>
              <a:gd name="connsiteY17" fmla="*/ 5175087 h 5593409"/>
              <a:gd name="connsiteX18" fmla="*/ 4888347 w 8636594"/>
              <a:gd name="connsiteY18" fmla="*/ 5143504 h 5593409"/>
              <a:gd name="connsiteX19" fmla="*/ 4916919 w 8636594"/>
              <a:gd name="connsiteY19" fmla="*/ 5111713 h 5593409"/>
              <a:gd name="connsiteX20" fmla="*/ 4945238 w 8636594"/>
              <a:gd name="connsiteY20" fmla="*/ 5079717 h 5593409"/>
              <a:gd name="connsiteX21" fmla="*/ 4973311 w 8636594"/>
              <a:gd name="connsiteY21" fmla="*/ 5047519 h 5593409"/>
              <a:gd name="connsiteX22" fmla="*/ 5001145 w 8636594"/>
              <a:gd name="connsiteY22" fmla="*/ 5015124 h 5593409"/>
              <a:gd name="connsiteX23" fmla="*/ 5028745 w 8636594"/>
              <a:gd name="connsiteY23" fmla="*/ 4982535 h 5593409"/>
              <a:gd name="connsiteX24" fmla="*/ 5056117 w 8636594"/>
              <a:gd name="connsiteY24" fmla="*/ 4949755 h 5593409"/>
              <a:gd name="connsiteX25" fmla="*/ 5083269 w 8636594"/>
              <a:gd name="connsiteY25" fmla="*/ 4916787 h 5593409"/>
              <a:gd name="connsiteX26" fmla="*/ 5110207 w 8636594"/>
              <a:gd name="connsiteY26" fmla="*/ 4883636 h 5593409"/>
              <a:gd name="connsiteX27" fmla="*/ 5136937 w 8636594"/>
              <a:gd name="connsiteY27" fmla="*/ 4850305 h 5593409"/>
              <a:gd name="connsiteX28" fmla="*/ 5163464 w 8636594"/>
              <a:gd name="connsiteY28" fmla="*/ 4816797 h 5593409"/>
              <a:gd name="connsiteX29" fmla="*/ 5215940 w 8636594"/>
              <a:gd name="connsiteY29" fmla="*/ 4749265 h 5593409"/>
              <a:gd name="connsiteX30" fmla="*/ 5267684 w 8636594"/>
              <a:gd name="connsiteY30" fmla="*/ 4681068 h 5593409"/>
              <a:gd name="connsiteX31" fmla="*/ 5318748 w 8636594"/>
              <a:gd name="connsiteY31" fmla="*/ 4612234 h 5593409"/>
              <a:gd name="connsiteX32" fmla="*/ 5369182 w 8636594"/>
              <a:gd name="connsiteY32" fmla="*/ 4542793 h 5593409"/>
              <a:gd name="connsiteX33" fmla="*/ 5419038 w 8636594"/>
              <a:gd name="connsiteY33" fmla="*/ 4472771 h 5593409"/>
              <a:gd name="connsiteX34" fmla="*/ 5468365 w 8636594"/>
              <a:gd name="connsiteY34" fmla="*/ 4402196 h 5593409"/>
              <a:gd name="connsiteX35" fmla="*/ 5517215 w 8636594"/>
              <a:gd name="connsiteY35" fmla="*/ 4331098 h 5593409"/>
              <a:gd name="connsiteX36" fmla="*/ 5565637 w 8636594"/>
              <a:gd name="connsiteY36" fmla="*/ 4259503 h 5593409"/>
              <a:gd name="connsiteX37" fmla="*/ 5613684 w 8636594"/>
              <a:gd name="connsiteY37" fmla="*/ 4187441 h 5593409"/>
              <a:gd name="connsiteX38" fmla="*/ 5685160 w 8636594"/>
              <a:gd name="connsiteY38" fmla="*/ 4078531 h 5593409"/>
              <a:gd name="connsiteX39" fmla="*/ 5756074 w 8636594"/>
              <a:gd name="connsiteY39" fmla="*/ 3968727 h 5593409"/>
              <a:gd name="connsiteX40" fmla="*/ 5873483 w 8636594"/>
              <a:gd name="connsiteY40" fmla="*/ 3783989 h 5593409"/>
              <a:gd name="connsiteX41" fmla="*/ 6203209 w 8636594"/>
              <a:gd name="connsiteY41" fmla="*/ 3258640 h 5593409"/>
              <a:gd name="connsiteX42" fmla="*/ 6299430 w 8636594"/>
              <a:gd name="connsiteY42" fmla="*/ 3107321 h 5593409"/>
              <a:gd name="connsiteX43" fmla="*/ 6372650 w 8636594"/>
              <a:gd name="connsiteY43" fmla="*/ 2993735 h 5593409"/>
              <a:gd name="connsiteX44" fmla="*/ 6453197 w 8636594"/>
              <a:gd name="connsiteY44" fmla="*/ 2869788 h 5593409"/>
              <a:gd name="connsiteX45" fmla="*/ 6564167 w 8636594"/>
              <a:gd name="connsiteY45" fmla="*/ 2696807 h 5593409"/>
              <a:gd name="connsiteX46" fmla="*/ 6976233 w 8636594"/>
              <a:gd name="connsiteY46" fmla="*/ 2045274 h 5593409"/>
              <a:gd name="connsiteX47" fmla="*/ 7086755 w 8636594"/>
              <a:gd name="connsiteY47" fmla="*/ 1872743 h 5593409"/>
              <a:gd name="connsiteX48" fmla="*/ 7170279 w 8636594"/>
              <a:gd name="connsiteY48" fmla="*/ 1744202 h 5593409"/>
              <a:gd name="connsiteX49" fmla="*/ 7226351 w 8636594"/>
              <a:gd name="connsiteY49" fmla="*/ 1659017 h 5593409"/>
              <a:gd name="connsiteX50" fmla="*/ 7282789 w 8636594"/>
              <a:gd name="connsiteY50" fmla="*/ 1574303 h 5593409"/>
              <a:gd name="connsiteX51" fmla="*/ 7339643 w 8636594"/>
              <a:gd name="connsiteY51" fmla="*/ 1490113 h 5593409"/>
              <a:gd name="connsiteX52" fmla="*/ 7396957 w 8636594"/>
              <a:gd name="connsiteY52" fmla="*/ 1406503 h 5593409"/>
              <a:gd name="connsiteX53" fmla="*/ 7454781 w 8636594"/>
              <a:gd name="connsiteY53" fmla="*/ 1323526 h 5593409"/>
              <a:gd name="connsiteX54" fmla="*/ 7513161 w 8636594"/>
              <a:gd name="connsiteY54" fmla="*/ 1241237 h 5593409"/>
              <a:gd name="connsiteX55" fmla="*/ 7572144 w 8636594"/>
              <a:gd name="connsiteY55" fmla="*/ 1159689 h 5593409"/>
              <a:gd name="connsiteX56" fmla="*/ 7601877 w 8636594"/>
              <a:gd name="connsiteY56" fmla="*/ 1119210 h 5593409"/>
              <a:gd name="connsiteX57" fmla="*/ 7631779 w 8636594"/>
              <a:gd name="connsiteY57" fmla="*/ 1078937 h 5593409"/>
              <a:gd name="connsiteX58" fmla="*/ 7661855 w 8636594"/>
              <a:gd name="connsiteY58" fmla="*/ 1038876 h 5593409"/>
              <a:gd name="connsiteX59" fmla="*/ 7692111 w 8636594"/>
              <a:gd name="connsiteY59" fmla="*/ 999035 h 5593409"/>
              <a:gd name="connsiteX60" fmla="*/ 7722554 w 8636594"/>
              <a:gd name="connsiteY60" fmla="*/ 959419 h 5593409"/>
              <a:gd name="connsiteX61" fmla="*/ 7753190 w 8636594"/>
              <a:gd name="connsiteY61" fmla="*/ 920037 h 5593409"/>
              <a:gd name="connsiteX62" fmla="*/ 7784023 w 8636594"/>
              <a:gd name="connsiteY62" fmla="*/ 880894 h 5593409"/>
              <a:gd name="connsiteX63" fmla="*/ 7815061 w 8636594"/>
              <a:gd name="connsiteY63" fmla="*/ 841997 h 5593409"/>
              <a:gd name="connsiteX64" fmla="*/ 7846308 w 8636594"/>
              <a:gd name="connsiteY64" fmla="*/ 803354 h 5593409"/>
              <a:gd name="connsiteX65" fmla="*/ 7877772 w 8636594"/>
              <a:gd name="connsiteY65" fmla="*/ 764970 h 5593409"/>
              <a:gd name="connsiteX66" fmla="*/ 7909458 w 8636594"/>
              <a:gd name="connsiteY66" fmla="*/ 726853 h 5593409"/>
              <a:gd name="connsiteX67" fmla="*/ 7941371 w 8636594"/>
              <a:gd name="connsiteY67" fmla="*/ 689010 h 5593409"/>
              <a:gd name="connsiteX68" fmla="*/ 7973518 w 8636594"/>
              <a:gd name="connsiteY68" fmla="*/ 651447 h 5593409"/>
              <a:gd name="connsiteX69" fmla="*/ 8005905 w 8636594"/>
              <a:gd name="connsiteY69" fmla="*/ 614171 h 5593409"/>
              <a:gd name="connsiteX70" fmla="*/ 8038538 w 8636594"/>
              <a:gd name="connsiteY70" fmla="*/ 577189 h 5593409"/>
              <a:gd name="connsiteX71" fmla="*/ 8071421 w 8636594"/>
              <a:gd name="connsiteY71" fmla="*/ 540507 h 5593409"/>
              <a:gd name="connsiteX72" fmla="*/ 8104563 w 8636594"/>
              <a:gd name="connsiteY72" fmla="*/ 504132 h 5593409"/>
              <a:gd name="connsiteX73" fmla="*/ 8137967 w 8636594"/>
              <a:gd name="connsiteY73" fmla="*/ 468072 h 5593409"/>
              <a:gd name="connsiteX74" fmla="*/ 8171641 w 8636594"/>
              <a:gd name="connsiteY74" fmla="*/ 432332 h 5593409"/>
              <a:gd name="connsiteX75" fmla="*/ 8205590 w 8636594"/>
              <a:gd name="connsiteY75" fmla="*/ 396920 h 5593409"/>
              <a:gd name="connsiteX76" fmla="*/ 8239820 w 8636594"/>
              <a:gd name="connsiteY76" fmla="*/ 361843 h 5593409"/>
              <a:gd name="connsiteX77" fmla="*/ 8274337 w 8636594"/>
              <a:gd name="connsiteY77" fmla="*/ 327107 h 5593409"/>
              <a:gd name="connsiteX78" fmla="*/ 8309147 w 8636594"/>
              <a:gd name="connsiteY78" fmla="*/ 292718 h 5593409"/>
              <a:gd name="connsiteX79" fmla="*/ 8344256 w 8636594"/>
              <a:gd name="connsiteY79" fmla="*/ 258685 h 5593409"/>
              <a:gd name="connsiteX80" fmla="*/ 8379669 w 8636594"/>
              <a:gd name="connsiteY80" fmla="*/ 225013 h 5593409"/>
              <a:gd name="connsiteX81" fmla="*/ 8415394 w 8636594"/>
              <a:gd name="connsiteY81" fmla="*/ 191709 h 5593409"/>
              <a:gd name="connsiteX82" fmla="*/ 8451434 w 8636594"/>
              <a:gd name="connsiteY82" fmla="*/ 158780 h 5593409"/>
              <a:gd name="connsiteX83" fmla="*/ 8487798 w 8636594"/>
              <a:gd name="connsiteY83" fmla="*/ 126233 h 5593409"/>
              <a:gd name="connsiteX84" fmla="*/ 8524489 w 8636594"/>
              <a:gd name="connsiteY84" fmla="*/ 94075 h 5593409"/>
              <a:gd name="connsiteX85" fmla="*/ 8561515 w 8636594"/>
              <a:gd name="connsiteY85" fmla="*/ 62312 h 5593409"/>
              <a:gd name="connsiteX86" fmla="*/ 8598881 w 8636594"/>
              <a:gd name="connsiteY86" fmla="*/ 30951 h 5593409"/>
              <a:gd name="connsiteX87" fmla="*/ 8636594 w 8636594"/>
              <a:gd name="connsiteY87" fmla="*/ 0 h 5593409"/>
              <a:gd name="connsiteX0" fmla="*/ 8631811 w 8631811"/>
              <a:gd name="connsiteY0" fmla="*/ 0 h 5593409"/>
              <a:gd name="connsiteX1" fmla="*/ 510 w 8631811"/>
              <a:gd name="connsiteY1" fmla="*/ 0 h 5593409"/>
              <a:gd name="connsiteX2" fmla="*/ 510 w 8631811"/>
              <a:gd name="connsiteY2" fmla="*/ 5282464 h 5593409"/>
              <a:gd name="connsiteX3" fmla="*/ 4420379 w 8631811"/>
              <a:gd name="connsiteY3" fmla="*/ 5593409 h 5593409"/>
              <a:gd name="connsiteX4" fmla="*/ 4453498 w 8631811"/>
              <a:gd name="connsiteY4" fmla="*/ 5565111 h 5593409"/>
              <a:gd name="connsiteX5" fmla="*/ 4486270 w 8631811"/>
              <a:gd name="connsiteY5" fmla="*/ 5536556 h 5593409"/>
              <a:gd name="connsiteX6" fmla="*/ 4518701 w 8631811"/>
              <a:gd name="connsiteY6" fmla="*/ 5507747 h 5593409"/>
              <a:gd name="connsiteX7" fmla="*/ 4550797 w 8631811"/>
              <a:gd name="connsiteY7" fmla="*/ 5478687 h 5593409"/>
              <a:gd name="connsiteX8" fmla="*/ 4582564 w 8631811"/>
              <a:gd name="connsiteY8" fmla="*/ 5449380 h 5593409"/>
              <a:gd name="connsiteX9" fmla="*/ 4614010 w 8631811"/>
              <a:gd name="connsiteY9" fmla="*/ 5419830 h 5593409"/>
              <a:gd name="connsiteX10" fmla="*/ 4645139 w 8631811"/>
              <a:gd name="connsiteY10" fmla="*/ 5390040 h 5593409"/>
              <a:gd name="connsiteX11" fmla="*/ 4675959 w 8631811"/>
              <a:gd name="connsiteY11" fmla="*/ 5360014 h 5593409"/>
              <a:gd name="connsiteX12" fmla="*/ 4706476 w 8631811"/>
              <a:gd name="connsiteY12" fmla="*/ 5329755 h 5593409"/>
              <a:gd name="connsiteX13" fmla="*/ 4736695 w 8631811"/>
              <a:gd name="connsiteY13" fmla="*/ 5299266 h 5593409"/>
              <a:gd name="connsiteX14" fmla="*/ 4766625 w 8631811"/>
              <a:gd name="connsiteY14" fmla="*/ 5268551 h 5593409"/>
              <a:gd name="connsiteX15" fmla="*/ 4796270 w 8631811"/>
              <a:gd name="connsiteY15" fmla="*/ 5237614 h 5593409"/>
              <a:gd name="connsiteX16" fmla="*/ 4825637 w 8631811"/>
              <a:gd name="connsiteY16" fmla="*/ 5206458 h 5593409"/>
              <a:gd name="connsiteX17" fmla="*/ 4854733 w 8631811"/>
              <a:gd name="connsiteY17" fmla="*/ 5175087 h 5593409"/>
              <a:gd name="connsiteX18" fmla="*/ 4883564 w 8631811"/>
              <a:gd name="connsiteY18" fmla="*/ 5143504 h 5593409"/>
              <a:gd name="connsiteX19" fmla="*/ 4912136 w 8631811"/>
              <a:gd name="connsiteY19" fmla="*/ 5111713 h 5593409"/>
              <a:gd name="connsiteX20" fmla="*/ 4940455 w 8631811"/>
              <a:gd name="connsiteY20" fmla="*/ 5079717 h 5593409"/>
              <a:gd name="connsiteX21" fmla="*/ 4968528 w 8631811"/>
              <a:gd name="connsiteY21" fmla="*/ 5047519 h 5593409"/>
              <a:gd name="connsiteX22" fmla="*/ 4996362 w 8631811"/>
              <a:gd name="connsiteY22" fmla="*/ 5015124 h 5593409"/>
              <a:gd name="connsiteX23" fmla="*/ 5023962 w 8631811"/>
              <a:gd name="connsiteY23" fmla="*/ 4982535 h 5593409"/>
              <a:gd name="connsiteX24" fmla="*/ 5051334 w 8631811"/>
              <a:gd name="connsiteY24" fmla="*/ 4949755 h 5593409"/>
              <a:gd name="connsiteX25" fmla="*/ 5078486 w 8631811"/>
              <a:gd name="connsiteY25" fmla="*/ 4916787 h 5593409"/>
              <a:gd name="connsiteX26" fmla="*/ 5105424 w 8631811"/>
              <a:gd name="connsiteY26" fmla="*/ 4883636 h 5593409"/>
              <a:gd name="connsiteX27" fmla="*/ 5132154 w 8631811"/>
              <a:gd name="connsiteY27" fmla="*/ 4850305 h 5593409"/>
              <a:gd name="connsiteX28" fmla="*/ 5158681 w 8631811"/>
              <a:gd name="connsiteY28" fmla="*/ 4816797 h 5593409"/>
              <a:gd name="connsiteX29" fmla="*/ 5211157 w 8631811"/>
              <a:gd name="connsiteY29" fmla="*/ 4749265 h 5593409"/>
              <a:gd name="connsiteX30" fmla="*/ 5262901 w 8631811"/>
              <a:gd name="connsiteY30" fmla="*/ 4681068 h 5593409"/>
              <a:gd name="connsiteX31" fmla="*/ 5313965 w 8631811"/>
              <a:gd name="connsiteY31" fmla="*/ 4612234 h 5593409"/>
              <a:gd name="connsiteX32" fmla="*/ 5364399 w 8631811"/>
              <a:gd name="connsiteY32" fmla="*/ 4542793 h 5593409"/>
              <a:gd name="connsiteX33" fmla="*/ 5414255 w 8631811"/>
              <a:gd name="connsiteY33" fmla="*/ 4472771 h 5593409"/>
              <a:gd name="connsiteX34" fmla="*/ 5463582 w 8631811"/>
              <a:gd name="connsiteY34" fmla="*/ 4402196 h 5593409"/>
              <a:gd name="connsiteX35" fmla="*/ 5512432 w 8631811"/>
              <a:gd name="connsiteY35" fmla="*/ 4331098 h 5593409"/>
              <a:gd name="connsiteX36" fmla="*/ 5560854 w 8631811"/>
              <a:gd name="connsiteY36" fmla="*/ 4259503 h 5593409"/>
              <a:gd name="connsiteX37" fmla="*/ 5608901 w 8631811"/>
              <a:gd name="connsiteY37" fmla="*/ 4187441 h 5593409"/>
              <a:gd name="connsiteX38" fmla="*/ 5680377 w 8631811"/>
              <a:gd name="connsiteY38" fmla="*/ 4078531 h 5593409"/>
              <a:gd name="connsiteX39" fmla="*/ 5751291 w 8631811"/>
              <a:gd name="connsiteY39" fmla="*/ 3968727 h 5593409"/>
              <a:gd name="connsiteX40" fmla="*/ 5868700 w 8631811"/>
              <a:gd name="connsiteY40" fmla="*/ 3783989 h 5593409"/>
              <a:gd name="connsiteX41" fmla="*/ 6198426 w 8631811"/>
              <a:gd name="connsiteY41" fmla="*/ 3258640 h 5593409"/>
              <a:gd name="connsiteX42" fmla="*/ 6294647 w 8631811"/>
              <a:gd name="connsiteY42" fmla="*/ 3107321 h 5593409"/>
              <a:gd name="connsiteX43" fmla="*/ 6367867 w 8631811"/>
              <a:gd name="connsiteY43" fmla="*/ 2993735 h 5593409"/>
              <a:gd name="connsiteX44" fmla="*/ 6448414 w 8631811"/>
              <a:gd name="connsiteY44" fmla="*/ 2869788 h 5593409"/>
              <a:gd name="connsiteX45" fmla="*/ 6559384 w 8631811"/>
              <a:gd name="connsiteY45" fmla="*/ 2696807 h 5593409"/>
              <a:gd name="connsiteX46" fmla="*/ 6971450 w 8631811"/>
              <a:gd name="connsiteY46" fmla="*/ 2045274 h 5593409"/>
              <a:gd name="connsiteX47" fmla="*/ 7081972 w 8631811"/>
              <a:gd name="connsiteY47" fmla="*/ 1872743 h 5593409"/>
              <a:gd name="connsiteX48" fmla="*/ 7165496 w 8631811"/>
              <a:gd name="connsiteY48" fmla="*/ 1744202 h 5593409"/>
              <a:gd name="connsiteX49" fmla="*/ 7221568 w 8631811"/>
              <a:gd name="connsiteY49" fmla="*/ 1659017 h 5593409"/>
              <a:gd name="connsiteX50" fmla="*/ 7278006 w 8631811"/>
              <a:gd name="connsiteY50" fmla="*/ 1574303 h 5593409"/>
              <a:gd name="connsiteX51" fmla="*/ 7334860 w 8631811"/>
              <a:gd name="connsiteY51" fmla="*/ 1490113 h 5593409"/>
              <a:gd name="connsiteX52" fmla="*/ 7392174 w 8631811"/>
              <a:gd name="connsiteY52" fmla="*/ 1406503 h 5593409"/>
              <a:gd name="connsiteX53" fmla="*/ 7449998 w 8631811"/>
              <a:gd name="connsiteY53" fmla="*/ 1323526 h 5593409"/>
              <a:gd name="connsiteX54" fmla="*/ 7508378 w 8631811"/>
              <a:gd name="connsiteY54" fmla="*/ 1241237 h 5593409"/>
              <a:gd name="connsiteX55" fmla="*/ 7567361 w 8631811"/>
              <a:gd name="connsiteY55" fmla="*/ 1159689 h 5593409"/>
              <a:gd name="connsiteX56" fmla="*/ 7597094 w 8631811"/>
              <a:gd name="connsiteY56" fmla="*/ 1119210 h 5593409"/>
              <a:gd name="connsiteX57" fmla="*/ 7626996 w 8631811"/>
              <a:gd name="connsiteY57" fmla="*/ 1078937 h 5593409"/>
              <a:gd name="connsiteX58" fmla="*/ 7657072 w 8631811"/>
              <a:gd name="connsiteY58" fmla="*/ 1038876 h 5593409"/>
              <a:gd name="connsiteX59" fmla="*/ 7687328 w 8631811"/>
              <a:gd name="connsiteY59" fmla="*/ 999035 h 5593409"/>
              <a:gd name="connsiteX60" fmla="*/ 7717771 w 8631811"/>
              <a:gd name="connsiteY60" fmla="*/ 959419 h 5593409"/>
              <a:gd name="connsiteX61" fmla="*/ 7748407 w 8631811"/>
              <a:gd name="connsiteY61" fmla="*/ 920037 h 5593409"/>
              <a:gd name="connsiteX62" fmla="*/ 7779240 w 8631811"/>
              <a:gd name="connsiteY62" fmla="*/ 880894 h 5593409"/>
              <a:gd name="connsiteX63" fmla="*/ 7810278 w 8631811"/>
              <a:gd name="connsiteY63" fmla="*/ 841997 h 5593409"/>
              <a:gd name="connsiteX64" fmla="*/ 7841525 w 8631811"/>
              <a:gd name="connsiteY64" fmla="*/ 803354 h 5593409"/>
              <a:gd name="connsiteX65" fmla="*/ 7872989 w 8631811"/>
              <a:gd name="connsiteY65" fmla="*/ 764970 h 5593409"/>
              <a:gd name="connsiteX66" fmla="*/ 7904675 w 8631811"/>
              <a:gd name="connsiteY66" fmla="*/ 726853 h 5593409"/>
              <a:gd name="connsiteX67" fmla="*/ 7936588 w 8631811"/>
              <a:gd name="connsiteY67" fmla="*/ 689010 h 5593409"/>
              <a:gd name="connsiteX68" fmla="*/ 7968735 w 8631811"/>
              <a:gd name="connsiteY68" fmla="*/ 651447 h 5593409"/>
              <a:gd name="connsiteX69" fmla="*/ 8001122 w 8631811"/>
              <a:gd name="connsiteY69" fmla="*/ 614171 h 5593409"/>
              <a:gd name="connsiteX70" fmla="*/ 8033755 w 8631811"/>
              <a:gd name="connsiteY70" fmla="*/ 577189 h 5593409"/>
              <a:gd name="connsiteX71" fmla="*/ 8066638 w 8631811"/>
              <a:gd name="connsiteY71" fmla="*/ 540507 h 5593409"/>
              <a:gd name="connsiteX72" fmla="*/ 8099780 w 8631811"/>
              <a:gd name="connsiteY72" fmla="*/ 504132 h 5593409"/>
              <a:gd name="connsiteX73" fmla="*/ 8133184 w 8631811"/>
              <a:gd name="connsiteY73" fmla="*/ 468072 h 5593409"/>
              <a:gd name="connsiteX74" fmla="*/ 8166858 w 8631811"/>
              <a:gd name="connsiteY74" fmla="*/ 432332 h 5593409"/>
              <a:gd name="connsiteX75" fmla="*/ 8200807 w 8631811"/>
              <a:gd name="connsiteY75" fmla="*/ 396920 h 5593409"/>
              <a:gd name="connsiteX76" fmla="*/ 8235037 w 8631811"/>
              <a:gd name="connsiteY76" fmla="*/ 361843 h 5593409"/>
              <a:gd name="connsiteX77" fmla="*/ 8269554 w 8631811"/>
              <a:gd name="connsiteY77" fmla="*/ 327107 h 5593409"/>
              <a:gd name="connsiteX78" fmla="*/ 8304364 w 8631811"/>
              <a:gd name="connsiteY78" fmla="*/ 292718 h 5593409"/>
              <a:gd name="connsiteX79" fmla="*/ 8339473 w 8631811"/>
              <a:gd name="connsiteY79" fmla="*/ 258685 h 5593409"/>
              <a:gd name="connsiteX80" fmla="*/ 8374886 w 8631811"/>
              <a:gd name="connsiteY80" fmla="*/ 225013 h 5593409"/>
              <a:gd name="connsiteX81" fmla="*/ 8410611 w 8631811"/>
              <a:gd name="connsiteY81" fmla="*/ 191709 h 5593409"/>
              <a:gd name="connsiteX82" fmla="*/ 8446651 w 8631811"/>
              <a:gd name="connsiteY82" fmla="*/ 158780 h 5593409"/>
              <a:gd name="connsiteX83" fmla="*/ 8483015 w 8631811"/>
              <a:gd name="connsiteY83" fmla="*/ 126233 h 5593409"/>
              <a:gd name="connsiteX84" fmla="*/ 8519706 w 8631811"/>
              <a:gd name="connsiteY84" fmla="*/ 94075 h 5593409"/>
              <a:gd name="connsiteX85" fmla="*/ 8556732 w 8631811"/>
              <a:gd name="connsiteY85" fmla="*/ 62312 h 5593409"/>
              <a:gd name="connsiteX86" fmla="*/ 8594098 w 8631811"/>
              <a:gd name="connsiteY86" fmla="*/ 30951 h 5593409"/>
              <a:gd name="connsiteX87" fmla="*/ 8631811 w 8631811"/>
              <a:gd name="connsiteY87" fmla="*/ 0 h 5593409"/>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10058"/>
              <a:gd name="connsiteX1" fmla="*/ 510 w 8631811"/>
              <a:gd name="connsiteY1" fmla="*/ 0 h 5610058"/>
              <a:gd name="connsiteX2" fmla="*/ 510 w 8631811"/>
              <a:gd name="connsiteY2" fmla="*/ 5593952 h 5610058"/>
              <a:gd name="connsiteX3" fmla="*/ 4420379 w 8631811"/>
              <a:gd name="connsiteY3" fmla="*/ 5593409 h 5610058"/>
              <a:gd name="connsiteX4" fmla="*/ 4453498 w 8631811"/>
              <a:gd name="connsiteY4" fmla="*/ 5565111 h 5610058"/>
              <a:gd name="connsiteX5" fmla="*/ 4486270 w 8631811"/>
              <a:gd name="connsiteY5" fmla="*/ 5536556 h 5610058"/>
              <a:gd name="connsiteX6" fmla="*/ 4518701 w 8631811"/>
              <a:gd name="connsiteY6" fmla="*/ 5507747 h 5610058"/>
              <a:gd name="connsiteX7" fmla="*/ 4550797 w 8631811"/>
              <a:gd name="connsiteY7" fmla="*/ 5478687 h 5610058"/>
              <a:gd name="connsiteX8" fmla="*/ 4582564 w 8631811"/>
              <a:gd name="connsiteY8" fmla="*/ 5449380 h 5610058"/>
              <a:gd name="connsiteX9" fmla="*/ 4614010 w 8631811"/>
              <a:gd name="connsiteY9" fmla="*/ 5419830 h 5610058"/>
              <a:gd name="connsiteX10" fmla="*/ 4645139 w 8631811"/>
              <a:gd name="connsiteY10" fmla="*/ 5390040 h 5610058"/>
              <a:gd name="connsiteX11" fmla="*/ 4675959 w 8631811"/>
              <a:gd name="connsiteY11" fmla="*/ 5360014 h 5610058"/>
              <a:gd name="connsiteX12" fmla="*/ 4706476 w 8631811"/>
              <a:gd name="connsiteY12" fmla="*/ 5329755 h 5610058"/>
              <a:gd name="connsiteX13" fmla="*/ 4736695 w 8631811"/>
              <a:gd name="connsiteY13" fmla="*/ 5299266 h 5610058"/>
              <a:gd name="connsiteX14" fmla="*/ 4766625 w 8631811"/>
              <a:gd name="connsiteY14" fmla="*/ 5268551 h 5610058"/>
              <a:gd name="connsiteX15" fmla="*/ 4796270 w 8631811"/>
              <a:gd name="connsiteY15" fmla="*/ 5237614 h 5610058"/>
              <a:gd name="connsiteX16" fmla="*/ 4825637 w 8631811"/>
              <a:gd name="connsiteY16" fmla="*/ 5206458 h 5610058"/>
              <a:gd name="connsiteX17" fmla="*/ 4854733 w 8631811"/>
              <a:gd name="connsiteY17" fmla="*/ 5175087 h 5610058"/>
              <a:gd name="connsiteX18" fmla="*/ 4883564 w 8631811"/>
              <a:gd name="connsiteY18" fmla="*/ 5143504 h 5610058"/>
              <a:gd name="connsiteX19" fmla="*/ 4912136 w 8631811"/>
              <a:gd name="connsiteY19" fmla="*/ 5111713 h 5610058"/>
              <a:gd name="connsiteX20" fmla="*/ 4940455 w 8631811"/>
              <a:gd name="connsiteY20" fmla="*/ 5079717 h 5610058"/>
              <a:gd name="connsiteX21" fmla="*/ 4968528 w 8631811"/>
              <a:gd name="connsiteY21" fmla="*/ 5047519 h 5610058"/>
              <a:gd name="connsiteX22" fmla="*/ 4996362 w 8631811"/>
              <a:gd name="connsiteY22" fmla="*/ 5015124 h 5610058"/>
              <a:gd name="connsiteX23" fmla="*/ 5023962 w 8631811"/>
              <a:gd name="connsiteY23" fmla="*/ 4982535 h 5610058"/>
              <a:gd name="connsiteX24" fmla="*/ 5051334 w 8631811"/>
              <a:gd name="connsiteY24" fmla="*/ 4949755 h 5610058"/>
              <a:gd name="connsiteX25" fmla="*/ 5078486 w 8631811"/>
              <a:gd name="connsiteY25" fmla="*/ 4916787 h 5610058"/>
              <a:gd name="connsiteX26" fmla="*/ 5105424 w 8631811"/>
              <a:gd name="connsiteY26" fmla="*/ 4883636 h 5610058"/>
              <a:gd name="connsiteX27" fmla="*/ 5132154 w 8631811"/>
              <a:gd name="connsiteY27" fmla="*/ 4850305 h 5610058"/>
              <a:gd name="connsiteX28" fmla="*/ 5158681 w 8631811"/>
              <a:gd name="connsiteY28" fmla="*/ 4816797 h 5610058"/>
              <a:gd name="connsiteX29" fmla="*/ 5211157 w 8631811"/>
              <a:gd name="connsiteY29" fmla="*/ 4749265 h 5610058"/>
              <a:gd name="connsiteX30" fmla="*/ 5262901 w 8631811"/>
              <a:gd name="connsiteY30" fmla="*/ 4681068 h 5610058"/>
              <a:gd name="connsiteX31" fmla="*/ 5313965 w 8631811"/>
              <a:gd name="connsiteY31" fmla="*/ 4612234 h 5610058"/>
              <a:gd name="connsiteX32" fmla="*/ 5364399 w 8631811"/>
              <a:gd name="connsiteY32" fmla="*/ 4542793 h 5610058"/>
              <a:gd name="connsiteX33" fmla="*/ 5414255 w 8631811"/>
              <a:gd name="connsiteY33" fmla="*/ 4472771 h 5610058"/>
              <a:gd name="connsiteX34" fmla="*/ 5463582 w 8631811"/>
              <a:gd name="connsiteY34" fmla="*/ 4402196 h 5610058"/>
              <a:gd name="connsiteX35" fmla="*/ 5512432 w 8631811"/>
              <a:gd name="connsiteY35" fmla="*/ 4331098 h 5610058"/>
              <a:gd name="connsiteX36" fmla="*/ 5560854 w 8631811"/>
              <a:gd name="connsiteY36" fmla="*/ 4259503 h 5610058"/>
              <a:gd name="connsiteX37" fmla="*/ 5608901 w 8631811"/>
              <a:gd name="connsiteY37" fmla="*/ 4187441 h 5610058"/>
              <a:gd name="connsiteX38" fmla="*/ 5680377 w 8631811"/>
              <a:gd name="connsiteY38" fmla="*/ 4078531 h 5610058"/>
              <a:gd name="connsiteX39" fmla="*/ 5751291 w 8631811"/>
              <a:gd name="connsiteY39" fmla="*/ 3968727 h 5610058"/>
              <a:gd name="connsiteX40" fmla="*/ 5868700 w 8631811"/>
              <a:gd name="connsiteY40" fmla="*/ 3783989 h 5610058"/>
              <a:gd name="connsiteX41" fmla="*/ 6198426 w 8631811"/>
              <a:gd name="connsiteY41" fmla="*/ 3258640 h 5610058"/>
              <a:gd name="connsiteX42" fmla="*/ 6294647 w 8631811"/>
              <a:gd name="connsiteY42" fmla="*/ 3107321 h 5610058"/>
              <a:gd name="connsiteX43" fmla="*/ 6367867 w 8631811"/>
              <a:gd name="connsiteY43" fmla="*/ 2993735 h 5610058"/>
              <a:gd name="connsiteX44" fmla="*/ 6448414 w 8631811"/>
              <a:gd name="connsiteY44" fmla="*/ 2869788 h 5610058"/>
              <a:gd name="connsiteX45" fmla="*/ 6559384 w 8631811"/>
              <a:gd name="connsiteY45" fmla="*/ 2696807 h 5610058"/>
              <a:gd name="connsiteX46" fmla="*/ 6971450 w 8631811"/>
              <a:gd name="connsiteY46" fmla="*/ 2045274 h 5610058"/>
              <a:gd name="connsiteX47" fmla="*/ 7081972 w 8631811"/>
              <a:gd name="connsiteY47" fmla="*/ 1872743 h 5610058"/>
              <a:gd name="connsiteX48" fmla="*/ 7165496 w 8631811"/>
              <a:gd name="connsiteY48" fmla="*/ 1744202 h 5610058"/>
              <a:gd name="connsiteX49" fmla="*/ 7221568 w 8631811"/>
              <a:gd name="connsiteY49" fmla="*/ 1659017 h 5610058"/>
              <a:gd name="connsiteX50" fmla="*/ 7278006 w 8631811"/>
              <a:gd name="connsiteY50" fmla="*/ 1574303 h 5610058"/>
              <a:gd name="connsiteX51" fmla="*/ 7334860 w 8631811"/>
              <a:gd name="connsiteY51" fmla="*/ 1490113 h 5610058"/>
              <a:gd name="connsiteX52" fmla="*/ 7392174 w 8631811"/>
              <a:gd name="connsiteY52" fmla="*/ 1406503 h 5610058"/>
              <a:gd name="connsiteX53" fmla="*/ 7449998 w 8631811"/>
              <a:gd name="connsiteY53" fmla="*/ 1323526 h 5610058"/>
              <a:gd name="connsiteX54" fmla="*/ 7508378 w 8631811"/>
              <a:gd name="connsiteY54" fmla="*/ 1241237 h 5610058"/>
              <a:gd name="connsiteX55" fmla="*/ 7567361 w 8631811"/>
              <a:gd name="connsiteY55" fmla="*/ 1159689 h 5610058"/>
              <a:gd name="connsiteX56" fmla="*/ 7597094 w 8631811"/>
              <a:gd name="connsiteY56" fmla="*/ 1119210 h 5610058"/>
              <a:gd name="connsiteX57" fmla="*/ 7626996 w 8631811"/>
              <a:gd name="connsiteY57" fmla="*/ 1078937 h 5610058"/>
              <a:gd name="connsiteX58" fmla="*/ 7657072 w 8631811"/>
              <a:gd name="connsiteY58" fmla="*/ 1038876 h 5610058"/>
              <a:gd name="connsiteX59" fmla="*/ 7687328 w 8631811"/>
              <a:gd name="connsiteY59" fmla="*/ 999035 h 5610058"/>
              <a:gd name="connsiteX60" fmla="*/ 7717771 w 8631811"/>
              <a:gd name="connsiteY60" fmla="*/ 959419 h 5610058"/>
              <a:gd name="connsiteX61" fmla="*/ 7748407 w 8631811"/>
              <a:gd name="connsiteY61" fmla="*/ 920037 h 5610058"/>
              <a:gd name="connsiteX62" fmla="*/ 7779240 w 8631811"/>
              <a:gd name="connsiteY62" fmla="*/ 880894 h 5610058"/>
              <a:gd name="connsiteX63" fmla="*/ 7810278 w 8631811"/>
              <a:gd name="connsiteY63" fmla="*/ 841997 h 5610058"/>
              <a:gd name="connsiteX64" fmla="*/ 7841525 w 8631811"/>
              <a:gd name="connsiteY64" fmla="*/ 803354 h 5610058"/>
              <a:gd name="connsiteX65" fmla="*/ 7872989 w 8631811"/>
              <a:gd name="connsiteY65" fmla="*/ 764970 h 5610058"/>
              <a:gd name="connsiteX66" fmla="*/ 7904675 w 8631811"/>
              <a:gd name="connsiteY66" fmla="*/ 726853 h 5610058"/>
              <a:gd name="connsiteX67" fmla="*/ 7936588 w 8631811"/>
              <a:gd name="connsiteY67" fmla="*/ 689010 h 5610058"/>
              <a:gd name="connsiteX68" fmla="*/ 7968735 w 8631811"/>
              <a:gd name="connsiteY68" fmla="*/ 651447 h 5610058"/>
              <a:gd name="connsiteX69" fmla="*/ 8001122 w 8631811"/>
              <a:gd name="connsiteY69" fmla="*/ 614171 h 5610058"/>
              <a:gd name="connsiteX70" fmla="*/ 8033755 w 8631811"/>
              <a:gd name="connsiteY70" fmla="*/ 577189 h 5610058"/>
              <a:gd name="connsiteX71" fmla="*/ 8066638 w 8631811"/>
              <a:gd name="connsiteY71" fmla="*/ 540507 h 5610058"/>
              <a:gd name="connsiteX72" fmla="*/ 8099780 w 8631811"/>
              <a:gd name="connsiteY72" fmla="*/ 504132 h 5610058"/>
              <a:gd name="connsiteX73" fmla="*/ 8133184 w 8631811"/>
              <a:gd name="connsiteY73" fmla="*/ 468072 h 5610058"/>
              <a:gd name="connsiteX74" fmla="*/ 8166858 w 8631811"/>
              <a:gd name="connsiteY74" fmla="*/ 432332 h 5610058"/>
              <a:gd name="connsiteX75" fmla="*/ 8200807 w 8631811"/>
              <a:gd name="connsiteY75" fmla="*/ 396920 h 5610058"/>
              <a:gd name="connsiteX76" fmla="*/ 8235037 w 8631811"/>
              <a:gd name="connsiteY76" fmla="*/ 361843 h 5610058"/>
              <a:gd name="connsiteX77" fmla="*/ 8269554 w 8631811"/>
              <a:gd name="connsiteY77" fmla="*/ 327107 h 5610058"/>
              <a:gd name="connsiteX78" fmla="*/ 8304364 w 8631811"/>
              <a:gd name="connsiteY78" fmla="*/ 292718 h 5610058"/>
              <a:gd name="connsiteX79" fmla="*/ 8339473 w 8631811"/>
              <a:gd name="connsiteY79" fmla="*/ 258685 h 5610058"/>
              <a:gd name="connsiteX80" fmla="*/ 8374886 w 8631811"/>
              <a:gd name="connsiteY80" fmla="*/ 225013 h 5610058"/>
              <a:gd name="connsiteX81" fmla="*/ 8410611 w 8631811"/>
              <a:gd name="connsiteY81" fmla="*/ 191709 h 5610058"/>
              <a:gd name="connsiteX82" fmla="*/ 8446651 w 8631811"/>
              <a:gd name="connsiteY82" fmla="*/ 158780 h 5610058"/>
              <a:gd name="connsiteX83" fmla="*/ 8483015 w 8631811"/>
              <a:gd name="connsiteY83" fmla="*/ 126233 h 5610058"/>
              <a:gd name="connsiteX84" fmla="*/ 8519706 w 8631811"/>
              <a:gd name="connsiteY84" fmla="*/ 94075 h 5610058"/>
              <a:gd name="connsiteX85" fmla="*/ 8556732 w 8631811"/>
              <a:gd name="connsiteY85" fmla="*/ 62312 h 5610058"/>
              <a:gd name="connsiteX86" fmla="*/ 8594098 w 8631811"/>
              <a:gd name="connsiteY86" fmla="*/ 30951 h 5610058"/>
              <a:gd name="connsiteX87" fmla="*/ 8631811 w 8631811"/>
              <a:gd name="connsiteY87" fmla="*/ 0 h 5610058"/>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9020"/>
              <a:gd name="connsiteX1" fmla="*/ 510 w 8631811"/>
              <a:gd name="connsiteY1" fmla="*/ 0 h 5599020"/>
              <a:gd name="connsiteX2" fmla="*/ 510 w 8631811"/>
              <a:gd name="connsiteY2" fmla="*/ 5593952 h 5599020"/>
              <a:gd name="connsiteX3" fmla="*/ 4420379 w 8631811"/>
              <a:gd name="connsiteY3" fmla="*/ 5593409 h 5599020"/>
              <a:gd name="connsiteX4" fmla="*/ 4453498 w 8631811"/>
              <a:gd name="connsiteY4" fmla="*/ 5565111 h 5599020"/>
              <a:gd name="connsiteX5" fmla="*/ 4486270 w 8631811"/>
              <a:gd name="connsiteY5" fmla="*/ 5536556 h 5599020"/>
              <a:gd name="connsiteX6" fmla="*/ 4518701 w 8631811"/>
              <a:gd name="connsiteY6" fmla="*/ 5507747 h 5599020"/>
              <a:gd name="connsiteX7" fmla="*/ 4550797 w 8631811"/>
              <a:gd name="connsiteY7" fmla="*/ 5478687 h 5599020"/>
              <a:gd name="connsiteX8" fmla="*/ 4582564 w 8631811"/>
              <a:gd name="connsiteY8" fmla="*/ 5449380 h 5599020"/>
              <a:gd name="connsiteX9" fmla="*/ 4614010 w 8631811"/>
              <a:gd name="connsiteY9" fmla="*/ 5419830 h 5599020"/>
              <a:gd name="connsiteX10" fmla="*/ 4645139 w 8631811"/>
              <a:gd name="connsiteY10" fmla="*/ 5390040 h 5599020"/>
              <a:gd name="connsiteX11" fmla="*/ 4675959 w 8631811"/>
              <a:gd name="connsiteY11" fmla="*/ 5360014 h 5599020"/>
              <a:gd name="connsiteX12" fmla="*/ 4706476 w 8631811"/>
              <a:gd name="connsiteY12" fmla="*/ 5329755 h 5599020"/>
              <a:gd name="connsiteX13" fmla="*/ 4736695 w 8631811"/>
              <a:gd name="connsiteY13" fmla="*/ 5299266 h 5599020"/>
              <a:gd name="connsiteX14" fmla="*/ 4766625 w 8631811"/>
              <a:gd name="connsiteY14" fmla="*/ 5268551 h 5599020"/>
              <a:gd name="connsiteX15" fmla="*/ 4796270 w 8631811"/>
              <a:gd name="connsiteY15" fmla="*/ 5237614 h 5599020"/>
              <a:gd name="connsiteX16" fmla="*/ 4825637 w 8631811"/>
              <a:gd name="connsiteY16" fmla="*/ 5206458 h 5599020"/>
              <a:gd name="connsiteX17" fmla="*/ 4854733 w 8631811"/>
              <a:gd name="connsiteY17" fmla="*/ 5175087 h 5599020"/>
              <a:gd name="connsiteX18" fmla="*/ 4883564 w 8631811"/>
              <a:gd name="connsiteY18" fmla="*/ 5143504 h 5599020"/>
              <a:gd name="connsiteX19" fmla="*/ 4912136 w 8631811"/>
              <a:gd name="connsiteY19" fmla="*/ 5111713 h 5599020"/>
              <a:gd name="connsiteX20" fmla="*/ 4940455 w 8631811"/>
              <a:gd name="connsiteY20" fmla="*/ 5079717 h 5599020"/>
              <a:gd name="connsiteX21" fmla="*/ 4968528 w 8631811"/>
              <a:gd name="connsiteY21" fmla="*/ 5047519 h 5599020"/>
              <a:gd name="connsiteX22" fmla="*/ 4996362 w 8631811"/>
              <a:gd name="connsiteY22" fmla="*/ 5015124 h 5599020"/>
              <a:gd name="connsiteX23" fmla="*/ 5023962 w 8631811"/>
              <a:gd name="connsiteY23" fmla="*/ 4982535 h 5599020"/>
              <a:gd name="connsiteX24" fmla="*/ 5051334 w 8631811"/>
              <a:gd name="connsiteY24" fmla="*/ 4949755 h 5599020"/>
              <a:gd name="connsiteX25" fmla="*/ 5078486 w 8631811"/>
              <a:gd name="connsiteY25" fmla="*/ 4916787 h 5599020"/>
              <a:gd name="connsiteX26" fmla="*/ 5105424 w 8631811"/>
              <a:gd name="connsiteY26" fmla="*/ 4883636 h 5599020"/>
              <a:gd name="connsiteX27" fmla="*/ 5132154 w 8631811"/>
              <a:gd name="connsiteY27" fmla="*/ 4850305 h 5599020"/>
              <a:gd name="connsiteX28" fmla="*/ 5158681 w 8631811"/>
              <a:gd name="connsiteY28" fmla="*/ 4816797 h 5599020"/>
              <a:gd name="connsiteX29" fmla="*/ 5211157 w 8631811"/>
              <a:gd name="connsiteY29" fmla="*/ 4749265 h 5599020"/>
              <a:gd name="connsiteX30" fmla="*/ 5262901 w 8631811"/>
              <a:gd name="connsiteY30" fmla="*/ 4681068 h 5599020"/>
              <a:gd name="connsiteX31" fmla="*/ 5313965 w 8631811"/>
              <a:gd name="connsiteY31" fmla="*/ 4612234 h 5599020"/>
              <a:gd name="connsiteX32" fmla="*/ 5364399 w 8631811"/>
              <a:gd name="connsiteY32" fmla="*/ 4542793 h 5599020"/>
              <a:gd name="connsiteX33" fmla="*/ 5414255 w 8631811"/>
              <a:gd name="connsiteY33" fmla="*/ 4472771 h 5599020"/>
              <a:gd name="connsiteX34" fmla="*/ 5463582 w 8631811"/>
              <a:gd name="connsiteY34" fmla="*/ 4402196 h 5599020"/>
              <a:gd name="connsiteX35" fmla="*/ 5512432 w 8631811"/>
              <a:gd name="connsiteY35" fmla="*/ 4331098 h 5599020"/>
              <a:gd name="connsiteX36" fmla="*/ 5560854 w 8631811"/>
              <a:gd name="connsiteY36" fmla="*/ 4259503 h 5599020"/>
              <a:gd name="connsiteX37" fmla="*/ 5608901 w 8631811"/>
              <a:gd name="connsiteY37" fmla="*/ 4187441 h 5599020"/>
              <a:gd name="connsiteX38" fmla="*/ 5680377 w 8631811"/>
              <a:gd name="connsiteY38" fmla="*/ 4078531 h 5599020"/>
              <a:gd name="connsiteX39" fmla="*/ 5751291 w 8631811"/>
              <a:gd name="connsiteY39" fmla="*/ 3968727 h 5599020"/>
              <a:gd name="connsiteX40" fmla="*/ 5868700 w 8631811"/>
              <a:gd name="connsiteY40" fmla="*/ 3783989 h 5599020"/>
              <a:gd name="connsiteX41" fmla="*/ 6198426 w 8631811"/>
              <a:gd name="connsiteY41" fmla="*/ 3258640 h 5599020"/>
              <a:gd name="connsiteX42" fmla="*/ 6294647 w 8631811"/>
              <a:gd name="connsiteY42" fmla="*/ 3107321 h 5599020"/>
              <a:gd name="connsiteX43" fmla="*/ 6367867 w 8631811"/>
              <a:gd name="connsiteY43" fmla="*/ 2993735 h 5599020"/>
              <a:gd name="connsiteX44" fmla="*/ 6448414 w 8631811"/>
              <a:gd name="connsiteY44" fmla="*/ 2869788 h 5599020"/>
              <a:gd name="connsiteX45" fmla="*/ 6559384 w 8631811"/>
              <a:gd name="connsiteY45" fmla="*/ 2696807 h 5599020"/>
              <a:gd name="connsiteX46" fmla="*/ 6971450 w 8631811"/>
              <a:gd name="connsiteY46" fmla="*/ 2045274 h 5599020"/>
              <a:gd name="connsiteX47" fmla="*/ 7081972 w 8631811"/>
              <a:gd name="connsiteY47" fmla="*/ 1872743 h 5599020"/>
              <a:gd name="connsiteX48" fmla="*/ 7165496 w 8631811"/>
              <a:gd name="connsiteY48" fmla="*/ 1744202 h 5599020"/>
              <a:gd name="connsiteX49" fmla="*/ 7221568 w 8631811"/>
              <a:gd name="connsiteY49" fmla="*/ 1659017 h 5599020"/>
              <a:gd name="connsiteX50" fmla="*/ 7278006 w 8631811"/>
              <a:gd name="connsiteY50" fmla="*/ 1574303 h 5599020"/>
              <a:gd name="connsiteX51" fmla="*/ 7334860 w 8631811"/>
              <a:gd name="connsiteY51" fmla="*/ 1490113 h 5599020"/>
              <a:gd name="connsiteX52" fmla="*/ 7392174 w 8631811"/>
              <a:gd name="connsiteY52" fmla="*/ 1406503 h 5599020"/>
              <a:gd name="connsiteX53" fmla="*/ 7449998 w 8631811"/>
              <a:gd name="connsiteY53" fmla="*/ 1323526 h 5599020"/>
              <a:gd name="connsiteX54" fmla="*/ 7508378 w 8631811"/>
              <a:gd name="connsiteY54" fmla="*/ 1241237 h 5599020"/>
              <a:gd name="connsiteX55" fmla="*/ 7567361 w 8631811"/>
              <a:gd name="connsiteY55" fmla="*/ 1159689 h 5599020"/>
              <a:gd name="connsiteX56" fmla="*/ 7597094 w 8631811"/>
              <a:gd name="connsiteY56" fmla="*/ 1119210 h 5599020"/>
              <a:gd name="connsiteX57" fmla="*/ 7626996 w 8631811"/>
              <a:gd name="connsiteY57" fmla="*/ 1078937 h 5599020"/>
              <a:gd name="connsiteX58" fmla="*/ 7657072 w 8631811"/>
              <a:gd name="connsiteY58" fmla="*/ 1038876 h 5599020"/>
              <a:gd name="connsiteX59" fmla="*/ 7687328 w 8631811"/>
              <a:gd name="connsiteY59" fmla="*/ 999035 h 5599020"/>
              <a:gd name="connsiteX60" fmla="*/ 7717771 w 8631811"/>
              <a:gd name="connsiteY60" fmla="*/ 959419 h 5599020"/>
              <a:gd name="connsiteX61" fmla="*/ 7748407 w 8631811"/>
              <a:gd name="connsiteY61" fmla="*/ 920037 h 5599020"/>
              <a:gd name="connsiteX62" fmla="*/ 7779240 w 8631811"/>
              <a:gd name="connsiteY62" fmla="*/ 880894 h 5599020"/>
              <a:gd name="connsiteX63" fmla="*/ 7810278 w 8631811"/>
              <a:gd name="connsiteY63" fmla="*/ 841997 h 5599020"/>
              <a:gd name="connsiteX64" fmla="*/ 7841525 w 8631811"/>
              <a:gd name="connsiteY64" fmla="*/ 803354 h 5599020"/>
              <a:gd name="connsiteX65" fmla="*/ 7872989 w 8631811"/>
              <a:gd name="connsiteY65" fmla="*/ 764970 h 5599020"/>
              <a:gd name="connsiteX66" fmla="*/ 7904675 w 8631811"/>
              <a:gd name="connsiteY66" fmla="*/ 726853 h 5599020"/>
              <a:gd name="connsiteX67" fmla="*/ 7936588 w 8631811"/>
              <a:gd name="connsiteY67" fmla="*/ 689010 h 5599020"/>
              <a:gd name="connsiteX68" fmla="*/ 7968735 w 8631811"/>
              <a:gd name="connsiteY68" fmla="*/ 651447 h 5599020"/>
              <a:gd name="connsiteX69" fmla="*/ 8001122 w 8631811"/>
              <a:gd name="connsiteY69" fmla="*/ 614171 h 5599020"/>
              <a:gd name="connsiteX70" fmla="*/ 8033755 w 8631811"/>
              <a:gd name="connsiteY70" fmla="*/ 577189 h 5599020"/>
              <a:gd name="connsiteX71" fmla="*/ 8066638 w 8631811"/>
              <a:gd name="connsiteY71" fmla="*/ 540507 h 5599020"/>
              <a:gd name="connsiteX72" fmla="*/ 8099780 w 8631811"/>
              <a:gd name="connsiteY72" fmla="*/ 504132 h 5599020"/>
              <a:gd name="connsiteX73" fmla="*/ 8133184 w 8631811"/>
              <a:gd name="connsiteY73" fmla="*/ 468072 h 5599020"/>
              <a:gd name="connsiteX74" fmla="*/ 8166858 w 8631811"/>
              <a:gd name="connsiteY74" fmla="*/ 432332 h 5599020"/>
              <a:gd name="connsiteX75" fmla="*/ 8200807 w 8631811"/>
              <a:gd name="connsiteY75" fmla="*/ 396920 h 5599020"/>
              <a:gd name="connsiteX76" fmla="*/ 8235037 w 8631811"/>
              <a:gd name="connsiteY76" fmla="*/ 361843 h 5599020"/>
              <a:gd name="connsiteX77" fmla="*/ 8269554 w 8631811"/>
              <a:gd name="connsiteY77" fmla="*/ 327107 h 5599020"/>
              <a:gd name="connsiteX78" fmla="*/ 8304364 w 8631811"/>
              <a:gd name="connsiteY78" fmla="*/ 292718 h 5599020"/>
              <a:gd name="connsiteX79" fmla="*/ 8339473 w 8631811"/>
              <a:gd name="connsiteY79" fmla="*/ 258685 h 5599020"/>
              <a:gd name="connsiteX80" fmla="*/ 8374886 w 8631811"/>
              <a:gd name="connsiteY80" fmla="*/ 225013 h 5599020"/>
              <a:gd name="connsiteX81" fmla="*/ 8410611 w 8631811"/>
              <a:gd name="connsiteY81" fmla="*/ 191709 h 5599020"/>
              <a:gd name="connsiteX82" fmla="*/ 8446651 w 8631811"/>
              <a:gd name="connsiteY82" fmla="*/ 158780 h 5599020"/>
              <a:gd name="connsiteX83" fmla="*/ 8483015 w 8631811"/>
              <a:gd name="connsiteY83" fmla="*/ 126233 h 5599020"/>
              <a:gd name="connsiteX84" fmla="*/ 8519706 w 8631811"/>
              <a:gd name="connsiteY84" fmla="*/ 94075 h 5599020"/>
              <a:gd name="connsiteX85" fmla="*/ 8556732 w 8631811"/>
              <a:gd name="connsiteY85" fmla="*/ 62312 h 5599020"/>
              <a:gd name="connsiteX86" fmla="*/ 8594098 w 8631811"/>
              <a:gd name="connsiteY86" fmla="*/ 30951 h 5599020"/>
              <a:gd name="connsiteX87" fmla="*/ 8631811 w 8631811"/>
              <a:gd name="connsiteY87" fmla="*/ 0 h 5599020"/>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82192 w 8631811"/>
              <a:gd name="connsiteY3" fmla="*/ 5550657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55902"/>
              <a:gd name="connsiteX1" fmla="*/ 510 w 8631811"/>
              <a:gd name="connsiteY1" fmla="*/ 0 h 5655902"/>
              <a:gd name="connsiteX2" fmla="*/ 510 w 8631811"/>
              <a:gd name="connsiteY2" fmla="*/ 5593952 h 5655902"/>
              <a:gd name="connsiteX3" fmla="*/ 4362155 w 8631811"/>
              <a:gd name="connsiteY3" fmla="*/ 5654487 h 5655902"/>
              <a:gd name="connsiteX4" fmla="*/ 4453498 w 8631811"/>
              <a:gd name="connsiteY4" fmla="*/ 5565111 h 5655902"/>
              <a:gd name="connsiteX5" fmla="*/ 4486270 w 8631811"/>
              <a:gd name="connsiteY5" fmla="*/ 5536556 h 5655902"/>
              <a:gd name="connsiteX6" fmla="*/ 4518701 w 8631811"/>
              <a:gd name="connsiteY6" fmla="*/ 5507747 h 5655902"/>
              <a:gd name="connsiteX7" fmla="*/ 4550797 w 8631811"/>
              <a:gd name="connsiteY7" fmla="*/ 5478687 h 5655902"/>
              <a:gd name="connsiteX8" fmla="*/ 4582564 w 8631811"/>
              <a:gd name="connsiteY8" fmla="*/ 5449380 h 5655902"/>
              <a:gd name="connsiteX9" fmla="*/ 4614010 w 8631811"/>
              <a:gd name="connsiteY9" fmla="*/ 5419830 h 5655902"/>
              <a:gd name="connsiteX10" fmla="*/ 4645139 w 8631811"/>
              <a:gd name="connsiteY10" fmla="*/ 5390040 h 5655902"/>
              <a:gd name="connsiteX11" fmla="*/ 4675959 w 8631811"/>
              <a:gd name="connsiteY11" fmla="*/ 5360014 h 5655902"/>
              <a:gd name="connsiteX12" fmla="*/ 4706476 w 8631811"/>
              <a:gd name="connsiteY12" fmla="*/ 5329755 h 5655902"/>
              <a:gd name="connsiteX13" fmla="*/ 4736695 w 8631811"/>
              <a:gd name="connsiteY13" fmla="*/ 5299266 h 5655902"/>
              <a:gd name="connsiteX14" fmla="*/ 4766625 w 8631811"/>
              <a:gd name="connsiteY14" fmla="*/ 5268551 h 5655902"/>
              <a:gd name="connsiteX15" fmla="*/ 4796270 w 8631811"/>
              <a:gd name="connsiteY15" fmla="*/ 5237614 h 5655902"/>
              <a:gd name="connsiteX16" fmla="*/ 4825637 w 8631811"/>
              <a:gd name="connsiteY16" fmla="*/ 5206458 h 5655902"/>
              <a:gd name="connsiteX17" fmla="*/ 4854733 w 8631811"/>
              <a:gd name="connsiteY17" fmla="*/ 5175087 h 5655902"/>
              <a:gd name="connsiteX18" fmla="*/ 4883564 w 8631811"/>
              <a:gd name="connsiteY18" fmla="*/ 5143504 h 5655902"/>
              <a:gd name="connsiteX19" fmla="*/ 4912136 w 8631811"/>
              <a:gd name="connsiteY19" fmla="*/ 5111713 h 5655902"/>
              <a:gd name="connsiteX20" fmla="*/ 4940455 w 8631811"/>
              <a:gd name="connsiteY20" fmla="*/ 5079717 h 5655902"/>
              <a:gd name="connsiteX21" fmla="*/ 4968528 w 8631811"/>
              <a:gd name="connsiteY21" fmla="*/ 5047519 h 5655902"/>
              <a:gd name="connsiteX22" fmla="*/ 4996362 w 8631811"/>
              <a:gd name="connsiteY22" fmla="*/ 5015124 h 5655902"/>
              <a:gd name="connsiteX23" fmla="*/ 5023962 w 8631811"/>
              <a:gd name="connsiteY23" fmla="*/ 4982535 h 5655902"/>
              <a:gd name="connsiteX24" fmla="*/ 5051334 w 8631811"/>
              <a:gd name="connsiteY24" fmla="*/ 4949755 h 5655902"/>
              <a:gd name="connsiteX25" fmla="*/ 5078486 w 8631811"/>
              <a:gd name="connsiteY25" fmla="*/ 4916787 h 5655902"/>
              <a:gd name="connsiteX26" fmla="*/ 5105424 w 8631811"/>
              <a:gd name="connsiteY26" fmla="*/ 4883636 h 5655902"/>
              <a:gd name="connsiteX27" fmla="*/ 5132154 w 8631811"/>
              <a:gd name="connsiteY27" fmla="*/ 4850305 h 5655902"/>
              <a:gd name="connsiteX28" fmla="*/ 5158681 w 8631811"/>
              <a:gd name="connsiteY28" fmla="*/ 4816797 h 5655902"/>
              <a:gd name="connsiteX29" fmla="*/ 5211157 w 8631811"/>
              <a:gd name="connsiteY29" fmla="*/ 4749265 h 5655902"/>
              <a:gd name="connsiteX30" fmla="*/ 5262901 w 8631811"/>
              <a:gd name="connsiteY30" fmla="*/ 4681068 h 5655902"/>
              <a:gd name="connsiteX31" fmla="*/ 5313965 w 8631811"/>
              <a:gd name="connsiteY31" fmla="*/ 4612234 h 5655902"/>
              <a:gd name="connsiteX32" fmla="*/ 5364399 w 8631811"/>
              <a:gd name="connsiteY32" fmla="*/ 4542793 h 5655902"/>
              <a:gd name="connsiteX33" fmla="*/ 5414255 w 8631811"/>
              <a:gd name="connsiteY33" fmla="*/ 4472771 h 5655902"/>
              <a:gd name="connsiteX34" fmla="*/ 5463582 w 8631811"/>
              <a:gd name="connsiteY34" fmla="*/ 4402196 h 5655902"/>
              <a:gd name="connsiteX35" fmla="*/ 5512432 w 8631811"/>
              <a:gd name="connsiteY35" fmla="*/ 4331098 h 5655902"/>
              <a:gd name="connsiteX36" fmla="*/ 5560854 w 8631811"/>
              <a:gd name="connsiteY36" fmla="*/ 4259503 h 5655902"/>
              <a:gd name="connsiteX37" fmla="*/ 5608901 w 8631811"/>
              <a:gd name="connsiteY37" fmla="*/ 4187441 h 5655902"/>
              <a:gd name="connsiteX38" fmla="*/ 5680377 w 8631811"/>
              <a:gd name="connsiteY38" fmla="*/ 4078531 h 5655902"/>
              <a:gd name="connsiteX39" fmla="*/ 5751291 w 8631811"/>
              <a:gd name="connsiteY39" fmla="*/ 3968727 h 5655902"/>
              <a:gd name="connsiteX40" fmla="*/ 5868700 w 8631811"/>
              <a:gd name="connsiteY40" fmla="*/ 3783989 h 5655902"/>
              <a:gd name="connsiteX41" fmla="*/ 6198426 w 8631811"/>
              <a:gd name="connsiteY41" fmla="*/ 3258640 h 5655902"/>
              <a:gd name="connsiteX42" fmla="*/ 6294647 w 8631811"/>
              <a:gd name="connsiteY42" fmla="*/ 3107321 h 5655902"/>
              <a:gd name="connsiteX43" fmla="*/ 6367867 w 8631811"/>
              <a:gd name="connsiteY43" fmla="*/ 2993735 h 5655902"/>
              <a:gd name="connsiteX44" fmla="*/ 6448414 w 8631811"/>
              <a:gd name="connsiteY44" fmla="*/ 2869788 h 5655902"/>
              <a:gd name="connsiteX45" fmla="*/ 6559384 w 8631811"/>
              <a:gd name="connsiteY45" fmla="*/ 2696807 h 5655902"/>
              <a:gd name="connsiteX46" fmla="*/ 6971450 w 8631811"/>
              <a:gd name="connsiteY46" fmla="*/ 2045274 h 5655902"/>
              <a:gd name="connsiteX47" fmla="*/ 7081972 w 8631811"/>
              <a:gd name="connsiteY47" fmla="*/ 1872743 h 5655902"/>
              <a:gd name="connsiteX48" fmla="*/ 7165496 w 8631811"/>
              <a:gd name="connsiteY48" fmla="*/ 1744202 h 5655902"/>
              <a:gd name="connsiteX49" fmla="*/ 7221568 w 8631811"/>
              <a:gd name="connsiteY49" fmla="*/ 1659017 h 5655902"/>
              <a:gd name="connsiteX50" fmla="*/ 7278006 w 8631811"/>
              <a:gd name="connsiteY50" fmla="*/ 1574303 h 5655902"/>
              <a:gd name="connsiteX51" fmla="*/ 7334860 w 8631811"/>
              <a:gd name="connsiteY51" fmla="*/ 1490113 h 5655902"/>
              <a:gd name="connsiteX52" fmla="*/ 7392174 w 8631811"/>
              <a:gd name="connsiteY52" fmla="*/ 1406503 h 5655902"/>
              <a:gd name="connsiteX53" fmla="*/ 7449998 w 8631811"/>
              <a:gd name="connsiteY53" fmla="*/ 1323526 h 5655902"/>
              <a:gd name="connsiteX54" fmla="*/ 7508378 w 8631811"/>
              <a:gd name="connsiteY54" fmla="*/ 1241237 h 5655902"/>
              <a:gd name="connsiteX55" fmla="*/ 7567361 w 8631811"/>
              <a:gd name="connsiteY55" fmla="*/ 1159689 h 5655902"/>
              <a:gd name="connsiteX56" fmla="*/ 7597094 w 8631811"/>
              <a:gd name="connsiteY56" fmla="*/ 1119210 h 5655902"/>
              <a:gd name="connsiteX57" fmla="*/ 7626996 w 8631811"/>
              <a:gd name="connsiteY57" fmla="*/ 1078937 h 5655902"/>
              <a:gd name="connsiteX58" fmla="*/ 7657072 w 8631811"/>
              <a:gd name="connsiteY58" fmla="*/ 1038876 h 5655902"/>
              <a:gd name="connsiteX59" fmla="*/ 7687328 w 8631811"/>
              <a:gd name="connsiteY59" fmla="*/ 999035 h 5655902"/>
              <a:gd name="connsiteX60" fmla="*/ 7717771 w 8631811"/>
              <a:gd name="connsiteY60" fmla="*/ 959419 h 5655902"/>
              <a:gd name="connsiteX61" fmla="*/ 7748407 w 8631811"/>
              <a:gd name="connsiteY61" fmla="*/ 920037 h 5655902"/>
              <a:gd name="connsiteX62" fmla="*/ 7779240 w 8631811"/>
              <a:gd name="connsiteY62" fmla="*/ 880894 h 5655902"/>
              <a:gd name="connsiteX63" fmla="*/ 7810278 w 8631811"/>
              <a:gd name="connsiteY63" fmla="*/ 841997 h 5655902"/>
              <a:gd name="connsiteX64" fmla="*/ 7841525 w 8631811"/>
              <a:gd name="connsiteY64" fmla="*/ 803354 h 5655902"/>
              <a:gd name="connsiteX65" fmla="*/ 7872989 w 8631811"/>
              <a:gd name="connsiteY65" fmla="*/ 764970 h 5655902"/>
              <a:gd name="connsiteX66" fmla="*/ 7904675 w 8631811"/>
              <a:gd name="connsiteY66" fmla="*/ 726853 h 5655902"/>
              <a:gd name="connsiteX67" fmla="*/ 7936588 w 8631811"/>
              <a:gd name="connsiteY67" fmla="*/ 689010 h 5655902"/>
              <a:gd name="connsiteX68" fmla="*/ 7968735 w 8631811"/>
              <a:gd name="connsiteY68" fmla="*/ 651447 h 5655902"/>
              <a:gd name="connsiteX69" fmla="*/ 8001122 w 8631811"/>
              <a:gd name="connsiteY69" fmla="*/ 614171 h 5655902"/>
              <a:gd name="connsiteX70" fmla="*/ 8033755 w 8631811"/>
              <a:gd name="connsiteY70" fmla="*/ 577189 h 5655902"/>
              <a:gd name="connsiteX71" fmla="*/ 8066638 w 8631811"/>
              <a:gd name="connsiteY71" fmla="*/ 540507 h 5655902"/>
              <a:gd name="connsiteX72" fmla="*/ 8099780 w 8631811"/>
              <a:gd name="connsiteY72" fmla="*/ 504132 h 5655902"/>
              <a:gd name="connsiteX73" fmla="*/ 8133184 w 8631811"/>
              <a:gd name="connsiteY73" fmla="*/ 468072 h 5655902"/>
              <a:gd name="connsiteX74" fmla="*/ 8166858 w 8631811"/>
              <a:gd name="connsiteY74" fmla="*/ 432332 h 5655902"/>
              <a:gd name="connsiteX75" fmla="*/ 8200807 w 8631811"/>
              <a:gd name="connsiteY75" fmla="*/ 396920 h 5655902"/>
              <a:gd name="connsiteX76" fmla="*/ 8235037 w 8631811"/>
              <a:gd name="connsiteY76" fmla="*/ 361843 h 5655902"/>
              <a:gd name="connsiteX77" fmla="*/ 8269554 w 8631811"/>
              <a:gd name="connsiteY77" fmla="*/ 327107 h 5655902"/>
              <a:gd name="connsiteX78" fmla="*/ 8304364 w 8631811"/>
              <a:gd name="connsiteY78" fmla="*/ 292718 h 5655902"/>
              <a:gd name="connsiteX79" fmla="*/ 8339473 w 8631811"/>
              <a:gd name="connsiteY79" fmla="*/ 258685 h 5655902"/>
              <a:gd name="connsiteX80" fmla="*/ 8374886 w 8631811"/>
              <a:gd name="connsiteY80" fmla="*/ 225013 h 5655902"/>
              <a:gd name="connsiteX81" fmla="*/ 8410611 w 8631811"/>
              <a:gd name="connsiteY81" fmla="*/ 191709 h 5655902"/>
              <a:gd name="connsiteX82" fmla="*/ 8446651 w 8631811"/>
              <a:gd name="connsiteY82" fmla="*/ 158780 h 5655902"/>
              <a:gd name="connsiteX83" fmla="*/ 8483015 w 8631811"/>
              <a:gd name="connsiteY83" fmla="*/ 126233 h 5655902"/>
              <a:gd name="connsiteX84" fmla="*/ 8519706 w 8631811"/>
              <a:gd name="connsiteY84" fmla="*/ 94075 h 5655902"/>
              <a:gd name="connsiteX85" fmla="*/ 8556732 w 8631811"/>
              <a:gd name="connsiteY85" fmla="*/ 62312 h 5655902"/>
              <a:gd name="connsiteX86" fmla="*/ 8594098 w 8631811"/>
              <a:gd name="connsiteY86" fmla="*/ 30951 h 5655902"/>
              <a:gd name="connsiteX87" fmla="*/ 8631811 w 8631811"/>
              <a:gd name="connsiteY87" fmla="*/ 0 h 5655902"/>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8631811" h="5609155">
                <a:moveTo>
                  <a:pt x="8631811" y="0"/>
                </a:moveTo>
                <a:lnTo>
                  <a:pt x="510" y="0"/>
                </a:lnTo>
                <a:cubicBezTo>
                  <a:pt x="-1254" y="1862614"/>
                  <a:pt x="2274" y="3731338"/>
                  <a:pt x="510" y="5593952"/>
                </a:cubicBezTo>
                <a:cubicBezTo>
                  <a:pt x="2341" y="5593771"/>
                  <a:pt x="4397374" y="5618022"/>
                  <a:pt x="4415084" y="5605626"/>
                </a:cubicBezTo>
                <a:cubicBezTo>
                  <a:pt x="4394366" y="5618587"/>
                  <a:pt x="4458338" y="5576581"/>
                  <a:pt x="4453498" y="5565111"/>
                </a:cubicBezTo>
                <a:cubicBezTo>
                  <a:pt x="4458213" y="5577087"/>
                  <a:pt x="4475346" y="5546074"/>
                  <a:pt x="4486270" y="5536556"/>
                </a:cubicBezTo>
                <a:lnTo>
                  <a:pt x="4518701" y="5507747"/>
                </a:lnTo>
                <a:lnTo>
                  <a:pt x="4550797" y="5478687"/>
                </a:lnTo>
                <a:lnTo>
                  <a:pt x="4582564" y="5449380"/>
                </a:lnTo>
                <a:lnTo>
                  <a:pt x="4614010" y="5419830"/>
                </a:lnTo>
                <a:lnTo>
                  <a:pt x="4645139" y="5390040"/>
                </a:lnTo>
                <a:lnTo>
                  <a:pt x="4675959" y="5360014"/>
                </a:lnTo>
                <a:lnTo>
                  <a:pt x="4706476" y="5329755"/>
                </a:lnTo>
                <a:lnTo>
                  <a:pt x="4736695" y="5299266"/>
                </a:lnTo>
                <a:lnTo>
                  <a:pt x="4766625" y="5268551"/>
                </a:lnTo>
                <a:lnTo>
                  <a:pt x="4796270" y="5237614"/>
                </a:lnTo>
                <a:lnTo>
                  <a:pt x="4825637" y="5206458"/>
                </a:lnTo>
                <a:lnTo>
                  <a:pt x="4854733" y="5175087"/>
                </a:lnTo>
                <a:lnTo>
                  <a:pt x="4883564" y="5143504"/>
                </a:lnTo>
                <a:lnTo>
                  <a:pt x="4912136" y="5111713"/>
                </a:lnTo>
                <a:lnTo>
                  <a:pt x="4940455" y="5079717"/>
                </a:lnTo>
                <a:lnTo>
                  <a:pt x="4968528" y="5047519"/>
                </a:lnTo>
                <a:lnTo>
                  <a:pt x="4996362" y="5015124"/>
                </a:lnTo>
                <a:lnTo>
                  <a:pt x="5023962" y="4982535"/>
                </a:lnTo>
                <a:lnTo>
                  <a:pt x="5051334" y="4949755"/>
                </a:lnTo>
                <a:lnTo>
                  <a:pt x="5078486" y="4916787"/>
                </a:lnTo>
                <a:lnTo>
                  <a:pt x="5105424" y="4883636"/>
                </a:lnTo>
                <a:lnTo>
                  <a:pt x="5132154" y="4850305"/>
                </a:lnTo>
                <a:lnTo>
                  <a:pt x="5158681" y="4816797"/>
                </a:lnTo>
                <a:lnTo>
                  <a:pt x="5211157" y="4749265"/>
                </a:lnTo>
                <a:lnTo>
                  <a:pt x="5262901" y="4681068"/>
                </a:lnTo>
                <a:lnTo>
                  <a:pt x="5313965" y="4612234"/>
                </a:lnTo>
                <a:lnTo>
                  <a:pt x="5364399" y="4542793"/>
                </a:lnTo>
                <a:lnTo>
                  <a:pt x="5414255" y="4472771"/>
                </a:lnTo>
                <a:lnTo>
                  <a:pt x="5463582" y="4402196"/>
                </a:lnTo>
                <a:lnTo>
                  <a:pt x="5512432" y="4331098"/>
                </a:lnTo>
                <a:lnTo>
                  <a:pt x="5560854" y="4259503"/>
                </a:lnTo>
                <a:lnTo>
                  <a:pt x="5608901" y="4187441"/>
                </a:lnTo>
                <a:lnTo>
                  <a:pt x="5680377" y="4078531"/>
                </a:lnTo>
                <a:lnTo>
                  <a:pt x="5751291" y="3968727"/>
                </a:lnTo>
                <a:lnTo>
                  <a:pt x="5868700" y="3783989"/>
                </a:lnTo>
                <a:lnTo>
                  <a:pt x="6198426" y="3258640"/>
                </a:lnTo>
                <a:lnTo>
                  <a:pt x="6294647" y="3107321"/>
                </a:lnTo>
                <a:lnTo>
                  <a:pt x="6367867" y="2993735"/>
                </a:lnTo>
                <a:lnTo>
                  <a:pt x="6448414" y="2869788"/>
                </a:lnTo>
                <a:lnTo>
                  <a:pt x="6559384" y="2696807"/>
                </a:lnTo>
                <a:lnTo>
                  <a:pt x="6971450" y="2045274"/>
                </a:lnTo>
                <a:lnTo>
                  <a:pt x="7081972" y="1872743"/>
                </a:lnTo>
                <a:lnTo>
                  <a:pt x="7165496" y="1744202"/>
                </a:lnTo>
                <a:lnTo>
                  <a:pt x="7221568" y="1659017"/>
                </a:lnTo>
                <a:lnTo>
                  <a:pt x="7278006" y="1574303"/>
                </a:lnTo>
                <a:lnTo>
                  <a:pt x="7334860" y="1490113"/>
                </a:lnTo>
                <a:lnTo>
                  <a:pt x="7392174" y="1406503"/>
                </a:lnTo>
                <a:lnTo>
                  <a:pt x="7449998" y="1323526"/>
                </a:lnTo>
                <a:lnTo>
                  <a:pt x="7508378" y="1241237"/>
                </a:lnTo>
                <a:lnTo>
                  <a:pt x="7567361" y="1159689"/>
                </a:lnTo>
                <a:lnTo>
                  <a:pt x="7597094" y="1119210"/>
                </a:lnTo>
                <a:lnTo>
                  <a:pt x="7626996" y="1078937"/>
                </a:lnTo>
                <a:lnTo>
                  <a:pt x="7657072" y="1038876"/>
                </a:lnTo>
                <a:lnTo>
                  <a:pt x="7687328" y="999035"/>
                </a:lnTo>
                <a:lnTo>
                  <a:pt x="7717771" y="959419"/>
                </a:lnTo>
                <a:lnTo>
                  <a:pt x="7748407" y="920037"/>
                </a:lnTo>
                <a:lnTo>
                  <a:pt x="7779240" y="880894"/>
                </a:lnTo>
                <a:lnTo>
                  <a:pt x="7810278" y="841997"/>
                </a:lnTo>
                <a:lnTo>
                  <a:pt x="7841525" y="803354"/>
                </a:lnTo>
                <a:lnTo>
                  <a:pt x="7872989" y="764970"/>
                </a:lnTo>
                <a:lnTo>
                  <a:pt x="7904675" y="726853"/>
                </a:lnTo>
                <a:lnTo>
                  <a:pt x="7936588" y="689010"/>
                </a:lnTo>
                <a:lnTo>
                  <a:pt x="7968735" y="651447"/>
                </a:lnTo>
                <a:lnTo>
                  <a:pt x="8001122" y="614171"/>
                </a:lnTo>
                <a:lnTo>
                  <a:pt x="8033755" y="577189"/>
                </a:lnTo>
                <a:lnTo>
                  <a:pt x="8066638" y="540507"/>
                </a:lnTo>
                <a:lnTo>
                  <a:pt x="8099780" y="504132"/>
                </a:lnTo>
                <a:lnTo>
                  <a:pt x="8133184" y="468072"/>
                </a:lnTo>
                <a:lnTo>
                  <a:pt x="8166858" y="432332"/>
                </a:lnTo>
                <a:lnTo>
                  <a:pt x="8200807" y="396920"/>
                </a:lnTo>
                <a:lnTo>
                  <a:pt x="8235037" y="361843"/>
                </a:lnTo>
                <a:lnTo>
                  <a:pt x="8269554" y="327107"/>
                </a:lnTo>
                <a:lnTo>
                  <a:pt x="8304364" y="292718"/>
                </a:lnTo>
                <a:lnTo>
                  <a:pt x="8339473" y="258685"/>
                </a:lnTo>
                <a:lnTo>
                  <a:pt x="8374886" y="225013"/>
                </a:lnTo>
                <a:lnTo>
                  <a:pt x="8410611" y="191709"/>
                </a:lnTo>
                <a:lnTo>
                  <a:pt x="8446651" y="158780"/>
                </a:lnTo>
                <a:lnTo>
                  <a:pt x="8483015" y="126233"/>
                </a:lnTo>
                <a:lnTo>
                  <a:pt x="8519706" y="94075"/>
                </a:lnTo>
                <a:lnTo>
                  <a:pt x="8556732" y="62312"/>
                </a:lnTo>
                <a:lnTo>
                  <a:pt x="8594098" y="30951"/>
                </a:lnTo>
                <a:lnTo>
                  <a:pt x="8631811" y="0"/>
                </a:lnTo>
                <a:close/>
              </a:path>
            </a:pathLst>
          </a:custGeom>
          <a:solidFill>
            <a:schemeClr val="bg1"/>
          </a:solidFill>
        </p:spPr>
        <p:txBody>
          <a:bodyPr wrap="square" lIns="0" tIns="0" rIns="0" bIns="0" rtlCol="0"/>
          <a:lstStyle/>
          <a:p>
            <a:endParaRPr/>
          </a:p>
        </p:txBody>
      </p:sp>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C1E0F7"/>
                </a:solidFill>
                <a:latin typeface="Avenir Next LT Pro Demi" panose="020B0704020202020204" pitchFamily="34" charset="0"/>
              </a:rPr>
              <a:pPr algn="r"/>
              <a:t>‹#›</a:t>
            </a:fld>
            <a:endParaRPr lang="en-GB">
              <a:solidFill>
                <a:srgbClr val="C1E0F7"/>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4" name="Tijdelijke aanduiding voor inhoud 2">
            <a:extLst>
              <a:ext uri="{FF2B5EF4-FFF2-40B4-BE49-F238E27FC236}">
                <a16:creationId xmlns:a16="http://schemas.microsoft.com/office/drawing/2014/main" id="{ABE99CAF-2B6B-D3B7-3276-2F78CF56013F}"/>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9" name="object 2">
            <a:extLst>
              <a:ext uri="{FF2B5EF4-FFF2-40B4-BE49-F238E27FC236}">
                <a16:creationId xmlns:a16="http://schemas.microsoft.com/office/drawing/2014/main" id="{ACCBBD6F-4DDA-7EBF-8B2B-98C145727807}"/>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2174317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ontentPage+Im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4" name="Tijdelijke aanduiding voor inhoud 2">
            <a:extLst>
              <a:ext uri="{FF2B5EF4-FFF2-40B4-BE49-F238E27FC236}">
                <a16:creationId xmlns:a16="http://schemas.microsoft.com/office/drawing/2014/main" id="{ABE99CAF-2B6B-D3B7-3276-2F78CF56013F}"/>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9" name="object 2">
            <a:extLst>
              <a:ext uri="{FF2B5EF4-FFF2-40B4-BE49-F238E27FC236}">
                <a16:creationId xmlns:a16="http://schemas.microsoft.com/office/drawing/2014/main" id="{ACCBBD6F-4DDA-7EBF-8B2B-98C145727807}"/>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1502761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ontentPage+Im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4" name="Tijdelijke aanduiding voor inhoud 2">
            <a:extLst>
              <a:ext uri="{FF2B5EF4-FFF2-40B4-BE49-F238E27FC236}">
                <a16:creationId xmlns:a16="http://schemas.microsoft.com/office/drawing/2014/main" id="{ABE99CAF-2B6B-D3B7-3276-2F78CF56013F}"/>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914400" indent="-4572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a:p>
            <a:pPr lvl="3"/>
            <a:r>
              <a:rPr lang="nl-NL"/>
              <a:t>	</a:t>
            </a:r>
          </a:p>
        </p:txBody>
      </p: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9" name="object 2">
            <a:extLst>
              <a:ext uri="{FF2B5EF4-FFF2-40B4-BE49-F238E27FC236}">
                <a16:creationId xmlns:a16="http://schemas.microsoft.com/office/drawing/2014/main" id="{ACCBBD6F-4DDA-7EBF-8B2B-98C145727807}"/>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1898349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ontentPage+Im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9" name="object 2">
            <a:extLst>
              <a:ext uri="{FF2B5EF4-FFF2-40B4-BE49-F238E27FC236}">
                <a16:creationId xmlns:a16="http://schemas.microsoft.com/office/drawing/2014/main" id="{ACCBBD6F-4DDA-7EBF-8B2B-98C145727807}"/>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3133078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ontentPage-Simpl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9D7A8FF-5576-4700-8E4E-78B34DA0BA14}"/>
              </a:ext>
            </a:extLst>
          </p:cNvPr>
          <p:cNvSpPr txBox="1"/>
          <p:nvPr userDrawn="1"/>
        </p:nvSpPr>
        <p:spPr>
          <a:xfrm>
            <a:off x="10921174" y="6363852"/>
            <a:ext cx="1182254" cy="307777"/>
          </a:xfrm>
          <a:prstGeom prst="rect">
            <a:avLst/>
          </a:prstGeom>
          <a:noFill/>
        </p:spPr>
        <p:txBody>
          <a:bodyPr wrap="square" rtlCol="0">
            <a:spAutoFit/>
          </a:bodyPr>
          <a:lstStyle/>
          <a:p>
            <a:pPr algn="r"/>
            <a:fld id="{854852F9-C3A0-4A3E-9AC1-EC03AA4C68BF}" type="slidenum">
              <a:rPr lang="en-GB" sz="1400" smtClean="0">
                <a:latin typeface="Avenir Next LT Pro Demi" panose="020B0704020202020204" pitchFamily="34" charset="0"/>
              </a:rPr>
              <a:pPr algn="r"/>
              <a:t>‹#›</a:t>
            </a:fld>
            <a:endParaRPr lang="en-GB">
              <a:latin typeface="Avenir Next LT Pro Demi" panose="020B0704020202020204" pitchFamily="34" charset="0"/>
            </a:endParaRPr>
          </a:p>
        </p:txBody>
      </p:sp>
      <p:cxnSp>
        <p:nvCxnSpPr>
          <p:cNvPr id="4" name="Straight Connector 3">
            <a:extLst>
              <a:ext uri="{FF2B5EF4-FFF2-40B4-BE49-F238E27FC236}">
                <a16:creationId xmlns:a16="http://schemas.microsoft.com/office/drawing/2014/main" id="{ED35927B-2CDD-149A-67CF-A3E95A499FD0}"/>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pic>
        <p:nvPicPr>
          <p:cNvPr id="13" name="Afbeelding 9">
            <a:extLst>
              <a:ext uri="{FF2B5EF4-FFF2-40B4-BE49-F238E27FC236}">
                <a16:creationId xmlns:a16="http://schemas.microsoft.com/office/drawing/2014/main" id="{B765137F-92BE-CAC7-9BB1-0EAED8F0707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sp>
        <p:nvSpPr>
          <p:cNvPr id="16" name="Tijdelijke aanduiding voor inhoud 2">
            <a:extLst>
              <a:ext uri="{FF2B5EF4-FFF2-40B4-BE49-F238E27FC236}">
                <a16:creationId xmlns:a16="http://schemas.microsoft.com/office/drawing/2014/main" id="{47E1EC04-2CA4-6D3E-D3AE-CBAAD3DEA424}"/>
              </a:ext>
            </a:extLst>
          </p:cNvPr>
          <p:cNvSpPr>
            <a:spLocks noGrp="1"/>
          </p:cNvSpPr>
          <p:nvPr>
            <p:ph idx="10" hasCustomPrompt="1"/>
          </p:nvPr>
        </p:nvSpPr>
        <p:spPr>
          <a:xfrm>
            <a:off x="919845" y="4377269"/>
            <a:ext cx="3254218" cy="1986584"/>
          </a:xfrm>
          <a:prstGeom prst="rect">
            <a:avLst/>
          </a:prstGeom>
        </p:spPr>
        <p:txBody>
          <a:bodyPr/>
          <a:lstStyle>
            <a:lvl1pPr marL="0" indent="0">
              <a:buNone/>
              <a:defRPr>
                <a:solidFill>
                  <a:srgbClr val="2C3051"/>
                </a:solidFill>
                <a:latin typeface="Avenir" panose="02000503020000020003"/>
              </a:defRPr>
            </a:lvl1pPr>
            <a:lvl2pPr marL="685800" indent="-228600">
              <a:buClr>
                <a:srgbClr val="D86533"/>
              </a:buClr>
              <a:buSzPct val="50000"/>
              <a:buFont typeface="Courier New" panose="02070309020205020404" pitchFamily="49" charset="0"/>
              <a:buChar char="o"/>
              <a:defRPr b="0" i="0">
                <a:solidFill>
                  <a:srgbClr val="2C3051"/>
                </a:solidFill>
                <a:latin typeface="Avenir Medium" panose="02000503020000020003" pitchFamily="2" charset="0"/>
              </a:defRPr>
            </a:lvl2pPr>
            <a:lvl3pPr marL="1143000" indent="-228600">
              <a:buClr>
                <a:srgbClr val="2C3051"/>
              </a:buClr>
              <a:buSzPct val="50000"/>
              <a:buFont typeface="Courier New" panose="02070309020205020404" pitchFamily="49" charset="0"/>
              <a:buChar char="o"/>
              <a:defRPr sz="1800">
                <a:solidFill>
                  <a:srgbClr val="2C3051"/>
                </a:solidFill>
                <a:latin typeface="Avenir Book" panose="02000503020000020003" pitchFamily="2" charset="0"/>
              </a:defRPr>
            </a:lvl3pPr>
            <a:lvl4pPr marL="1600200" indent="-228600">
              <a:buClr>
                <a:srgbClr val="C1E0F7"/>
              </a:buClr>
              <a:buFont typeface="Arial" panose="020B0604020202020204" pitchFamily="34" charset="0"/>
              <a:buChar char="•"/>
              <a:defRPr sz="1600">
                <a:solidFill>
                  <a:srgbClr val="2C3051"/>
                </a:solidFill>
                <a:latin typeface="Avenir Book" panose="02000503020000020003" pitchFamily="2" charset="0"/>
              </a:defRPr>
            </a:lvl4pPr>
            <a:lvl5pPr>
              <a:defRPr>
                <a:solidFill>
                  <a:srgbClr val="2C3051"/>
                </a:solidFill>
                <a:latin typeface="Avenir Book" panose="02000503020000020003" pitchFamily="2" charset="0"/>
              </a:defRPr>
            </a:lvl5pPr>
          </a:lstStyle>
          <a:p>
            <a:pPr lvl="0"/>
            <a:r>
              <a:rPr lang="nl-NL"/>
              <a:t>Image</a:t>
            </a:r>
          </a:p>
        </p:txBody>
      </p:sp>
      <p:sp>
        <p:nvSpPr>
          <p:cNvPr id="19" name="Tijdelijke aanduiding voor inhoud 2">
            <a:extLst>
              <a:ext uri="{FF2B5EF4-FFF2-40B4-BE49-F238E27FC236}">
                <a16:creationId xmlns:a16="http://schemas.microsoft.com/office/drawing/2014/main" id="{5771DA71-9147-364A-B744-030478CB95FE}"/>
              </a:ext>
            </a:extLst>
          </p:cNvPr>
          <p:cNvSpPr>
            <a:spLocks noGrp="1"/>
          </p:cNvSpPr>
          <p:nvPr>
            <p:ph idx="11" hasCustomPrompt="1"/>
          </p:nvPr>
        </p:nvSpPr>
        <p:spPr>
          <a:xfrm>
            <a:off x="7827469" y="4368800"/>
            <a:ext cx="3254218" cy="1986584"/>
          </a:xfrm>
          <a:prstGeom prst="rect">
            <a:avLst/>
          </a:prstGeom>
        </p:spPr>
        <p:txBody>
          <a:bodyPr/>
          <a:lstStyle>
            <a:lvl1pPr marL="0" indent="0">
              <a:buNone/>
              <a:defRPr>
                <a:solidFill>
                  <a:srgbClr val="2C3051"/>
                </a:solidFill>
                <a:latin typeface="Avenir" panose="02000503020000020003"/>
              </a:defRPr>
            </a:lvl1pPr>
            <a:lvl2pPr marL="685800" indent="-228600">
              <a:buClr>
                <a:srgbClr val="D86533"/>
              </a:buClr>
              <a:buSzPct val="50000"/>
              <a:buFont typeface="Courier New" panose="02070309020205020404" pitchFamily="49" charset="0"/>
              <a:buChar char="o"/>
              <a:defRPr b="0" i="0">
                <a:solidFill>
                  <a:srgbClr val="2C3051"/>
                </a:solidFill>
                <a:latin typeface="Avenir Medium" panose="02000503020000020003" pitchFamily="2" charset="0"/>
              </a:defRPr>
            </a:lvl2pPr>
            <a:lvl3pPr marL="1143000" indent="-228600">
              <a:buClr>
                <a:srgbClr val="2C3051"/>
              </a:buClr>
              <a:buSzPct val="50000"/>
              <a:buFont typeface="Courier New" panose="02070309020205020404" pitchFamily="49" charset="0"/>
              <a:buChar char="o"/>
              <a:defRPr sz="1800">
                <a:solidFill>
                  <a:srgbClr val="2C3051"/>
                </a:solidFill>
                <a:latin typeface="Avenir Book" panose="02000503020000020003" pitchFamily="2" charset="0"/>
              </a:defRPr>
            </a:lvl3pPr>
            <a:lvl4pPr marL="1600200" indent="-228600">
              <a:buClr>
                <a:srgbClr val="C1E0F7"/>
              </a:buClr>
              <a:buFont typeface="Arial" panose="020B0604020202020204" pitchFamily="34" charset="0"/>
              <a:buChar char="•"/>
              <a:defRPr sz="1600">
                <a:solidFill>
                  <a:srgbClr val="2C3051"/>
                </a:solidFill>
                <a:latin typeface="Avenir Book" panose="02000503020000020003" pitchFamily="2" charset="0"/>
              </a:defRPr>
            </a:lvl4pPr>
            <a:lvl5pPr>
              <a:defRPr>
                <a:solidFill>
                  <a:srgbClr val="2C3051"/>
                </a:solidFill>
                <a:latin typeface="Avenir Book" panose="02000503020000020003" pitchFamily="2" charset="0"/>
              </a:defRPr>
            </a:lvl5pPr>
          </a:lstStyle>
          <a:p>
            <a:pPr lvl="0"/>
            <a:r>
              <a:rPr lang="nl-NL"/>
              <a:t>Image</a:t>
            </a:r>
          </a:p>
        </p:txBody>
      </p:sp>
      <p:sp>
        <p:nvSpPr>
          <p:cNvPr id="20" name="Tijdelijke aanduiding voor inhoud 2">
            <a:extLst>
              <a:ext uri="{FF2B5EF4-FFF2-40B4-BE49-F238E27FC236}">
                <a16:creationId xmlns:a16="http://schemas.microsoft.com/office/drawing/2014/main" id="{C4CDA7BC-97C0-ADB4-CC45-08E61EEB268E}"/>
              </a:ext>
            </a:extLst>
          </p:cNvPr>
          <p:cNvSpPr>
            <a:spLocks noGrp="1"/>
          </p:cNvSpPr>
          <p:nvPr>
            <p:ph idx="12" hasCustomPrompt="1"/>
          </p:nvPr>
        </p:nvSpPr>
        <p:spPr>
          <a:xfrm>
            <a:off x="4378515" y="4377268"/>
            <a:ext cx="3254218" cy="1986584"/>
          </a:xfrm>
          <a:prstGeom prst="rect">
            <a:avLst/>
          </a:prstGeom>
        </p:spPr>
        <p:txBody>
          <a:bodyPr/>
          <a:lstStyle>
            <a:lvl1pPr marL="0" indent="0">
              <a:buNone/>
              <a:defRPr>
                <a:solidFill>
                  <a:srgbClr val="2C3051"/>
                </a:solidFill>
                <a:latin typeface="Avenir" panose="02000503020000020003"/>
              </a:defRPr>
            </a:lvl1pPr>
            <a:lvl2pPr marL="685800" indent="-228600">
              <a:buClr>
                <a:srgbClr val="D86533"/>
              </a:buClr>
              <a:buSzPct val="50000"/>
              <a:buFont typeface="Courier New" panose="02070309020205020404" pitchFamily="49" charset="0"/>
              <a:buChar char="o"/>
              <a:defRPr b="0" i="0">
                <a:solidFill>
                  <a:srgbClr val="2C3051"/>
                </a:solidFill>
                <a:latin typeface="Avenir Medium" panose="02000503020000020003" pitchFamily="2" charset="0"/>
              </a:defRPr>
            </a:lvl2pPr>
            <a:lvl3pPr marL="1143000" indent="-228600">
              <a:buClr>
                <a:srgbClr val="2C3051"/>
              </a:buClr>
              <a:buSzPct val="50000"/>
              <a:buFont typeface="Courier New" panose="02070309020205020404" pitchFamily="49" charset="0"/>
              <a:buChar char="o"/>
              <a:defRPr sz="1800">
                <a:solidFill>
                  <a:srgbClr val="2C3051"/>
                </a:solidFill>
                <a:latin typeface="Avenir Book" panose="02000503020000020003" pitchFamily="2" charset="0"/>
              </a:defRPr>
            </a:lvl3pPr>
            <a:lvl4pPr marL="1600200" indent="-228600">
              <a:buClr>
                <a:srgbClr val="C1E0F7"/>
              </a:buClr>
              <a:buFont typeface="Arial" panose="020B0604020202020204" pitchFamily="34" charset="0"/>
              <a:buChar char="•"/>
              <a:defRPr sz="1600">
                <a:solidFill>
                  <a:srgbClr val="2C3051"/>
                </a:solidFill>
                <a:latin typeface="Avenir Book" panose="02000503020000020003" pitchFamily="2" charset="0"/>
              </a:defRPr>
            </a:lvl4pPr>
            <a:lvl5pPr>
              <a:defRPr>
                <a:solidFill>
                  <a:srgbClr val="2C3051"/>
                </a:solidFill>
                <a:latin typeface="Avenir Book" panose="02000503020000020003" pitchFamily="2" charset="0"/>
              </a:defRPr>
            </a:lvl5pPr>
          </a:lstStyle>
          <a:p>
            <a:pPr lvl="0"/>
            <a:r>
              <a:rPr lang="nl-NL"/>
              <a:t>Image</a:t>
            </a:r>
          </a:p>
        </p:txBody>
      </p:sp>
      <p:sp>
        <p:nvSpPr>
          <p:cNvPr id="21" name="Tijdelijke aanduiding voor inhoud 2">
            <a:extLst>
              <a:ext uri="{FF2B5EF4-FFF2-40B4-BE49-F238E27FC236}">
                <a16:creationId xmlns:a16="http://schemas.microsoft.com/office/drawing/2014/main" id="{70382A54-31FD-48F3-5D44-4C99AD5B9C8F}"/>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22" name="Titel 1">
            <a:extLst>
              <a:ext uri="{FF2B5EF4-FFF2-40B4-BE49-F238E27FC236}">
                <a16:creationId xmlns:a16="http://schemas.microsoft.com/office/drawing/2014/main" id="{597A4BAC-36C6-B0BD-EAA6-F4A887BA04A3}"/>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24" name="object 2">
            <a:extLst>
              <a:ext uri="{FF2B5EF4-FFF2-40B4-BE49-F238E27FC236}">
                <a16:creationId xmlns:a16="http://schemas.microsoft.com/office/drawing/2014/main" id="{273AC5AD-9A64-04BF-711D-D1DBF7E2C10C}"/>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5" name="object 2">
            <a:extLst>
              <a:ext uri="{FF2B5EF4-FFF2-40B4-BE49-F238E27FC236}">
                <a16:creationId xmlns:a16="http://schemas.microsoft.com/office/drawing/2014/main" id="{A83B9580-1B81-E4A6-EA76-E84C36BB9F97}"/>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308808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ontentPage-Simpl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9D7A8FF-5576-4700-8E4E-78B34DA0BA14}"/>
              </a:ext>
            </a:extLst>
          </p:cNvPr>
          <p:cNvSpPr txBox="1"/>
          <p:nvPr userDrawn="1"/>
        </p:nvSpPr>
        <p:spPr>
          <a:xfrm>
            <a:off x="10921174" y="6363852"/>
            <a:ext cx="1182254" cy="307777"/>
          </a:xfrm>
          <a:prstGeom prst="rect">
            <a:avLst/>
          </a:prstGeom>
          <a:noFill/>
        </p:spPr>
        <p:txBody>
          <a:bodyPr wrap="square" rtlCol="0">
            <a:spAutoFit/>
          </a:bodyPr>
          <a:lstStyle/>
          <a:p>
            <a:pPr algn="r"/>
            <a:fld id="{854852F9-C3A0-4A3E-9AC1-EC03AA4C68BF}" type="slidenum">
              <a:rPr lang="en-GB" sz="1400" smtClean="0">
                <a:latin typeface="Avenir Next LT Pro Demi" panose="020B0704020202020204" pitchFamily="34" charset="0"/>
              </a:rPr>
              <a:pPr algn="r"/>
              <a:t>‹#›</a:t>
            </a:fld>
            <a:endParaRPr lang="en-GB">
              <a:latin typeface="Avenir Next LT Pro Demi" panose="020B0704020202020204" pitchFamily="34" charset="0"/>
            </a:endParaRPr>
          </a:p>
        </p:txBody>
      </p:sp>
      <p:cxnSp>
        <p:nvCxnSpPr>
          <p:cNvPr id="4" name="Straight Connector 3">
            <a:extLst>
              <a:ext uri="{FF2B5EF4-FFF2-40B4-BE49-F238E27FC236}">
                <a16:creationId xmlns:a16="http://schemas.microsoft.com/office/drawing/2014/main" id="{ED35927B-2CDD-149A-67CF-A3E95A499FD0}"/>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3" name="Tijdelijke aanduiding voor inhoud 2">
            <a:extLst>
              <a:ext uri="{FF2B5EF4-FFF2-40B4-BE49-F238E27FC236}">
                <a16:creationId xmlns:a16="http://schemas.microsoft.com/office/drawing/2014/main" id="{1A2561F8-5EA4-9F7F-6D86-B9BCCB9FD094}"/>
              </a:ext>
            </a:extLst>
          </p:cNvPr>
          <p:cNvSpPr>
            <a:spLocks noGrp="1"/>
          </p:cNvSpPr>
          <p:nvPr>
            <p:ph idx="10" hasCustomPrompt="1"/>
          </p:nvPr>
        </p:nvSpPr>
        <p:spPr>
          <a:xfrm>
            <a:off x="756555" y="2218967"/>
            <a:ext cx="3133392" cy="4196687"/>
          </a:xfrm>
          <a:prstGeom prst="rect">
            <a:avLst/>
          </a:prstGeom>
        </p:spPr>
        <p:txBody>
          <a:bodyPr/>
          <a:lstStyle>
            <a:lvl1pPr marL="0" indent="0">
              <a:buNone/>
              <a:defRPr>
                <a:solidFill>
                  <a:srgbClr val="2C3051"/>
                </a:solidFill>
                <a:latin typeface="Avenir" panose="02000503020000020003"/>
              </a:defRPr>
            </a:lvl1pPr>
            <a:lvl2pPr marL="685800" indent="-228600">
              <a:buClr>
                <a:srgbClr val="D86533"/>
              </a:buClr>
              <a:buSzPct val="50000"/>
              <a:buFont typeface="Courier New" panose="02070309020205020404" pitchFamily="49" charset="0"/>
              <a:buChar char="o"/>
              <a:defRPr b="0" i="0">
                <a:solidFill>
                  <a:srgbClr val="2C3051"/>
                </a:solidFill>
                <a:latin typeface="Avenir Medium" panose="02000503020000020003" pitchFamily="2" charset="0"/>
              </a:defRPr>
            </a:lvl2pPr>
            <a:lvl3pPr marL="1143000" indent="-228600">
              <a:buClr>
                <a:srgbClr val="2C3051"/>
              </a:buClr>
              <a:buSzPct val="50000"/>
              <a:buFont typeface="Courier New" panose="02070309020205020404" pitchFamily="49" charset="0"/>
              <a:buChar char="o"/>
              <a:defRPr sz="1800">
                <a:solidFill>
                  <a:srgbClr val="2C3051"/>
                </a:solidFill>
                <a:latin typeface="Avenir Book" panose="02000503020000020003" pitchFamily="2" charset="0"/>
              </a:defRPr>
            </a:lvl3pPr>
            <a:lvl4pPr marL="1600200" indent="-228600">
              <a:buClr>
                <a:srgbClr val="C1E0F7"/>
              </a:buClr>
              <a:buFont typeface="Arial" panose="020B0604020202020204" pitchFamily="34" charset="0"/>
              <a:buChar char="•"/>
              <a:defRPr sz="1600">
                <a:solidFill>
                  <a:srgbClr val="2C3051"/>
                </a:solidFill>
                <a:latin typeface="Avenir Book" panose="02000503020000020003" pitchFamily="2" charset="0"/>
              </a:defRPr>
            </a:lvl4pPr>
            <a:lvl5pPr>
              <a:defRPr>
                <a:solidFill>
                  <a:srgbClr val="2C3051"/>
                </a:solidFill>
                <a:latin typeface="Avenir Book" panose="02000503020000020003" pitchFamily="2" charset="0"/>
              </a:defRPr>
            </a:lvl5pPr>
          </a:lstStyle>
          <a:p>
            <a:pPr lvl="0"/>
            <a:r>
              <a:rPr lang="nl-NL"/>
              <a:t>Image</a:t>
            </a:r>
          </a:p>
        </p:txBody>
      </p:sp>
      <p:pic>
        <p:nvPicPr>
          <p:cNvPr id="15" name="Afbeelding 9">
            <a:extLst>
              <a:ext uri="{FF2B5EF4-FFF2-40B4-BE49-F238E27FC236}">
                <a16:creationId xmlns:a16="http://schemas.microsoft.com/office/drawing/2014/main" id="{D2982903-82CD-1214-4468-992295E62F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sp>
        <p:nvSpPr>
          <p:cNvPr id="18" name="Tijdelijke aanduiding voor inhoud 2">
            <a:extLst>
              <a:ext uri="{FF2B5EF4-FFF2-40B4-BE49-F238E27FC236}">
                <a16:creationId xmlns:a16="http://schemas.microsoft.com/office/drawing/2014/main" id="{F1BE5FF6-F4BC-7B03-1970-1AFBCBD156DC}"/>
              </a:ext>
            </a:extLst>
          </p:cNvPr>
          <p:cNvSpPr>
            <a:spLocks noGrp="1"/>
          </p:cNvSpPr>
          <p:nvPr>
            <p:ph idx="1" hasCustomPrompt="1"/>
          </p:nvPr>
        </p:nvSpPr>
        <p:spPr>
          <a:xfrm>
            <a:off x="4089399" y="2218967"/>
            <a:ext cx="7182756"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20" name="Titel 1">
            <a:extLst>
              <a:ext uri="{FF2B5EF4-FFF2-40B4-BE49-F238E27FC236}">
                <a16:creationId xmlns:a16="http://schemas.microsoft.com/office/drawing/2014/main" id="{94A05666-F05D-7446-A429-90E5C501D39E}"/>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21" name="object 2">
            <a:extLst>
              <a:ext uri="{FF2B5EF4-FFF2-40B4-BE49-F238E27FC236}">
                <a16:creationId xmlns:a16="http://schemas.microsoft.com/office/drawing/2014/main" id="{B624C766-B6F8-2B15-D9DA-AF0F4AB674F6}"/>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2" name="object 2">
            <a:extLst>
              <a:ext uri="{FF2B5EF4-FFF2-40B4-BE49-F238E27FC236}">
                <a16:creationId xmlns:a16="http://schemas.microsoft.com/office/drawing/2014/main" id="{26AB7F64-1038-F629-CADB-42710BBA3FC0}"/>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3116283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ntentPage-Simple">
    <p:spTree>
      <p:nvGrpSpPr>
        <p:cNvPr id="1" name=""/>
        <p:cNvGrpSpPr/>
        <p:nvPr/>
      </p:nvGrpSpPr>
      <p:grpSpPr>
        <a:xfrm>
          <a:off x="0" y="0"/>
          <a:ext cx="0" cy="0"/>
          <a:chOff x="0" y="0"/>
          <a:chExt cx="0" cy="0"/>
        </a:xfrm>
      </p:grpSpPr>
      <p:pic>
        <p:nvPicPr>
          <p:cNvPr id="7" name="object 16">
            <a:extLst>
              <a:ext uri="{FF2B5EF4-FFF2-40B4-BE49-F238E27FC236}">
                <a16:creationId xmlns:a16="http://schemas.microsoft.com/office/drawing/2014/main" id="{7E332878-5E44-86D9-EC1F-71F4B32B2F00}"/>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29029" y="-79828"/>
            <a:ext cx="2770523" cy="2216948"/>
          </a:xfrm>
          <a:prstGeom prst="rect">
            <a:avLst/>
          </a:prstGeom>
        </p:spPr>
      </p:pic>
      <p:sp>
        <p:nvSpPr>
          <p:cNvPr id="20" name="object 2">
            <a:extLst>
              <a:ext uri="{FF2B5EF4-FFF2-40B4-BE49-F238E27FC236}">
                <a16:creationId xmlns:a16="http://schemas.microsoft.com/office/drawing/2014/main" id="{25F66D4E-5F42-A0FB-4EA5-96BBF1188BAD}"/>
              </a:ext>
            </a:extLst>
          </p:cNvPr>
          <p:cNvSpPr/>
          <p:nvPr userDrawn="1"/>
        </p:nvSpPr>
        <p:spPr>
          <a:xfrm>
            <a:off x="-29028" y="-79828"/>
            <a:ext cx="12453256" cy="6937827"/>
          </a:xfrm>
          <a:custGeom>
            <a:avLst/>
            <a:gdLst/>
            <a:ahLst/>
            <a:cxnLst/>
            <a:rect l="l" t="t" r="r" b="b"/>
            <a:pathLst>
              <a:path w="12134850" h="6681470">
                <a:moveTo>
                  <a:pt x="12134646" y="0"/>
                </a:moveTo>
                <a:lnTo>
                  <a:pt x="2527896" y="0"/>
                </a:lnTo>
                <a:lnTo>
                  <a:pt x="2487084" y="29083"/>
                </a:lnTo>
                <a:lnTo>
                  <a:pt x="2447387" y="59278"/>
                </a:lnTo>
                <a:lnTo>
                  <a:pt x="2408744" y="90527"/>
                </a:lnTo>
                <a:lnTo>
                  <a:pt x="2371096" y="122768"/>
                </a:lnTo>
                <a:lnTo>
                  <a:pt x="2334380" y="155946"/>
                </a:lnTo>
                <a:lnTo>
                  <a:pt x="2298536" y="189999"/>
                </a:lnTo>
                <a:lnTo>
                  <a:pt x="2263502" y="224870"/>
                </a:lnTo>
                <a:lnTo>
                  <a:pt x="2229218" y="260499"/>
                </a:lnTo>
                <a:lnTo>
                  <a:pt x="2195622" y="296828"/>
                </a:lnTo>
                <a:lnTo>
                  <a:pt x="2162654" y="333799"/>
                </a:lnTo>
                <a:lnTo>
                  <a:pt x="2130253" y="371351"/>
                </a:lnTo>
                <a:lnTo>
                  <a:pt x="2098357" y="409427"/>
                </a:lnTo>
                <a:lnTo>
                  <a:pt x="2066906" y="447967"/>
                </a:lnTo>
                <a:lnTo>
                  <a:pt x="2035838" y="486913"/>
                </a:lnTo>
                <a:lnTo>
                  <a:pt x="2005092" y="526206"/>
                </a:lnTo>
                <a:lnTo>
                  <a:pt x="1974608" y="565787"/>
                </a:lnTo>
                <a:lnTo>
                  <a:pt x="1914180" y="645578"/>
                </a:lnTo>
                <a:lnTo>
                  <a:pt x="1793777" y="806029"/>
                </a:lnTo>
                <a:lnTo>
                  <a:pt x="1763415" y="845980"/>
                </a:lnTo>
                <a:lnTo>
                  <a:pt x="1706368" y="920161"/>
                </a:lnTo>
                <a:lnTo>
                  <a:pt x="1654453" y="988919"/>
                </a:lnTo>
                <a:lnTo>
                  <a:pt x="1527585" y="1159060"/>
                </a:lnTo>
                <a:lnTo>
                  <a:pt x="1502213" y="1192554"/>
                </a:lnTo>
                <a:lnTo>
                  <a:pt x="1476695" y="1225802"/>
                </a:lnTo>
                <a:lnTo>
                  <a:pt x="1450969" y="1258775"/>
                </a:lnTo>
                <a:lnTo>
                  <a:pt x="1424972" y="1291443"/>
                </a:lnTo>
                <a:lnTo>
                  <a:pt x="1398643" y="1323778"/>
                </a:lnTo>
                <a:lnTo>
                  <a:pt x="1371918" y="1355750"/>
                </a:lnTo>
                <a:lnTo>
                  <a:pt x="1344736" y="1387331"/>
                </a:lnTo>
                <a:lnTo>
                  <a:pt x="1317034" y="1418490"/>
                </a:lnTo>
                <a:lnTo>
                  <a:pt x="1288748" y="1449199"/>
                </a:lnTo>
                <a:lnTo>
                  <a:pt x="1259818" y="1479429"/>
                </a:lnTo>
                <a:lnTo>
                  <a:pt x="1230180" y="1509150"/>
                </a:lnTo>
                <a:lnTo>
                  <a:pt x="1199772" y="1538333"/>
                </a:lnTo>
                <a:lnTo>
                  <a:pt x="1168531" y="1566950"/>
                </a:lnTo>
                <a:lnTo>
                  <a:pt x="1136396" y="1594970"/>
                </a:lnTo>
                <a:lnTo>
                  <a:pt x="1103303" y="1622366"/>
                </a:lnTo>
                <a:lnTo>
                  <a:pt x="1069190" y="1649107"/>
                </a:lnTo>
                <a:lnTo>
                  <a:pt x="1033994" y="1675165"/>
                </a:lnTo>
                <a:lnTo>
                  <a:pt x="997654" y="1700510"/>
                </a:lnTo>
                <a:lnTo>
                  <a:pt x="960106" y="1725113"/>
                </a:lnTo>
                <a:lnTo>
                  <a:pt x="921289" y="1748945"/>
                </a:lnTo>
                <a:lnTo>
                  <a:pt x="881139" y="1771977"/>
                </a:lnTo>
                <a:lnTo>
                  <a:pt x="839595" y="1794179"/>
                </a:lnTo>
                <a:lnTo>
                  <a:pt x="796594" y="1815523"/>
                </a:lnTo>
                <a:lnTo>
                  <a:pt x="752072" y="1835980"/>
                </a:lnTo>
                <a:lnTo>
                  <a:pt x="705969" y="1855520"/>
                </a:lnTo>
                <a:lnTo>
                  <a:pt x="658221" y="1874113"/>
                </a:lnTo>
                <a:lnTo>
                  <a:pt x="608767" y="1891732"/>
                </a:lnTo>
                <a:lnTo>
                  <a:pt x="557542" y="1908346"/>
                </a:lnTo>
                <a:lnTo>
                  <a:pt x="504486" y="1923927"/>
                </a:lnTo>
                <a:lnTo>
                  <a:pt x="449536" y="1938445"/>
                </a:lnTo>
                <a:lnTo>
                  <a:pt x="392628" y="1951872"/>
                </a:lnTo>
                <a:lnTo>
                  <a:pt x="333701" y="1964177"/>
                </a:lnTo>
                <a:lnTo>
                  <a:pt x="272693" y="1975332"/>
                </a:lnTo>
                <a:lnTo>
                  <a:pt x="209540" y="1985309"/>
                </a:lnTo>
                <a:lnTo>
                  <a:pt x="144180" y="1994076"/>
                </a:lnTo>
                <a:lnTo>
                  <a:pt x="76551" y="2001606"/>
                </a:lnTo>
                <a:lnTo>
                  <a:pt x="6591" y="2007870"/>
                </a:lnTo>
                <a:lnTo>
                  <a:pt x="0" y="2007870"/>
                </a:lnTo>
                <a:lnTo>
                  <a:pt x="0" y="6680860"/>
                </a:lnTo>
                <a:lnTo>
                  <a:pt x="12134646" y="6680860"/>
                </a:lnTo>
                <a:lnTo>
                  <a:pt x="12134646" y="0"/>
                </a:lnTo>
                <a:close/>
              </a:path>
            </a:pathLst>
          </a:custGeom>
          <a:solidFill>
            <a:schemeClr val="bg1"/>
          </a:solidFill>
        </p:spPr>
        <p:txBody>
          <a:bodyPr wrap="square" lIns="0" tIns="0" rIns="0" bIns="0" rtlCol="0"/>
          <a:lstStyle/>
          <a:p>
            <a:endParaRPr/>
          </a:p>
        </p:txBody>
      </p:sp>
      <p:sp>
        <p:nvSpPr>
          <p:cNvPr id="9" name="Titel 1">
            <a:extLst>
              <a:ext uri="{FF2B5EF4-FFF2-40B4-BE49-F238E27FC236}">
                <a16:creationId xmlns:a16="http://schemas.microsoft.com/office/drawing/2014/main" id="{DC0F8866-52FC-8D00-548F-06A6C3C72580}"/>
              </a:ext>
            </a:extLst>
          </p:cNvPr>
          <p:cNvSpPr>
            <a:spLocks noGrp="1"/>
          </p:cNvSpPr>
          <p:nvPr>
            <p:ph type="title"/>
          </p:nvPr>
        </p:nvSpPr>
        <p:spPr>
          <a:xfrm>
            <a:off x="2152733"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0" name="TextBox 9">
            <a:extLst>
              <a:ext uri="{FF2B5EF4-FFF2-40B4-BE49-F238E27FC236}">
                <a16:creationId xmlns:a16="http://schemas.microsoft.com/office/drawing/2014/main" id="{1328CA91-A3DB-33CC-D3E5-1C0AC867218B}"/>
              </a:ext>
            </a:extLst>
          </p:cNvPr>
          <p:cNvSpPr txBox="1"/>
          <p:nvPr userDrawn="1"/>
        </p:nvSpPr>
        <p:spPr>
          <a:xfrm>
            <a:off x="10921174" y="6363852"/>
            <a:ext cx="1182254" cy="307777"/>
          </a:xfrm>
          <a:prstGeom prst="rect">
            <a:avLst/>
          </a:prstGeom>
          <a:noFill/>
        </p:spPr>
        <p:txBody>
          <a:bodyPr wrap="square" rtlCol="0">
            <a:spAutoFit/>
          </a:bodyPr>
          <a:lstStyle/>
          <a:p>
            <a:pPr algn="r"/>
            <a:fld id="{854852F9-C3A0-4A3E-9AC1-EC03AA4C68BF}" type="slidenum">
              <a:rPr lang="en-GB" sz="1400" smtClean="0">
                <a:latin typeface="Avenir Next LT Pro Demi" panose="020B0704020202020204" pitchFamily="34" charset="0"/>
              </a:rPr>
              <a:pPr algn="r"/>
              <a:t>‹#›</a:t>
            </a:fld>
            <a:endParaRPr lang="en-GB">
              <a:latin typeface="Avenir Next LT Pro Demi" panose="020B0704020202020204" pitchFamily="34" charset="0"/>
            </a:endParaRPr>
          </a:p>
        </p:txBody>
      </p:sp>
      <p:cxnSp>
        <p:nvCxnSpPr>
          <p:cNvPr id="11" name="Straight Connector 10">
            <a:extLst>
              <a:ext uri="{FF2B5EF4-FFF2-40B4-BE49-F238E27FC236}">
                <a16:creationId xmlns:a16="http://schemas.microsoft.com/office/drawing/2014/main" id="{6A61C723-F0CA-A753-38DE-99307249D89E}"/>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pic>
        <p:nvPicPr>
          <p:cNvPr id="14" name="Afbeelding 9">
            <a:extLst>
              <a:ext uri="{FF2B5EF4-FFF2-40B4-BE49-F238E27FC236}">
                <a16:creationId xmlns:a16="http://schemas.microsoft.com/office/drawing/2014/main" id="{738C446F-A8C3-AEA3-FD0D-827420965CD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sp>
        <p:nvSpPr>
          <p:cNvPr id="16" name="Tijdelijke aanduiding voor inhoud 2">
            <a:extLst>
              <a:ext uri="{FF2B5EF4-FFF2-40B4-BE49-F238E27FC236}">
                <a16:creationId xmlns:a16="http://schemas.microsoft.com/office/drawing/2014/main" id="{F1F4D372-27D3-4058-636A-3BA4E4511D29}"/>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Tree>
    <p:extLst>
      <p:ext uri="{BB962C8B-B14F-4D97-AF65-F5344CB8AC3E}">
        <p14:creationId xmlns:p14="http://schemas.microsoft.com/office/powerpoint/2010/main" val="29742339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hapitre 2 (fond blanc)">
    <p:spTree>
      <p:nvGrpSpPr>
        <p:cNvPr id="1" name=""/>
        <p:cNvGrpSpPr/>
        <p:nvPr/>
      </p:nvGrpSpPr>
      <p:grpSpPr>
        <a:xfrm>
          <a:off x="0" y="0"/>
          <a:ext cx="0" cy="0"/>
          <a:chOff x="0" y="0"/>
          <a:chExt cx="0" cy="0"/>
        </a:xfrm>
      </p:grpSpPr>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pic>
        <p:nvPicPr>
          <p:cNvPr id="8" name="Image 7">
            <a:extLst>
              <a:ext uri="{FF2B5EF4-FFF2-40B4-BE49-F238E27FC236}">
                <a16:creationId xmlns:a16="http://schemas.microsoft.com/office/drawing/2014/main" id="{A5557F0E-5907-4AEC-AAA2-E6F105EC1CB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744385" y="0"/>
            <a:ext cx="5447616" cy="6858000"/>
          </a:xfrm>
          <a:prstGeom prst="rect">
            <a:avLst/>
          </a:prstGeom>
        </p:spPr>
      </p:pic>
      <p:sp>
        <p:nvSpPr>
          <p:cNvPr id="11" name="Title 1">
            <a:extLst>
              <a:ext uri="{FF2B5EF4-FFF2-40B4-BE49-F238E27FC236}">
                <a16:creationId xmlns:a16="http://schemas.microsoft.com/office/drawing/2014/main" id="{2BCA3319-61D0-45B6-B980-D8E01B7C9D9F}"/>
              </a:ext>
            </a:extLst>
          </p:cNvPr>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12" name="Subtitle 2">
            <a:extLst>
              <a:ext uri="{FF2B5EF4-FFF2-40B4-BE49-F238E27FC236}">
                <a16:creationId xmlns:a16="http://schemas.microsoft.com/office/drawing/2014/main" id="{792F4D6C-45D2-448F-89AD-76DAFD632A6E}"/>
              </a:ext>
            </a:extLst>
          </p:cNvPr>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3" name="Espace réservé du graphique SmartArt 11">
            <a:extLst>
              <a:ext uri="{FF2B5EF4-FFF2-40B4-BE49-F238E27FC236}">
                <a16:creationId xmlns:a16="http://schemas.microsoft.com/office/drawing/2014/main" id="{88EFF02B-90FE-4510-804C-21DDCC629A10}"/>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spTree>
    <p:extLst>
      <p:ext uri="{BB962C8B-B14F-4D97-AF65-F5344CB8AC3E}">
        <p14:creationId xmlns:p14="http://schemas.microsoft.com/office/powerpoint/2010/main" val="4027910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hapitre 3 (fond blanc)">
    <p:spTree>
      <p:nvGrpSpPr>
        <p:cNvPr id="1" name=""/>
        <p:cNvGrpSpPr/>
        <p:nvPr/>
      </p:nvGrpSpPr>
      <p:grpSpPr>
        <a:xfrm>
          <a:off x="0" y="0"/>
          <a:ext cx="0" cy="0"/>
          <a:chOff x="0" y="0"/>
          <a:chExt cx="0" cy="0"/>
        </a:xfrm>
      </p:grpSpPr>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pic>
        <p:nvPicPr>
          <p:cNvPr id="7" name="Image 6">
            <a:extLst>
              <a:ext uri="{FF2B5EF4-FFF2-40B4-BE49-F238E27FC236}">
                <a16:creationId xmlns:a16="http://schemas.microsoft.com/office/drawing/2014/main" id="{D74A44D0-AF6B-4693-BA78-E8A706C558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945541" y="0"/>
            <a:ext cx="5245105" cy="6858000"/>
          </a:xfrm>
          <a:prstGeom prst="rect">
            <a:avLst/>
          </a:prstGeom>
        </p:spPr>
      </p:pic>
      <p:sp>
        <p:nvSpPr>
          <p:cNvPr id="11" name="Title 1">
            <a:extLst>
              <a:ext uri="{FF2B5EF4-FFF2-40B4-BE49-F238E27FC236}">
                <a16:creationId xmlns:a16="http://schemas.microsoft.com/office/drawing/2014/main" id="{E215E934-17E5-42BF-9D34-ED89C3CD5FC7}"/>
              </a:ext>
            </a:extLst>
          </p:cNvPr>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12" name="Subtitle 2">
            <a:extLst>
              <a:ext uri="{FF2B5EF4-FFF2-40B4-BE49-F238E27FC236}">
                <a16:creationId xmlns:a16="http://schemas.microsoft.com/office/drawing/2014/main" id="{7E201E54-7660-48D7-8482-76F22082BB19}"/>
              </a:ext>
            </a:extLst>
          </p:cNvPr>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3" name="Espace réservé du graphique SmartArt 11">
            <a:extLst>
              <a:ext uri="{FF2B5EF4-FFF2-40B4-BE49-F238E27FC236}">
                <a16:creationId xmlns:a16="http://schemas.microsoft.com/office/drawing/2014/main" id="{ED229EA9-F65F-4AD5-9499-621F09860557}"/>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spTree>
    <p:extLst>
      <p:ext uri="{BB962C8B-B14F-4D97-AF65-F5344CB8AC3E}">
        <p14:creationId xmlns:p14="http://schemas.microsoft.com/office/powerpoint/2010/main" val="3657127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Page-1">
    <p:spTree>
      <p:nvGrpSpPr>
        <p:cNvPr id="1" name=""/>
        <p:cNvGrpSpPr/>
        <p:nvPr/>
      </p:nvGrpSpPr>
      <p:grpSpPr>
        <a:xfrm>
          <a:off x="0" y="0"/>
          <a:ext cx="0" cy="0"/>
          <a:chOff x="0" y="0"/>
          <a:chExt cx="0" cy="0"/>
        </a:xfrm>
      </p:grpSpPr>
      <p:pic>
        <p:nvPicPr>
          <p:cNvPr id="22" name="Afbeelding 21">
            <a:extLst>
              <a:ext uri="{FF2B5EF4-FFF2-40B4-BE49-F238E27FC236}">
                <a16:creationId xmlns:a16="http://schemas.microsoft.com/office/drawing/2014/main" id="{4A6A4D3C-46E1-B798-63F6-6C034F6C2D2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2672"/>
            <a:ext cx="12192000" cy="6852655"/>
          </a:xfrm>
          <a:prstGeom prst="rect">
            <a:avLst/>
          </a:prstGeom>
        </p:spPr>
      </p:pic>
      <p:sp>
        <p:nvSpPr>
          <p:cNvPr id="10" name="Rechthoek 9">
            <a:extLst>
              <a:ext uri="{FF2B5EF4-FFF2-40B4-BE49-F238E27FC236}">
                <a16:creationId xmlns:a16="http://schemas.microsoft.com/office/drawing/2014/main" id="{023DBFAB-F136-116F-2627-9D84A782AF20}"/>
              </a:ext>
            </a:extLst>
          </p:cNvPr>
          <p:cNvSpPr/>
          <p:nvPr userDrawn="1"/>
        </p:nvSpPr>
        <p:spPr>
          <a:xfrm>
            <a:off x="-2" y="5346"/>
            <a:ext cx="12192001" cy="6852654"/>
          </a:xfrm>
          <a:prstGeom prst="rect">
            <a:avLst/>
          </a:prstGeom>
          <a:gradFill flip="none" rotWithShape="1">
            <a:gsLst>
              <a:gs pos="31000">
                <a:schemeClr val="bg1">
                  <a:alpha val="94238"/>
                </a:schemeClr>
              </a:gs>
              <a:gs pos="76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a:p>
        </p:txBody>
      </p:sp>
      <p:sp>
        <p:nvSpPr>
          <p:cNvPr id="2" name="Titel 1">
            <a:extLst>
              <a:ext uri="{FF2B5EF4-FFF2-40B4-BE49-F238E27FC236}">
                <a16:creationId xmlns:a16="http://schemas.microsoft.com/office/drawing/2014/main" id="{FA6C8219-2BF8-1C18-65B0-6F4E53B9C889}"/>
              </a:ext>
            </a:extLst>
          </p:cNvPr>
          <p:cNvSpPr>
            <a:spLocks noGrp="1"/>
          </p:cNvSpPr>
          <p:nvPr>
            <p:ph type="ctrTitle" hasCustomPrompt="1"/>
          </p:nvPr>
        </p:nvSpPr>
        <p:spPr>
          <a:xfrm>
            <a:off x="290669" y="4910051"/>
            <a:ext cx="7726634" cy="1005840"/>
          </a:xfrm>
          <a:prstGeom prst="rect">
            <a:avLst/>
          </a:prstGeom>
        </p:spPr>
        <p:txBody>
          <a:bodyPr anchor="t">
            <a:noAutofit/>
          </a:bodyPr>
          <a:lstStyle>
            <a:lvl1pPr algn="l">
              <a:defRPr sz="4000" b="1" i="0">
                <a:solidFill>
                  <a:srgbClr val="2C3051"/>
                </a:solidFill>
                <a:latin typeface="Avenir Black" panose="02000503020000020003" pitchFamily="2" charset="0"/>
              </a:defRPr>
            </a:lvl1pPr>
          </a:lstStyle>
          <a:p>
            <a:r>
              <a:rPr lang="nl-NL"/>
              <a:t>Presentation </a:t>
            </a:r>
            <a:r>
              <a:rPr lang="nl-NL" err="1"/>
              <a:t>Title</a:t>
            </a:r>
            <a:r>
              <a:rPr lang="nl-NL"/>
              <a:t> </a:t>
            </a:r>
            <a:r>
              <a:rPr lang="nl-NL" err="1"/>
              <a:t>Two</a:t>
            </a:r>
            <a:endParaRPr lang="nl-BE"/>
          </a:p>
        </p:txBody>
      </p:sp>
      <p:pic>
        <p:nvPicPr>
          <p:cNvPr id="7" name="Afbeelding 28">
            <a:extLst>
              <a:ext uri="{FF2B5EF4-FFF2-40B4-BE49-F238E27FC236}">
                <a16:creationId xmlns:a16="http://schemas.microsoft.com/office/drawing/2014/main" id="{0AD7023A-44F6-01D4-15AB-6A067CF4F86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Tree>
    <p:extLst>
      <p:ext uri="{BB962C8B-B14F-4D97-AF65-F5344CB8AC3E}">
        <p14:creationId xmlns:p14="http://schemas.microsoft.com/office/powerpoint/2010/main" val="529079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hapitre 4 (fond bla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3" name="Subtitle 2"/>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sp>
        <p:nvSpPr>
          <p:cNvPr id="15" name="Espace réservé du graphique SmartArt 11">
            <a:extLst>
              <a:ext uri="{FF2B5EF4-FFF2-40B4-BE49-F238E27FC236}">
                <a16:creationId xmlns:a16="http://schemas.microsoft.com/office/drawing/2014/main" id="{CFB53AB0-4BB0-4F43-A0F3-8ADB2202AD6C}"/>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pic>
        <p:nvPicPr>
          <p:cNvPr id="8" name="Image 7">
            <a:extLst>
              <a:ext uri="{FF2B5EF4-FFF2-40B4-BE49-F238E27FC236}">
                <a16:creationId xmlns:a16="http://schemas.microsoft.com/office/drawing/2014/main" id="{D450943E-31EA-45C3-BC4D-FD95D40500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745005" y="0"/>
            <a:ext cx="5446995" cy="6858000"/>
          </a:xfrm>
          <a:prstGeom prst="rect">
            <a:avLst/>
          </a:prstGeom>
        </p:spPr>
      </p:pic>
    </p:spTree>
    <p:extLst>
      <p:ext uri="{BB962C8B-B14F-4D97-AF65-F5344CB8AC3E}">
        <p14:creationId xmlns:p14="http://schemas.microsoft.com/office/powerpoint/2010/main" val="28001908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Chapitre 5 (fond bla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3" name="Subtitle 2"/>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sp>
        <p:nvSpPr>
          <p:cNvPr id="15" name="Espace réservé du graphique SmartArt 11">
            <a:extLst>
              <a:ext uri="{FF2B5EF4-FFF2-40B4-BE49-F238E27FC236}">
                <a16:creationId xmlns:a16="http://schemas.microsoft.com/office/drawing/2014/main" id="{CFB53AB0-4BB0-4F43-A0F3-8ADB2202AD6C}"/>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pic>
        <p:nvPicPr>
          <p:cNvPr id="7" name="Image 6">
            <a:extLst>
              <a:ext uri="{FF2B5EF4-FFF2-40B4-BE49-F238E27FC236}">
                <a16:creationId xmlns:a16="http://schemas.microsoft.com/office/drawing/2014/main" id="{1E49919D-E1A2-4F91-B748-43B94438A4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945628" y="-1"/>
            <a:ext cx="5246373" cy="6858001"/>
          </a:xfrm>
          <a:prstGeom prst="rect">
            <a:avLst/>
          </a:prstGeom>
        </p:spPr>
      </p:pic>
    </p:spTree>
    <p:extLst>
      <p:ext uri="{BB962C8B-B14F-4D97-AF65-F5344CB8AC3E}">
        <p14:creationId xmlns:p14="http://schemas.microsoft.com/office/powerpoint/2010/main" val="1093231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Chapitre 6 (fond bla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3" name="Subtitle 2"/>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sp>
        <p:nvSpPr>
          <p:cNvPr id="15" name="Espace réservé du graphique SmartArt 11">
            <a:extLst>
              <a:ext uri="{FF2B5EF4-FFF2-40B4-BE49-F238E27FC236}">
                <a16:creationId xmlns:a16="http://schemas.microsoft.com/office/drawing/2014/main" id="{CFB53AB0-4BB0-4F43-A0F3-8ADB2202AD6C}"/>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pic>
        <p:nvPicPr>
          <p:cNvPr id="8" name="Image 7">
            <a:extLst>
              <a:ext uri="{FF2B5EF4-FFF2-40B4-BE49-F238E27FC236}">
                <a16:creationId xmlns:a16="http://schemas.microsoft.com/office/drawing/2014/main" id="{B7BF5FAB-2AC3-4197-80A7-349284E065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512738" y="0"/>
            <a:ext cx="5677908" cy="6858000"/>
          </a:xfrm>
          <a:prstGeom prst="rect">
            <a:avLst/>
          </a:prstGeom>
        </p:spPr>
      </p:pic>
    </p:spTree>
    <p:extLst>
      <p:ext uri="{BB962C8B-B14F-4D97-AF65-F5344CB8AC3E}">
        <p14:creationId xmlns:p14="http://schemas.microsoft.com/office/powerpoint/2010/main" val="977415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hapitre 7 (fond bla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3" name="Subtitle 2"/>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sp>
        <p:nvSpPr>
          <p:cNvPr id="15" name="Espace réservé du graphique SmartArt 11">
            <a:extLst>
              <a:ext uri="{FF2B5EF4-FFF2-40B4-BE49-F238E27FC236}">
                <a16:creationId xmlns:a16="http://schemas.microsoft.com/office/drawing/2014/main" id="{CFB53AB0-4BB0-4F43-A0F3-8ADB2202AD6C}"/>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pic>
        <p:nvPicPr>
          <p:cNvPr id="7" name="Image 6">
            <a:extLst>
              <a:ext uri="{FF2B5EF4-FFF2-40B4-BE49-F238E27FC236}">
                <a16:creationId xmlns:a16="http://schemas.microsoft.com/office/drawing/2014/main" id="{87184ACE-102D-4081-9D76-4FAF4B112D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063670" y="0"/>
            <a:ext cx="5128332" cy="6858000"/>
          </a:xfrm>
          <a:prstGeom prst="rect">
            <a:avLst/>
          </a:prstGeom>
        </p:spPr>
      </p:pic>
    </p:spTree>
    <p:extLst>
      <p:ext uri="{BB962C8B-B14F-4D97-AF65-F5344CB8AC3E}">
        <p14:creationId xmlns:p14="http://schemas.microsoft.com/office/powerpoint/2010/main" val="2216594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kst Slide - Grønn bakgrun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EBDF3D-B988-482E-8D92-23AA5A5D8212}"/>
              </a:ext>
            </a:extLst>
          </p:cNvPr>
          <p:cNvSpPr/>
          <p:nvPr userDrawn="1"/>
        </p:nvSpPr>
        <p:spPr>
          <a:xfrm>
            <a:off x="0" y="0"/>
            <a:ext cx="12192000" cy="6858000"/>
          </a:xfrm>
          <a:prstGeom prst="rect">
            <a:avLst/>
          </a:prstGeom>
          <a:solidFill>
            <a:srgbClr val="A4D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599">
              <a:latin typeface="Founders Grotesk Regular" panose="020B0503030202060203" pitchFamily="34" charset="77"/>
            </a:endParaRPr>
          </a:p>
        </p:txBody>
      </p:sp>
      <p:pic>
        <p:nvPicPr>
          <p:cNvPr id="14" name="Bilde 13">
            <a:extLst>
              <a:ext uri="{FF2B5EF4-FFF2-40B4-BE49-F238E27FC236}">
                <a16:creationId xmlns:a16="http://schemas.microsoft.com/office/drawing/2014/main" id="{D6E1AE1C-840A-5B6C-B864-90200237BD71}"/>
              </a:ext>
            </a:extLst>
          </p:cNvPr>
          <p:cNvPicPr>
            <a:picLocks noChangeAspect="1"/>
          </p:cNvPicPr>
          <p:nvPr userDrawn="1"/>
        </p:nvPicPr>
        <p:blipFill>
          <a:blip r:embed="rId2">
            <a:alphaModFix amt="30000"/>
          </a:blip>
          <a:stretch>
            <a:fillRect/>
          </a:stretch>
        </p:blipFill>
        <p:spPr>
          <a:xfrm rot="1172536">
            <a:off x="7781001" y="2124804"/>
            <a:ext cx="5356264" cy="5920081"/>
          </a:xfrm>
          <a:prstGeom prst="rect">
            <a:avLst/>
          </a:prstGeom>
          <a:noFill/>
        </p:spPr>
      </p:pic>
      <p:sp>
        <p:nvSpPr>
          <p:cNvPr id="12" name="Tittel 1">
            <a:extLst>
              <a:ext uri="{FF2B5EF4-FFF2-40B4-BE49-F238E27FC236}">
                <a16:creationId xmlns:a16="http://schemas.microsoft.com/office/drawing/2014/main" id="{2CB83EA2-6571-0B04-8AFC-EF42D68920D5}"/>
              </a:ext>
            </a:extLst>
          </p:cNvPr>
          <p:cNvSpPr>
            <a:spLocks noGrp="1"/>
          </p:cNvSpPr>
          <p:nvPr>
            <p:ph type="title"/>
          </p:nvPr>
        </p:nvSpPr>
        <p:spPr>
          <a:xfrm>
            <a:off x="838200" y="1399478"/>
            <a:ext cx="10515600" cy="815822"/>
          </a:xfrm>
          <a:prstGeom prst="rect">
            <a:avLst/>
          </a:prstGeom>
        </p:spPr>
        <p:txBody>
          <a:bodyPr>
            <a:noAutofit/>
          </a:bodyPr>
          <a:lstStyle>
            <a:lvl1pPr algn="l">
              <a:defRPr sz="5400" b="0" i="0">
                <a:solidFill>
                  <a:schemeClr val="tx1">
                    <a:lumMod val="85000"/>
                    <a:lumOff val="15000"/>
                  </a:schemeClr>
                </a:solidFill>
                <a:latin typeface="+mj-lt"/>
              </a:defRPr>
            </a:lvl1pPr>
          </a:lstStyle>
          <a:p>
            <a:r>
              <a:rPr lang="nb-NO"/>
              <a:t>Klikk for å redigere tittelstil</a:t>
            </a:r>
          </a:p>
        </p:txBody>
      </p:sp>
      <p:sp>
        <p:nvSpPr>
          <p:cNvPr id="2" name="Plassholder for tekst 5">
            <a:extLst>
              <a:ext uri="{FF2B5EF4-FFF2-40B4-BE49-F238E27FC236}">
                <a16:creationId xmlns:a16="http://schemas.microsoft.com/office/drawing/2014/main" id="{83811805-31B7-6A37-7254-C41A0926F0A1}"/>
              </a:ext>
            </a:extLst>
          </p:cNvPr>
          <p:cNvSpPr>
            <a:spLocks noGrp="1"/>
          </p:cNvSpPr>
          <p:nvPr>
            <p:ph type="body" sz="quarter" idx="10"/>
          </p:nvPr>
        </p:nvSpPr>
        <p:spPr>
          <a:xfrm>
            <a:off x="838200" y="2418353"/>
            <a:ext cx="10515600" cy="3360279"/>
          </a:xfrm>
          <a:prstGeom prst="rect">
            <a:avLst/>
          </a:prstGeom>
        </p:spPr>
        <p:txBody>
          <a:bodyPr/>
          <a:lstStyle>
            <a:lvl1pPr>
              <a:defRPr b="0" i="0">
                <a:solidFill>
                  <a:schemeClr val="tx1">
                    <a:lumMod val="85000"/>
                    <a:lumOff val="15000"/>
                  </a:schemeClr>
                </a:solidFill>
                <a:latin typeface="+mn-lt"/>
              </a:defRPr>
            </a:lvl1pPr>
            <a:lvl2pPr>
              <a:defRPr b="0" i="0">
                <a:solidFill>
                  <a:schemeClr val="tx1">
                    <a:lumMod val="85000"/>
                    <a:lumOff val="15000"/>
                  </a:schemeClr>
                </a:solidFill>
                <a:latin typeface="+mn-lt"/>
              </a:defRPr>
            </a:lvl2pPr>
            <a:lvl3pPr>
              <a:defRPr b="0" i="0">
                <a:solidFill>
                  <a:schemeClr val="tx1">
                    <a:lumMod val="85000"/>
                    <a:lumOff val="15000"/>
                  </a:schemeClr>
                </a:solidFill>
                <a:latin typeface="+mn-lt"/>
              </a:defRPr>
            </a:lvl3pPr>
            <a:lvl4pPr>
              <a:defRPr b="0" i="0">
                <a:solidFill>
                  <a:schemeClr val="tx1">
                    <a:lumMod val="85000"/>
                    <a:lumOff val="15000"/>
                  </a:schemeClr>
                </a:solidFill>
                <a:latin typeface="+mn-lt"/>
              </a:defRPr>
            </a:lvl4pPr>
            <a:lvl5pPr>
              <a:defRPr b="0" i="0">
                <a:solidFill>
                  <a:schemeClr val="tx1">
                    <a:lumMod val="85000"/>
                    <a:lumOff val="15000"/>
                  </a:schemeClr>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4" name="Bilde 3">
            <a:extLst>
              <a:ext uri="{FF2B5EF4-FFF2-40B4-BE49-F238E27FC236}">
                <a16:creationId xmlns:a16="http://schemas.microsoft.com/office/drawing/2014/main" id="{654C357B-807F-D230-6B71-FC3D4956BA3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27211" y="495302"/>
            <a:ext cx="1103243" cy="189127"/>
          </a:xfrm>
          <a:prstGeom prst="rect">
            <a:avLst/>
          </a:prstGeom>
        </p:spPr>
      </p:pic>
    </p:spTree>
    <p:extLst>
      <p:ext uri="{BB962C8B-B14F-4D97-AF65-F5344CB8AC3E}">
        <p14:creationId xmlns:p14="http://schemas.microsoft.com/office/powerpoint/2010/main" val="31317547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o innholdsdeler - Gul">
    <p:bg>
      <p:bgPr>
        <a:solidFill>
          <a:schemeClr val="accent3"/>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46041F4-DD45-6F1A-FB6E-6EDE11E559D8}"/>
              </a:ext>
            </a:extLst>
          </p:cNvPr>
          <p:cNvSpPr>
            <a:spLocks noGrp="1"/>
          </p:cNvSpPr>
          <p:nvPr>
            <p:ph type="title"/>
          </p:nvPr>
        </p:nvSpPr>
        <p:spPr>
          <a:xfrm>
            <a:off x="400522" y="255181"/>
            <a:ext cx="5181600" cy="1325563"/>
          </a:xfrm>
        </p:spPr>
        <p:txBody>
          <a:bodyPr/>
          <a:lstStyle/>
          <a:p>
            <a:r>
              <a:rPr lang="nb-NO"/>
              <a:t>Klikk for å redigere tittelstil</a:t>
            </a:r>
            <a:endParaRPr lang="en-US"/>
          </a:p>
        </p:txBody>
      </p:sp>
      <p:sp>
        <p:nvSpPr>
          <p:cNvPr id="10" name="Content Placeholder 2">
            <a:extLst>
              <a:ext uri="{FF2B5EF4-FFF2-40B4-BE49-F238E27FC236}">
                <a16:creationId xmlns:a16="http://schemas.microsoft.com/office/drawing/2014/main" id="{C56142D3-F33E-D1AF-5D7E-93AD25E0C296}"/>
              </a:ext>
            </a:extLst>
          </p:cNvPr>
          <p:cNvSpPr>
            <a:spLocks noGrp="1"/>
          </p:cNvSpPr>
          <p:nvPr>
            <p:ph sz="half" idx="1"/>
          </p:nvPr>
        </p:nvSpPr>
        <p:spPr>
          <a:xfrm>
            <a:off x="400522" y="1709878"/>
            <a:ext cx="5181600" cy="423522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Picture Placeholder 2">
            <a:extLst>
              <a:ext uri="{FF2B5EF4-FFF2-40B4-BE49-F238E27FC236}">
                <a16:creationId xmlns:a16="http://schemas.microsoft.com/office/drawing/2014/main" id="{A3ADA74A-42D9-7CDF-B770-1957F5D6CDCF}"/>
              </a:ext>
            </a:extLst>
          </p:cNvPr>
          <p:cNvSpPr>
            <a:spLocks noGrp="1" noChangeAspect="1"/>
          </p:cNvSpPr>
          <p:nvPr>
            <p:ph type="pic" idx="10"/>
          </p:nvPr>
        </p:nvSpPr>
        <p:spPr>
          <a:xfrm>
            <a:off x="5764618" y="255181"/>
            <a:ext cx="6182569" cy="5805673"/>
          </a:xfrm>
          <a:custGeom>
            <a:avLst/>
            <a:gdLst>
              <a:gd name="connsiteX0" fmla="*/ 0 w 6172200"/>
              <a:gd name="connsiteY0" fmla="*/ 244593 h 5805673"/>
              <a:gd name="connsiteX1" fmla="*/ 244593 w 6172200"/>
              <a:gd name="connsiteY1" fmla="*/ 0 h 5805673"/>
              <a:gd name="connsiteX2" fmla="*/ 5927607 w 6172200"/>
              <a:gd name="connsiteY2" fmla="*/ 0 h 5805673"/>
              <a:gd name="connsiteX3" fmla="*/ 6172200 w 6172200"/>
              <a:gd name="connsiteY3" fmla="*/ 244593 h 5805673"/>
              <a:gd name="connsiteX4" fmla="*/ 6172200 w 6172200"/>
              <a:gd name="connsiteY4" fmla="*/ 5561080 h 5805673"/>
              <a:gd name="connsiteX5" fmla="*/ 5927607 w 6172200"/>
              <a:gd name="connsiteY5" fmla="*/ 5805673 h 5805673"/>
              <a:gd name="connsiteX6" fmla="*/ 244593 w 6172200"/>
              <a:gd name="connsiteY6" fmla="*/ 5805673 h 5805673"/>
              <a:gd name="connsiteX7" fmla="*/ 0 w 6172200"/>
              <a:gd name="connsiteY7" fmla="*/ 5561080 h 5805673"/>
              <a:gd name="connsiteX8" fmla="*/ 0 w 6172200"/>
              <a:gd name="connsiteY8" fmla="*/ 244593 h 5805673"/>
              <a:gd name="connsiteX0" fmla="*/ 0 w 6172200"/>
              <a:gd name="connsiteY0" fmla="*/ 244593 h 5805673"/>
              <a:gd name="connsiteX1" fmla="*/ 244593 w 6172200"/>
              <a:gd name="connsiteY1" fmla="*/ 0 h 5805673"/>
              <a:gd name="connsiteX2" fmla="*/ 5927607 w 6172200"/>
              <a:gd name="connsiteY2" fmla="*/ 0 h 5805673"/>
              <a:gd name="connsiteX3" fmla="*/ 6172200 w 6172200"/>
              <a:gd name="connsiteY3" fmla="*/ 244593 h 5805673"/>
              <a:gd name="connsiteX4" fmla="*/ 5927607 w 6172200"/>
              <a:gd name="connsiteY4" fmla="*/ 5805673 h 5805673"/>
              <a:gd name="connsiteX5" fmla="*/ 244593 w 6172200"/>
              <a:gd name="connsiteY5" fmla="*/ 5805673 h 5805673"/>
              <a:gd name="connsiteX6" fmla="*/ 0 w 6172200"/>
              <a:gd name="connsiteY6" fmla="*/ 5561080 h 5805673"/>
              <a:gd name="connsiteX7" fmla="*/ 0 w 6172200"/>
              <a:gd name="connsiteY7" fmla="*/ 244593 h 5805673"/>
              <a:gd name="connsiteX0" fmla="*/ 0 w 6172200"/>
              <a:gd name="connsiteY0" fmla="*/ 244593 h 5805673"/>
              <a:gd name="connsiteX1" fmla="*/ 244593 w 6172200"/>
              <a:gd name="connsiteY1" fmla="*/ 0 h 5805673"/>
              <a:gd name="connsiteX2" fmla="*/ 5927607 w 6172200"/>
              <a:gd name="connsiteY2" fmla="*/ 0 h 5805673"/>
              <a:gd name="connsiteX3" fmla="*/ 6172200 w 6172200"/>
              <a:gd name="connsiteY3" fmla="*/ 244593 h 5805673"/>
              <a:gd name="connsiteX4" fmla="*/ 6167449 w 6172200"/>
              <a:gd name="connsiteY4" fmla="*/ 5805673 h 5805673"/>
              <a:gd name="connsiteX5" fmla="*/ 244593 w 6172200"/>
              <a:gd name="connsiteY5" fmla="*/ 5805673 h 5805673"/>
              <a:gd name="connsiteX6" fmla="*/ 0 w 6172200"/>
              <a:gd name="connsiteY6" fmla="*/ 5561080 h 5805673"/>
              <a:gd name="connsiteX7" fmla="*/ 0 w 6172200"/>
              <a:gd name="connsiteY7" fmla="*/ 244593 h 5805673"/>
              <a:gd name="connsiteX0" fmla="*/ 0 w 6182569"/>
              <a:gd name="connsiteY0" fmla="*/ 244593 h 5805673"/>
              <a:gd name="connsiteX1" fmla="*/ 244593 w 6182569"/>
              <a:gd name="connsiteY1" fmla="*/ 0 h 5805673"/>
              <a:gd name="connsiteX2" fmla="*/ 5927607 w 6182569"/>
              <a:gd name="connsiteY2" fmla="*/ 0 h 5805673"/>
              <a:gd name="connsiteX3" fmla="*/ 6172200 w 6182569"/>
              <a:gd name="connsiteY3" fmla="*/ 244593 h 5805673"/>
              <a:gd name="connsiteX4" fmla="*/ 6182439 w 6182569"/>
              <a:gd name="connsiteY4" fmla="*/ 5805673 h 5805673"/>
              <a:gd name="connsiteX5" fmla="*/ 244593 w 6182569"/>
              <a:gd name="connsiteY5" fmla="*/ 5805673 h 5805673"/>
              <a:gd name="connsiteX6" fmla="*/ 0 w 6182569"/>
              <a:gd name="connsiteY6" fmla="*/ 5561080 h 5805673"/>
              <a:gd name="connsiteX7" fmla="*/ 0 w 6182569"/>
              <a:gd name="connsiteY7" fmla="*/ 244593 h 580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2569" h="5805673">
                <a:moveTo>
                  <a:pt x="0" y="244593"/>
                </a:moveTo>
                <a:cubicBezTo>
                  <a:pt x="0" y="109508"/>
                  <a:pt x="109508" y="0"/>
                  <a:pt x="244593" y="0"/>
                </a:cubicBezTo>
                <a:lnTo>
                  <a:pt x="5927607" y="0"/>
                </a:lnTo>
                <a:cubicBezTo>
                  <a:pt x="6062692" y="0"/>
                  <a:pt x="6172200" y="109508"/>
                  <a:pt x="6172200" y="244593"/>
                </a:cubicBezTo>
                <a:cubicBezTo>
                  <a:pt x="6170616" y="2098286"/>
                  <a:pt x="6184023" y="3951980"/>
                  <a:pt x="6182439" y="5805673"/>
                </a:cubicBezTo>
                <a:lnTo>
                  <a:pt x="244593" y="5805673"/>
                </a:lnTo>
                <a:cubicBezTo>
                  <a:pt x="109508" y="5805673"/>
                  <a:pt x="0" y="5696165"/>
                  <a:pt x="0" y="5561080"/>
                </a:cubicBezTo>
                <a:lnTo>
                  <a:pt x="0" y="244593"/>
                </a:lnTo>
                <a:close/>
              </a:path>
            </a:pathLst>
          </a:custGeom>
          <a:pattFill prst="pct5">
            <a:fgClr>
              <a:schemeClr val="accent1"/>
            </a:fgClr>
            <a:bgClr>
              <a:schemeClr val="bg1"/>
            </a:bgClr>
          </a:patt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a:p>
        </p:txBody>
      </p:sp>
      <p:pic>
        <p:nvPicPr>
          <p:cNvPr id="13" name="Bilde 12">
            <a:extLst>
              <a:ext uri="{FF2B5EF4-FFF2-40B4-BE49-F238E27FC236}">
                <a16:creationId xmlns:a16="http://schemas.microsoft.com/office/drawing/2014/main" id="{F19B2444-6B80-7740-50EE-2B44D2B920D7}"/>
              </a:ext>
            </a:extLst>
          </p:cNvPr>
          <p:cNvPicPr>
            <a:picLocks noChangeAspect="1"/>
          </p:cNvPicPr>
          <p:nvPr userDrawn="1"/>
        </p:nvPicPr>
        <p:blipFill>
          <a:blip r:embed="rId2"/>
          <a:stretch>
            <a:fillRect/>
          </a:stretch>
        </p:blipFill>
        <p:spPr>
          <a:xfrm>
            <a:off x="10304713" y="6361350"/>
            <a:ext cx="1327306" cy="230836"/>
          </a:xfrm>
          <a:prstGeom prst="rect">
            <a:avLst/>
          </a:prstGeom>
        </p:spPr>
      </p:pic>
    </p:spTree>
    <p:extLst>
      <p:ext uri="{BB962C8B-B14F-4D97-AF65-F5344CB8AC3E}">
        <p14:creationId xmlns:p14="http://schemas.microsoft.com/office/powerpoint/2010/main" val="17056321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tellysbilde">
    <p:spTree>
      <p:nvGrpSpPr>
        <p:cNvPr id="1" name=""/>
        <p:cNvGrpSpPr/>
        <p:nvPr/>
      </p:nvGrpSpPr>
      <p:grpSpPr>
        <a:xfrm>
          <a:off x="0" y="0"/>
          <a:ext cx="0" cy="0"/>
          <a:chOff x="0" y="0"/>
          <a:chExt cx="0" cy="0"/>
        </a:xfrm>
      </p:grpSpPr>
      <p:sp>
        <p:nvSpPr>
          <p:cNvPr id="7" name="Plassholder for tekst 6"/>
          <p:cNvSpPr>
            <a:spLocks noGrp="1"/>
          </p:cNvSpPr>
          <p:nvPr>
            <p:ph type="body" sz="quarter" idx="10"/>
          </p:nvPr>
        </p:nvSpPr>
        <p:spPr>
          <a:xfrm>
            <a:off x="3695700" y="260352"/>
            <a:ext cx="8257117" cy="575733"/>
          </a:xfrm>
          <a:prstGeom prst="rect">
            <a:avLst/>
          </a:prstGeom>
        </p:spPr>
        <p:txBody>
          <a:bodyPr/>
          <a:lstStyle>
            <a:lvl1pPr marL="0" indent="0" algn="r">
              <a:buNone/>
              <a:defRPr sz="2400"/>
            </a:lvl1pPr>
          </a:lstStyle>
          <a:p>
            <a:pPr lvl="0"/>
            <a:r>
              <a:rPr lang="nb-NO"/>
              <a:t>Klikk for å redigere tekststiler i malen</a:t>
            </a:r>
          </a:p>
        </p:txBody>
      </p:sp>
    </p:spTree>
    <p:extLst>
      <p:ext uri="{BB962C8B-B14F-4D97-AF65-F5344CB8AC3E}">
        <p14:creationId xmlns:p14="http://schemas.microsoft.com/office/powerpoint/2010/main" val="25202855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5_ContentPage+Im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5A5E8-3D06-A7EA-5635-120AA76CC575}"/>
              </a:ext>
            </a:extLst>
          </p:cNvPr>
          <p:cNvSpPr txBox="1"/>
          <p:nvPr/>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en-US"/>
              <a:t>Click to edit Master title style</a:t>
            </a:r>
            <a:endParaRPr lang="nl-BE"/>
          </a:p>
        </p:txBody>
      </p:sp>
      <p:sp>
        <p:nvSpPr>
          <p:cNvPr id="19" name="object 2">
            <a:extLst>
              <a:ext uri="{FF2B5EF4-FFF2-40B4-BE49-F238E27FC236}">
                <a16:creationId xmlns:a16="http://schemas.microsoft.com/office/drawing/2014/main" id="{ACCBBD6F-4DDA-7EBF-8B2B-98C145727807}"/>
              </a:ext>
            </a:extLst>
          </p:cNvPr>
          <p:cNvSpPr/>
          <p:nvPr/>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
        <p:nvSpPr>
          <p:cNvPr id="2" name="Tijdelijke aanduiding voor inhoud 2">
            <a:extLst>
              <a:ext uri="{FF2B5EF4-FFF2-40B4-BE49-F238E27FC236}">
                <a16:creationId xmlns:a16="http://schemas.microsoft.com/office/drawing/2014/main" id="{A0DE5CFD-891B-B508-4349-FCF75FDD5C76}"/>
              </a:ext>
            </a:extLst>
          </p:cNvPr>
          <p:cNvSpPr>
            <a:spLocks noGrp="1"/>
          </p:cNvSpPr>
          <p:nvPr>
            <p:ph idx="10" hasCustomPrompt="1"/>
          </p:nvPr>
        </p:nvSpPr>
        <p:spPr>
          <a:xfrm>
            <a:off x="756555" y="4510009"/>
            <a:ext cx="10515600" cy="175011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Tree>
    <p:extLst>
      <p:ext uri="{BB962C8B-B14F-4D97-AF65-F5344CB8AC3E}">
        <p14:creationId xmlns:p14="http://schemas.microsoft.com/office/powerpoint/2010/main" val="30825471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8F80CD74-30F8-4437-87A5-7C31AAE081FD}" type="datetimeFigureOut">
              <a:rPr lang="tr-TR" smtClean="0"/>
              <a:t>3.10.2025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A55CE1D-B2FA-401F-B8C4-ED75A444B114}" type="slidenum">
              <a:rPr lang="tr-TR" smtClean="0"/>
              <a:t>‹#›</a:t>
            </a:fld>
            <a:endParaRPr lang="tr-TR"/>
          </a:p>
        </p:txBody>
      </p:sp>
    </p:spTree>
    <p:extLst>
      <p:ext uri="{BB962C8B-B14F-4D97-AF65-F5344CB8AC3E}">
        <p14:creationId xmlns:p14="http://schemas.microsoft.com/office/powerpoint/2010/main" val="29310676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sida">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E460F58-54AA-43E1-8905-DA792CE536B5}"/>
              </a:ext>
            </a:extLst>
          </p:cNvPr>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tx1"/>
                </a:solidFill>
                <a:latin typeface="+mj-lt"/>
                <a:ea typeface="Calibri Light" charset="0"/>
                <a:cs typeface="Calibri Light" charset="0"/>
              </a:defRPr>
            </a:lvl1pPr>
          </a:lstStyle>
          <a:p>
            <a:r>
              <a:rPr lang="sv-SE" noProof="0"/>
              <a:t>Klicka för att ändra text</a:t>
            </a:r>
          </a:p>
        </p:txBody>
      </p:sp>
      <p:sp>
        <p:nvSpPr>
          <p:cNvPr id="14" name="Subtitle 2">
            <a:extLst>
              <a:ext uri="{FF2B5EF4-FFF2-40B4-BE49-F238E27FC236}">
                <a16:creationId xmlns:a16="http://schemas.microsoft.com/office/drawing/2014/main" id="{26E1D636-C9B9-42DF-AE27-057DDD9799E7}"/>
              </a:ext>
            </a:extLst>
          </p:cNvPr>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spTree>
    <p:extLst>
      <p:ext uri="{BB962C8B-B14F-4D97-AF65-F5344CB8AC3E}">
        <p14:creationId xmlns:p14="http://schemas.microsoft.com/office/powerpoint/2010/main" val="269810217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Page-2">
    <p:spTree>
      <p:nvGrpSpPr>
        <p:cNvPr id="1" name=""/>
        <p:cNvGrpSpPr/>
        <p:nvPr/>
      </p:nvGrpSpPr>
      <p:grpSpPr>
        <a:xfrm>
          <a:off x="0" y="0"/>
          <a:ext cx="0" cy="0"/>
          <a:chOff x="0" y="0"/>
          <a:chExt cx="0" cy="0"/>
        </a:xfrm>
      </p:grpSpPr>
      <p:pic>
        <p:nvPicPr>
          <p:cNvPr id="30" name="Afbeelding 29">
            <a:extLst>
              <a:ext uri="{FF2B5EF4-FFF2-40B4-BE49-F238E27FC236}">
                <a16:creationId xmlns:a16="http://schemas.microsoft.com/office/drawing/2014/main" id="{D5D9F547-9670-675B-490C-BDDE9CB7FD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06308" y="0"/>
            <a:ext cx="10284384" cy="6858000"/>
          </a:xfrm>
          <a:prstGeom prst="rect">
            <a:avLst/>
          </a:prstGeom>
        </p:spPr>
      </p:pic>
      <p:sp>
        <p:nvSpPr>
          <p:cNvPr id="37" name="object 2">
            <a:extLst>
              <a:ext uri="{FF2B5EF4-FFF2-40B4-BE49-F238E27FC236}">
                <a16:creationId xmlns:a16="http://schemas.microsoft.com/office/drawing/2014/main" id="{3D2B6280-E298-1950-32ED-44F945B94DA9}"/>
              </a:ext>
            </a:extLst>
          </p:cNvPr>
          <p:cNvSpPr/>
          <p:nvPr userDrawn="1"/>
        </p:nvSpPr>
        <p:spPr>
          <a:xfrm>
            <a:off x="-15456" y="-30067"/>
            <a:ext cx="8560742" cy="7016687"/>
          </a:xfrm>
          <a:custGeom>
            <a:avLst/>
            <a:gdLst>
              <a:gd name="connsiteX0" fmla="*/ 5991028 w 5991028"/>
              <a:gd name="connsiteY0" fmla="*/ 0 h 4904003"/>
              <a:gd name="connsiteX1" fmla="*/ 0 w 5991028"/>
              <a:gd name="connsiteY1" fmla="*/ 0 h 4904003"/>
              <a:gd name="connsiteX2" fmla="*/ 783063 w 5991028"/>
              <a:gd name="connsiteY2" fmla="*/ 4904003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5991028 w 5991028"/>
              <a:gd name="connsiteY0" fmla="*/ 0 h 4904003"/>
              <a:gd name="connsiteX1" fmla="*/ 0 w 5991028"/>
              <a:gd name="connsiteY1" fmla="*/ 0 h 4904003"/>
              <a:gd name="connsiteX2" fmla="*/ 530903 w 5991028"/>
              <a:gd name="connsiteY2" fmla="*/ 4841588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6002552 w 6002552"/>
              <a:gd name="connsiteY0" fmla="*/ 0 h 4929733"/>
              <a:gd name="connsiteX1" fmla="*/ 11524 w 6002552"/>
              <a:gd name="connsiteY1" fmla="*/ 0 h 4929733"/>
              <a:gd name="connsiteX2" fmla="*/ 0 w 6002552"/>
              <a:gd name="connsiteY2" fmla="*/ 4929733 h 4929733"/>
              <a:gd name="connsiteX3" fmla="*/ 814665 w 6002552"/>
              <a:gd name="connsiteY3" fmla="*/ 4904003 h 4929733"/>
              <a:gd name="connsiteX4" fmla="*/ 879931 w 6002552"/>
              <a:gd name="connsiteY4" fmla="*/ 4897516 h 4929733"/>
              <a:gd name="connsiteX5" fmla="*/ 944213 w 6002552"/>
              <a:gd name="connsiteY5" fmla="*/ 4890395 h 4929733"/>
              <a:gd name="connsiteX6" fmla="*/ 1007522 w 6002552"/>
              <a:gd name="connsiteY6" fmla="*/ 4882647 h 4929733"/>
              <a:gd name="connsiteX7" fmla="*/ 1069870 w 6002552"/>
              <a:gd name="connsiteY7" fmla="*/ 4874279 h 4929733"/>
              <a:gd name="connsiteX8" fmla="*/ 1131270 w 6002552"/>
              <a:gd name="connsiteY8" fmla="*/ 4865297 h 4929733"/>
              <a:gd name="connsiteX9" fmla="*/ 1191732 w 6002552"/>
              <a:gd name="connsiteY9" fmla="*/ 4855708 h 4929733"/>
              <a:gd name="connsiteX10" fmla="*/ 1251269 w 6002552"/>
              <a:gd name="connsiteY10" fmla="*/ 4845517 h 4929733"/>
              <a:gd name="connsiteX11" fmla="*/ 1309891 w 6002552"/>
              <a:gd name="connsiteY11" fmla="*/ 4834732 h 4929733"/>
              <a:gd name="connsiteX12" fmla="*/ 1367611 w 6002552"/>
              <a:gd name="connsiteY12" fmla="*/ 4823359 h 4929733"/>
              <a:gd name="connsiteX13" fmla="*/ 1424441 w 6002552"/>
              <a:gd name="connsiteY13" fmla="*/ 4811404 h 4929733"/>
              <a:gd name="connsiteX14" fmla="*/ 1480392 w 6002552"/>
              <a:gd name="connsiteY14" fmla="*/ 4798874 h 4929733"/>
              <a:gd name="connsiteX15" fmla="*/ 1535475 w 6002552"/>
              <a:gd name="connsiteY15" fmla="*/ 4785776 h 4929733"/>
              <a:gd name="connsiteX16" fmla="*/ 1589703 w 6002552"/>
              <a:gd name="connsiteY16" fmla="*/ 4772115 h 4929733"/>
              <a:gd name="connsiteX17" fmla="*/ 1643088 w 6002552"/>
              <a:gd name="connsiteY17" fmla="*/ 4757899 h 4929733"/>
              <a:gd name="connsiteX18" fmla="*/ 1695640 w 6002552"/>
              <a:gd name="connsiteY18" fmla="*/ 4743134 h 4929733"/>
              <a:gd name="connsiteX19" fmla="*/ 1747371 w 6002552"/>
              <a:gd name="connsiteY19" fmla="*/ 4727825 h 4929733"/>
              <a:gd name="connsiteX20" fmla="*/ 1798294 w 6002552"/>
              <a:gd name="connsiteY20" fmla="*/ 4711981 h 4929733"/>
              <a:gd name="connsiteX21" fmla="*/ 1848420 w 6002552"/>
              <a:gd name="connsiteY21" fmla="*/ 4695607 h 4929733"/>
              <a:gd name="connsiteX22" fmla="*/ 1897761 w 6002552"/>
              <a:gd name="connsiteY22" fmla="*/ 4678710 h 4929733"/>
              <a:gd name="connsiteX23" fmla="*/ 1946328 w 6002552"/>
              <a:gd name="connsiteY23" fmla="*/ 4661296 h 4929733"/>
              <a:gd name="connsiteX24" fmla="*/ 1994133 w 6002552"/>
              <a:gd name="connsiteY24" fmla="*/ 4643371 h 4929733"/>
              <a:gd name="connsiteX25" fmla="*/ 2041187 w 6002552"/>
              <a:gd name="connsiteY25" fmla="*/ 4624943 h 4929733"/>
              <a:gd name="connsiteX26" fmla="*/ 2087503 w 6002552"/>
              <a:gd name="connsiteY26" fmla="*/ 4606017 h 4929733"/>
              <a:gd name="connsiteX27" fmla="*/ 2133092 w 6002552"/>
              <a:gd name="connsiteY27" fmla="*/ 4586601 h 4929733"/>
              <a:gd name="connsiteX28" fmla="*/ 2177966 w 6002552"/>
              <a:gd name="connsiteY28" fmla="*/ 4566700 h 4929733"/>
              <a:gd name="connsiteX29" fmla="*/ 2222137 w 6002552"/>
              <a:gd name="connsiteY29" fmla="*/ 4546321 h 4929733"/>
              <a:gd name="connsiteX30" fmla="*/ 2265615 w 6002552"/>
              <a:gd name="connsiteY30" fmla="*/ 4525471 h 4929733"/>
              <a:gd name="connsiteX31" fmla="*/ 2308414 w 6002552"/>
              <a:gd name="connsiteY31" fmla="*/ 4504156 h 4929733"/>
              <a:gd name="connsiteX32" fmla="*/ 2350544 w 6002552"/>
              <a:gd name="connsiteY32" fmla="*/ 4482383 h 4929733"/>
              <a:gd name="connsiteX33" fmla="*/ 2392017 w 6002552"/>
              <a:gd name="connsiteY33" fmla="*/ 4460157 h 4929733"/>
              <a:gd name="connsiteX34" fmla="*/ 2432845 w 6002552"/>
              <a:gd name="connsiteY34" fmla="*/ 4437486 h 4929733"/>
              <a:gd name="connsiteX35" fmla="*/ 2473040 w 6002552"/>
              <a:gd name="connsiteY35" fmla="*/ 4414376 h 4929733"/>
              <a:gd name="connsiteX36" fmla="*/ 2512613 w 6002552"/>
              <a:gd name="connsiteY36" fmla="*/ 4390833 h 4929733"/>
              <a:gd name="connsiteX37" fmla="*/ 2551576 w 6002552"/>
              <a:gd name="connsiteY37" fmla="*/ 4366865 h 4929733"/>
              <a:gd name="connsiteX38" fmla="*/ 2589941 w 6002552"/>
              <a:gd name="connsiteY38" fmla="*/ 4342477 h 4929733"/>
              <a:gd name="connsiteX39" fmla="*/ 2627719 w 6002552"/>
              <a:gd name="connsiteY39" fmla="*/ 4317675 h 4929733"/>
              <a:gd name="connsiteX40" fmla="*/ 2664923 w 6002552"/>
              <a:gd name="connsiteY40" fmla="*/ 4292467 h 4929733"/>
              <a:gd name="connsiteX41" fmla="*/ 2701563 w 6002552"/>
              <a:gd name="connsiteY41" fmla="*/ 4266859 h 4929733"/>
              <a:gd name="connsiteX42" fmla="*/ 2737651 w 6002552"/>
              <a:gd name="connsiteY42" fmla="*/ 4240857 h 4929733"/>
              <a:gd name="connsiteX43" fmla="*/ 2773200 w 6002552"/>
              <a:gd name="connsiteY43" fmla="*/ 4214468 h 4929733"/>
              <a:gd name="connsiteX44" fmla="*/ 2808221 w 6002552"/>
              <a:gd name="connsiteY44" fmla="*/ 4187699 h 4929733"/>
              <a:gd name="connsiteX45" fmla="*/ 2842725 w 6002552"/>
              <a:gd name="connsiteY45" fmla="*/ 4160555 h 4929733"/>
              <a:gd name="connsiteX46" fmla="*/ 2876724 w 6002552"/>
              <a:gd name="connsiteY46" fmla="*/ 4133043 h 4929733"/>
              <a:gd name="connsiteX47" fmla="*/ 2910230 w 6002552"/>
              <a:gd name="connsiteY47" fmla="*/ 4105171 h 4929733"/>
              <a:gd name="connsiteX48" fmla="*/ 2943255 w 6002552"/>
              <a:gd name="connsiteY48" fmla="*/ 4076943 h 4929733"/>
              <a:gd name="connsiteX49" fmla="*/ 2975811 w 6002552"/>
              <a:gd name="connsiteY49" fmla="*/ 4048367 h 4929733"/>
              <a:gd name="connsiteX50" fmla="*/ 3007908 w 6002552"/>
              <a:gd name="connsiteY50" fmla="*/ 4019449 h 4929733"/>
              <a:gd name="connsiteX51" fmla="*/ 3039559 w 6002552"/>
              <a:gd name="connsiteY51" fmla="*/ 3990196 h 4929733"/>
              <a:gd name="connsiteX52" fmla="*/ 3070775 w 6002552"/>
              <a:gd name="connsiteY52" fmla="*/ 3960614 h 4929733"/>
              <a:gd name="connsiteX53" fmla="*/ 3101568 w 6002552"/>
              <a:gd name="connsiteY53" fmla="*/ 3930710 h 4929733"/>
              <a:gd name="connsiteX54" fmla="*/ 3131951 w 6002552"/>
              <a:gd name="connsiteY54" fmla="*/ 3900490 h 4929733"/>
              <a:gd name="connsiteX55" fmla="*/ 3161933 w 6002552"/>
              <a:gd name="connsiteY55" fmla="*/ 3869960 h 4929733"/>
              <a:gd name="connsiteX56" fmla="*/ 3191528 w 6002552"/>
              <a:gd name="connsiteY56" fmla="*/ 3839127 h 4929733"/>
              <a:gd name="connsiteX57" fmla="*/ 3220747 w 6002552"/>
              <a:gd name="connsiteY57" fmla="*/ 3807998 h 4929733"/>
              <a:gd name="connsiteX58" fmla="*/ 3249601 w 6002552"/>
              <a:gd name="connsiteY58" fmla="*/ 3776579 h 4929733"/>
              <a:gd name="connsiteX59" fmla="*/ 3278102 w 6002552"/>
              <a:gd name="connsiteY59" fmla="*/ 3744877 h 4929733"/>
              <a:gd name="connsiteX60" fmla="*/ 3306262 w 6002552"/>
              <a:gd name="connsiteY60" fmla="*/ 3712897 h 4929733"/>
              <a:gd name="connsiteX61" fmla="*/ 3334093 w 6002552"/>
              <a:gd name="connsiteY61" fmla="*/ 3680647 h 4929733"/>
              <a:gd name="connsiteX62" fmla="*/ 3361606 w 6002552"/>
              <a:gd name="connsiteY62" fmla="*/ 3648133 h 4929733"/>
              <a:gd name="connsiteX63" fmla="*/ 3388814 w 6002552"/>
              <a:gd name="connsiteY63" fmla="*/ 3615361 h 4929733"/>
              <a:gd name="connsiteX64" fmla="*/ 3415727 w 6002552"/>
              <a:gd name="connsiteY64" fmla="*/ 3582338 h 4929733"/>
              <a:gd name="connsiteX65" fmla="*/ 3442357 w 6002552"/>
              <a:gd name="connsiteY65" fmla="*/ 3549071 h 4929733"/>
              <a:gd name="connsiteX66" fmla="*/ 3468716 w 6002552"/>
              <a:gd name="connsiteY66" fmla="*/ 3515565 h 4929733"/>
              <a:gd name="connsiteX67" fmla="*/ 3494816 w 6002552"/>
              <a:gd name="connsiteY67" fmla="*/ 3481828 h 4929733"/>
              <a:gd name="connsiteX68" fmla="*/ 3520669 w 6002552"/>
              <a:gd name="connsiteY68" fmla="*/ 3447865 h 4929733"/>
              <a:gd name="connsiteX69" fmla="*/ 3546285 w 6002552"/>
              <a:gd name="connsiteY69" fmla="*/ 3413684 h 4929733"/>
              <a:gd name="connsiteX70" fmla="*/ 3571678 w 6002552"/>
              <a:gd name="connsiteY70" fmla="*/ 3379290 h 4929733"/>
              <a:gd name="connsiteX71" fmla="*/ 3596858 w 6002552"/>
              <a:gd name="connsiteY71" fmla="*/ 3344691 h 4929733"/>
              <a:gd name="connsiteX72" fmla="*/ 3621837 w 6002552"/>
              <a:gd name="connsiteY72" fmla="*/ 3309893 h 4929733"/>
              <a:gd name="connsiteX73" fmla="*/ 3671240 w 6002552"/>
              <a:gd name="connsiteY73" fmla="*/ 3239724 h 4929733"/>
              <a:gd name="connsiteX74" fmla="*/ 3719980 w 6002552"/>
              <a:gd name="connsiteY74" fmla="*/ 3168836 h 4929733"/>
              <a:gd name="connsiteX75" fmla="*/ 3768150 w 6002552"/>
              <a:gd name="connsiteY75" fmla="*/ 3097281 h 4929733"/>
              <a:gd name="connsiteX76" fmla="*/ 3815845 w 6002552"/>
              <a:gd name="connsiteY76" fmla="*/ 3025110 h 4929733"/>
              <a:gd name="connsiteX77" fmla="*/ 3863158 w 6002552"/>
              <a:gd name="connsiteY77" fmla="*/ 2952375 h 4929733"/>
              <a:gd name="connsiteX78" fmla="*/ 3933615 w 6002552"/>
              <a:gd name="connsiteY78" fmla="*/ 2842329 h 4929733"/>
              <a:gd name="connsiteX79" fmla="*/ 4215259 w 6002552"/>
              <a:gd name="connsiteY79" fmla="*/ 2394125 h 4929733"/>
              <a:gd name="connsiteX80" fmla="*/ 4287203 w 6002552"/>
              <a:gd name="connsiteY80" fmla="*/ 2280944 h 4929733"/>
              <a:gd name="connsiteX81" fmla="*/ 4335837 w 6002552"/>
              <a:gd name="connsiteY81" fmla="*/ 2205422 h 4929733"/>
              <a:gd name="connsiteX82" fmla="*/ 4416515 w 6002552"/>
              <a:gd name="connsiteY82" fmla="*/ 2081094 h 4929733"/>
              <a:gd name="connsiteX83" fmla="*/ 4500011 w 6002552"/>
              <a:gd name="connsiteY83" fmla="*/ 1950584 h 4929733"/>
              <a:gd name="connsiteX84" fmla="*/ 4775976 w 6002552"/>
              <a:gd name="connsiteY84" fmla="*/ 1513988 h 4929733"/>
              <a:gd name="connsiteX85" fmla="*/ 4859221 w 6002552"/>
              <a:gd name="connsiteY85" fmla="*/ 1383871 h 4929733"/>
              <a:gd name="connsiteX86" fmla="*/ 4915112 w 6002552"/>
              <a:gd name="connsiteY86" fmla="*/ 1297666 h 4929733"/>
              <a:gd name="connsiteX87" fmla="*/ 4971425 w 6002552"/>
              <a:gd name="connsiteY87" fmla="*/ 1212012 h 4929733"/>
              <a:gd name="connsiteX88" fmla="*/ 5028248 w 6002552"/>
              <a:gd name="connsiteY88" fmla="*/ 1127013 h 4929733"/>
              <a:gd name="connsiteX89" fmla="*/ 5085670 w 6002552"/>
              <a:gd name="connsiteY89" fmla="*/ 1042769 h 4929733"/>
              <a:gd name="connsiteX90" fmla="*/ 5114634 w 6002552"/>
              <a:gd name="connsiteY90" fmla="*/ 1000963 h 4929733"/>
              <a:gd name="connsiteX91" fmla="*/ 5143782 w 6002552"/>
              <a:gd name="connsiteY91" fmla="*/ 959384 h 4929733"/>
              <a:gd name="connsiteX92" fmla="*/ 5173123 w 6002552"/>
              <a:gd name="connsiteY92" fmla="*/ 918045 h 4929733"/>
              <a:gd name="connsiteX93" fmla="*/ 5202671 w 6002552"/>
              <a:gd name="connsiteY93" fmla="*/ 876959 h 4929733"/>
              <a:gd name="connsiteX94" fmla="*/ 5232435 w 6002552"/>
              <a:gd name="connsiteY94" fmla="*/ 836139 h 4929733"/>
              <a:gd name="connsiteX95" fmla="*/ 5262428 w 6002552"/>
              <a:gd name="connsiteY95" fmla="*/ 795597 h 4929733"/>
              <a:gd name="connsiteX96" fmla="*/ 5292659 w 6002552"/>
              <a:gd name="connsiteY96" fmla="*/ 755346 h 4929733"/>
              <a:gd name="connsiteX97" fmla="*/ 5323141 w 6002552"/>
              <a:gd name="connsiteY97" fmla="*/ 715400 h 4929733"/>
              <a:gd name="connsiteX98" fmla="*/ 5353885 w 6002552"/>
              <a:gd name="connsiteY98" fmla="*/ 675770 h 4929733"/>
              <a:gd name="connsiteX99" fmla="*/ 5384901 w 6002552"/>
              <a:gd name="connsiteY99" fmla="*/ 636470 h 4929733"/>
              <a:gd name="connsiteX100" fmla="*/ 5416201 w 6002552"/>
              <a:gd name="connsiteY100" fmla="*/ 597512 h 4929733"/>
              <a:gd name="connsiteX101" fmla="*/ 5447796 w 6002552"/>
              <a:gd name="connsiteY101" fmla="*/ 558910 h 4929733"/>
              <a:gd name="connsiteX102" fmla="*/ 5479697 w 6002552"/>
              <a:gd name="connsiteY102" fmla="*/ 520675 h 4929733"/>
              <a:gd name="connsiteX103" fmla="*/ 5511916 w 6002552"/>
              <a:gd name="connsiteY103" fmla="*/ 482821 h 4929733"/>
              <a:gd name="connsiteX104" fmla="*/ 5544463 w 6002552"/>
              <a:gd name="connsiteY104" fmla="*/ 445361 h 4929733"/>
              <a:gd name="connsiteX105" fmla="*/ 5577350 w 6002552"/>
              <a:gd name="connsiteY105" fmla="*/ 408306 h 4929733"/>
              <a:gd name="connsiteX106" fmla="*/ 5610587 w 6002552"/>
              <a:gd name="connsiteY106" fmla="*/ 371671 h 4929733"/>
              <a:gd name="connsiteX107" fmla="*/ 5644187 w 6002552"/>
              <a:gd name="connsiteY107" fmla="*/ 335468 h 4929733"/>
              <a:gd name="connsiteX108" fmla="*/ 5678160 w 6002552"/>
              <a:gd name="connsiteY108" fmla="*/ 299710 h 4929733"/>
              <a:gd name="connsiteX109" fmla="*/ 5712517 w 6002552"/>
              <a:gd name="connsiteY109" fmla="*/ 264408 h 4929733"/>
              <a:gd name="connsiteX110" fmla="*/ 5747270 w 6002552"/>
              <a:gd name="connsiteY110" fmla="*/ 229577 h 4929733"/>
              <a:gd name="connsiteX111" fmla="*/ 5782429 w 6002552"/>
              <a:gd name="connsiteY111" fmla="*/ 195229 h 4929733"/>
              <a:gd name="connsiteX112" fmla="*/ 5818007 w 6002552"/>
              <a:gd name="connsiteY112" fmla="*/ 161377 h 4929733"/>
              <a:gd name="connsiteX113" fmla="*/ 5854013 w 6002552"/>
              <a:gd name="connsiteY113" fmla="*/ 128033 h 4929733"/>
              <a:gd name="connsiteX114" fmla="*/ 5890459 w 6002552"/>
              <a:gd name="connsiteY114" fmla="*/ 95211 h 4929733"/>
              <a:gd name="connsiteX115" fmla="*/ 5927357 w 6002552"/>
              <a:gd name="connsiteY115" fmla="*/ 62923 h 4929733"/>
              <a:gd name="connsiteX116" fmla="*/ 5964718 w 6002552"/>
              <a:gd name="connsiteY116" fmla="*/ 31181 h 4929733"/>
              <a:gd name="connsiteX117" fmla="*/ 6002552 w 6002552"/>
              <a:gd name="connsiteY117" fmla="*/ 0 h 4929733"/>
              <a:gd name="connsiteX0" fmla="*/ 6014544 w 6014544"/>
              <a:gd name="connsiteY0" fmla="*/ 0 h 4929733"/>
              <a:gd name="connsiteX1" fmla="*/ 511 w 6014544"/>
              <a:gd name="connsiteY1" fmla="*/ 7668 h 4929733"/>
              <a:gd name="connsiteX2" fmla="*/ 11992 w 6014544"/>
              <a:gd name="connsiteY2" fmla="*/ 4929733 h 4929733"/>
              <a:gd name="connsiteX3" fmla="*/ 826657 w 6014544"/>
              <a:gd name="connsiteY3" fmla="*/ 4904003 h 4929733"/>
              <a:gd name="connsiteX4" fmla="*/ 891923 w 6014544"/>
              <a:gd name="connsiteY4" fmla="*/ 4897516 h 4929733"/>
              <a:gd name="connsiteX5" fmla="*/ 956205 w 6014544"/>
              <a:gd name="connsiteY5" fmla="*/ 4890395 h 4929733"/>
              <a:gd name="connsiteX6" fmla="*/ 1019514 w 6014544"/>
              <a:gd name="connsiteY6" fmla="*/ 4882647 h 4929733"/>
              <a:gd name="connsiteX7" fmla="*/ 1081862 w 6014544"/>
              <a:gd name="connsiteY7" fmla="*/ 4874279 h 4929733"/>
              <a:gd name="connsiteX8" fmla="*/ 1143262 w 6014544"/>
              <a:gd name="connsiteY8" fmla="*/ 4865297 h 4929733"/>
              <a:gd name="connsiteX9" fmla="*/ 1203724 w 6014544"/>
              <a:gd name="connsiteY9" fmla="*/ 4855708 h 4929733"/>
              <a:gd name="connsiteX10" fmla="*/ 1263261 w 6014544"/>
              <a:gd name="connsiteY10" fmla="*/ 4845517 h 4929733"/>
              <a:gd name="connsiteX11" fmla="*/ 1321883 w 6014544"/>
              <a:gd name="connsiteY11" fmla="*/ 4834732 h 4929733"/>
              <a:gd name="connsiteX12" fmla="*/ 1379603 w 6014544"/>
              <a:gd name="connsiteY12" fmla="*/ 4823359 h 4929733"/>
              <a:gd name="connsiteX13" fmla="*/ 1436433 w 6014544"/>
              <a:gd name="connsiteY13" fmla="*/ 4811404 h 4929733"/>
              <a:gd name="connsiteX14" fmla="*/ 1492384 w 6014544"/>
              <a:gd name="connsiteY14" fmla="*/ 4798874 h 4929733"/>
              <a:gd name="connsiteX15" fmla="*/ 1547467 w 6014544"/>
              <a:gd name="connsiteY15" fmla="*/ 4785776 h 4929733"/>
              <a:gd name="connsiteX16" fmla="*/ 1601695 w 6014544"/>
              <a:gd name="connsiteY16" fmla="*/ 4772115 h 4929733"/>
              <a:gd name="connsiteX17" fmla="*/ 1655080 w 6014544"/>
              <a:gd name="connsiteY17" fmla="*/ 4757899 h 4929733"/>
              <a:gd name="connsiteX18" fmla="*/ 1707632 w 6014544"/>
              <a:gd name="connsiteY18" fmla="*/ 4743134 h 4929733"/>
              <a:gd name="connsiteX19" fmla="*/ 1759363 w 6014544"/>
              <a:gd name="connsiteY19" fmla="*/ 4727825 h 4929733"/>
              <a:gd name="connsiteX20" fmla="*/ 1810286 w 6014544"/>
              <a:gd name="connsiteY20" fmla="*/ 4711981 h 4929733"/>
              <a:gd name="connsiteX21" fmla="*/ 1860412 w 6014544"/>
              <a:gd name="connsiteY21" fmla="*/ 4695607 h 4929733"/>
              <a:gd name="connsiteX22" fmla="*/ 1909753 w 6014544"/>
              <a:gd name="connsiteY22" fmla="*/ 4678710 h 4929733"/>
              <a:gd name="connsiteX23" fmla="*/ 1958320 w 6014544"/>
              <a:gd name="connsiteY23" fmla="*/ 4661296 h 4929733"/>
              <a:gd name="connsiteX24" fmla="*/ 2006125 w 6014544"/>
              <a:gd name="connsiteY24" fmla="*/ 4643371 h 4929733"/>
              <a:gd name="connsiteX25" fmla="*/ 2053179 w 6014544"/>
              <a:gd name="connsiteY25" fmla="*/ 4624943 h 4929733"/>
              <a:gd name="connsiteX26" fmla="*/ 2099495 w 6014544"/>
              <a:gd name="connsiteY26" fmla="*/ 4606017 h 4929733"/>
              <a:gd name="connsiteX27" fmla="*/ 2145084 w 6014544"/>
              <a:gd name="connsiteY27" fmla="*/ 4586601 h 4929733"/>
              <a:gd name="connsiteX28" fmla="*/ 2189958 w 6014544"/>
              <a:gd name="connsiteY28" fmla="*/ 4566700 h 4929733"/>
              <a:gd name="connsiteX29" fmla="*/ 2234129 w 6014544"/>
              <a:gd name="connsiteY29" fmla="*/ 4546321 h 4929733"/>
              <a:gd name="connsiteX30" fmla="*/ 2277607 w 6014544"/>
              <a:gd name="connsiteY30" fmla="*/ 4525471 h 4929733"/>
              <a:gd name="connsiteX31" fmla="*/ 2320406 w 6014544"/>
              <a:gd name="connsiteY31" fmla="*/ 4504156 h 4929733"/>
              <a:gd name="connsiteX32" fmla="*/ 2362536 w 6014544"/>
              <a:gd name="connsiteY32" fmla="*/ 4482383 h 4929733"/>
              <a:gd name="connsiteX33" fmla="*/ 2404009 w 6014544"/>
              <a:gd name="connsiteY33" fmla="*/ 4460157 h 4929733"/>
              <a:gd name="connsiteX34" fmla="*/ 2444837 w 6014544"/>
              <a:gd name="connsiteY34" fmla="*/ 4437486 h 4929733"/>
              <a:gd name="connsiteX35" fmla="*/ 2485032 w 6014544"/>
              <a:gd name="connsiteY35" fmla="*/ 4414376 h 4929733"/>
              <a:gd name="connsiteX36" fmla="*/ 2524605 w 6014544"/>
              <a:gd name="connsiteY36" fmla="*/ 4390833 h 4929733"/>
              <a:gd name="connsiteX37" fmla="*/ 2563568 w 6014544"/>
              <a:gd name="connsiteY37" fmla="*/ 4366865 h 4929733"/>
              <a:gd name="connsiteX38" fmla="*/ 2601933 w 6014544"/>
              <a:gd name="connsiteY38" fmla="*/ 4342477 h 4929733"/>
              <a:gd name="connsiteX39" fmla="*/ 2639711 w 6014544"/>
              <a:gd name="connsiteY39" fmla="*/ 4317675 h 4929733"/>
              <a:gd name="connsiteX40" fmla="*/ 2676915 w 6014544"/>
              <a:gd name="connsiteY40" fmla="*/ 4292467 h 4929733"/>
              <a:gd name="connsiteX41" fmla="*/ 2713555 w 6014544"/>
              <a:gd name="connsiteY41" fmla="*/ 4266859 h 4929733"/>
              <a:gd name="connsiteX42" fmla="*/ 2749643 w 6014544"/>
              <a:gd name="connsiteY42" fmla="*/ 4240857 h 4929733"/>
              <a:gd name="connsiteX43" fmla="*/ 2785192 w 6014544"/>
              <a:gd name="connsiteY43" fmla="*/ 4214468 h 4929733"/>
              <a:gd name="connsiteX44" fmla="*/ 2820213 w 6014544"/>
              <a:gd name="connsiteY44" fmla="*/ 4187699 h 4929733"/>
              <a:gd name="connsiteX45" fmla="*/ 2854717 w 6014544"/>
              <a:gd name="connsiteY45" fmla="*/ 4160555 h 4929733"/>
              <a:gd name="connsiteX46" fmla="*/ 2888716 w 6014544"/>
              <a:gd name="connsiteY46" fmla="*/ 4133043 h 4929733"/>
              <a:gd name="connsiteX47" fmla="*/ 2922222 w 6014544"/>
              <a:gd name="connsiteY47" fmla="*/ 4105171 h 4929733"/>
              <a:gd name="connsiteX48" fmla="*/ 2955247 w 6014544"/>
              <a:gd name="connsiteY48" fmla="*/ 4076943 h 4929733"/>
              <a:gd name="connsiteX49" fmla="*/ 2987803 w 6014544"/>
              <a:gd name="connsiteY49" fmla="*/ 4048367 h 4929733"/>
              <a:gd name="connsiteX50" fmla="*/ 3019900 w 6014544"/>
              <a:gd name="connsiteY50" fmla="*/ 4019449 h 4929733"/>
              <a:gd name="connsiteX51" fmla="*/ 3051551 w 6014544"/>
              <a:gd name="connsiteY51" fmla="*/ 3990196 h 4929733"/>
              <a:gd name="connsiteX52" fmla="*/ 3082767 w 6014544"/>
              <a:gd name="connsiteY52" fmla="*/ 3960614 h 4929733"/>
              <a:gd name="connsiteX53" fmla="*/ 3113560 w 6014544"/>
              <a:gd name="connsiteY53" fmla="*/ 3930710 h 4929733"/>
              <a:gd name="connsiteX54" fmla="*/ 3143943 w 6014544"/>
              <a:gd name="connsiteY54" fmla="*/ 3900490 h 4929733"/>
              <a:gd name="connsiteX55" fmla="*/ 3173925 w 6014544"/>
              <a:gd name="connsiteY55" fmla="*/ 3869960 h 4929733"/>
              <a:gd name="connsiteX56" fmla="*/ 3203520 w 6014544"/>
              <a:gd name="connsiteY56" fmla="*/ 3839127 h 4929733"/>
              <a:gd name="connsiteX57" fmla="*/ 3232739 w 6014544"/>
              <a:gd name="connsiteY57" fmla="*/ 3807998 h 4929733"/>
              <a:gd name="connsiteX58" fmla="*/ 3261593 w 6014544"/>
              <a:gd name="connsiteY58" fmla="*/ 3776579 h 4929733"/>
              <a:gd name="connsiteX59" fmla="*/ 3290094 w 6014544"/>
              <a:gd name="connsiteY59" fmla="*/ 3744877 h 4929733"/>
              <a:gd name="connsiteX60" fmla="*/ 3318254 w 6014544"/>
              <a:gd name="connsiteY60" fmla="*/ 3712897 h 4929733"/>
              <a:gd name="connsiteX61" fmla="*/ 3346085 w 6014544"/>
              <a:gd name="connsiteY61" fmla="*/ 3680647 h 4929733"/>
              <a:gd name="connsiteX62" fmla="*/ 3373598 w 6014544"/>
              <a:gd name="connsiteY62" fmla="*/ 3648133 h 4929733"/>
              <a:gd name="connsiteX63" fmla="*/ 3400806 w 6014544"/>
              <a:gd name="connsiteY63" fmla="*/ 3615361 h 4929733"/>
              <a:gd name="connsiteX64" fmla="*/ 3427719 w 6014544"/>
              <a:gd name="connsiteY64" fmla="*/ 3582338 h 4929733"/>
              <a:gd name="connsiteX65" fmla="*/ 3454349 w 6014544"/>
              <a:gd name="connsiteY65" fmla="*/ 3549071 h 4929733"/>
              <a:gd name="connsiteX66" fmla="*/ 3480708 w 6014544"/>
              <a:gd name="connsiteY66" fmla="*/ 3515565 h 4929733"/>
              <a:gd name="connsiteX67" fmla="*/ 3506808 w 6014544"/>
              <a:gd name="connsiteY67" fmla="*/ 3481828 h 4929733"/>
              <a:gd name="connsiteX68" fmla="*/ 3532661 w 6014544"/>
              <a:gd name="connsiteY68" fmla="*/ 3447865 h 4929733"/>
              <a:gd name="connsiteX69" fmla="*/ 3558277 w 6014544"/>
              <a:gd name="connsiteY69" fmla="*/ 3413684 h 4929733"/>
              <a:gd name="connsiteX70" fmla="*/ 3583670 w 6014544"/>
              <a:gd name="connsiteY70" fmla="*/ 3379290 h 4929733"/>
              <a:gd name="connsiteX71" fmla="*/ 3608850 w 6014544"/>
              <a:gd name="connsiteY71" fmla="*/ 3344691 h 4929733"/>
              <a:gd name="connsiteX72" fmla="*/ 3633829 w 6014544"/>
              <a:gd name="connsiteY72" fmla="*/ 3309893 h 4929733"/>
              <a:gd name="connsiteX73" fmla="*/ 3683232 w 6014544"/>
              <a:gd name="connsiteY73" fmla="*/ 3239724 h 4929733"/>
              <a:gd name="connsiteX74" fmla="*/ 3731972 w 6014544"/>
              <a:gd name="connsiteY74" fmla="*/ 3168836 h 4929733"/>
              <a:gd name="connsiteX75" fmla="*/ 3780142 w 6014544"/>
              <a:gd name="connsiteY75" fmla="*/ 3097281 h 4929733"/>
              <a:gd name="connsiteX76" fmla="*/ 3827837 w 6014544"/>
              <a:gd name="connsiteY76" fmla="*/ 3025110 h 4929733"/>
              <a:gd name="connsiteX77" fmla="*/ 3875150 w 6014544"/>
              <a:gd name="connsiteY77" fmla="*/ 2952375 h 4929733"/>
              <a:gd name="connsiteX78" fmla="*/ 3945607 w 6014544"/>
              <a:gd name="connsiteY78" fmla="*/ 2842329 h 4929733"/>
              <a:gd name="connsiteX79" fmla="*/ 4227251 w 6014544"/>
              <a:gd name="connsiteY79" fmla="*/ 2394125 h 4929733"/>
              <a:gd name="connsiteX80" fmla="*/ 4299195 w 6014544"/>
              <a:gd name="connsiteY80" fmla="*/ 2280944 h 4929733"/>
              <a:gd name="connsiteX81" fmla="*/ 4347829 w 6014544"/>
              <a:gd name="connsiteY81" fmla="*/ 2205422 h 4929733"/>
              <a:gd name="connsiteX82" fmla="*/ 4428507 w 6014544"/>
              <a:gd name="connsiteY82" fmla="*/ 2081094 h 4929733"/>
              <a:gd name="connsiteX83" fmla="*/ 4512003 w 6014544"/>
              <a:gd name="connsiteY83" fmla="*/ 1950584 h 4929733"/>
              <a:gd name="connsiteX84" fmla="*/ 4787968 w 6014544"/>
              <a:gd name="connsiteY84" fmla="*/ 1513988 h 4929733"/>
              <a:gd name="connsiteX85" fmla="*/ 4871213 w 6014544"/>
              <a:gd name="connsiteY85" fmla="*/ 1383871 h 4929733"/>
              <a:gd name="connsiteX86" fmla="*/ 4927104 w 6014544"/>
              <a:gd name="connsiteY86" fmla="*/ 1297666 h 4929733"/>
              <a:gd name="connsiteX87" fmla="*/ 4983417 w 6014544"/>
              <a:gd name="connsiteY87" fmla="*/ 1212012 h 4929733"/>
              <a:gd name="connsiteX88" fmla="*/ 5040240 w 6014544"/>
              <a:gd name="connsiteY88" fmla="*/ 1127013 h 4929733"/>
              <a:gd name="connsiteX89" fmla="*/ 5097662 w 6014544"/>
              <a:gd name="connsiteY89" fmla="*/ 1042769 h 4929733"/>
              <a:gd name="connsiteX90" fmla="*/ 5126626 w 6014544"/>
              <a:gd name="connsiteY90" fmla="*/ 1000963 h 4929733"/>
              <a:gd name="connsiteX91" fmla="*/ 5155774 w 6014544"/>
              <a:gd name="connsiteY91" fmla="*/ 959384 h 4929733"/>
              <a:gd name="connsiteX92" fmla="*/ 5185115 w 6014544"/>
              <a:gd name="connsiteY92" fmla="*/ 918045 h 4929733"/>
              <a:gd name="connsiteX93" fmla="*/ 5214663 w 6014544"/>
              <a:gd name="connsiteY93" fmla="*/ 876959 h 4929733"/>
              <a:gd name="connsiteX94" fmla="*/ 5244427 w 6014544"/>
              <a:gd name="connsiteY94" fmla="*/ 836139 h 4929733"/>
              <a:gd name="connsiteX95" fmla="*/ 5274420 w 6014544"/>
              <a:gd name="connsiteY95" fmla="*/ 795597 h 4929733"/>
              <a:gd name="connsiteX96" fmla="*/ 5304651 w 6014544"/>
              <a:gd name="connsiteY96" fmla="*/ 755346 h 4929733"/>
              <a:gd name="connsiteX97" fmla="*/ 5335133 w 6014544"/>
              <a:gd name="connsiteY97" fmla="*/ 715400 h 4929733"/>
              <a:gd name="connsiteX98" fmla="*/ 5365877 w 6014544"/>
              <a:gd name="connsiteY98" fmla="*/ 675770 h 4929733"/>
              <a:gd name="connsiteX99" fmla="*/ 5396893 w 6014544"/>
              <a:gd name="connsiteY99" fmla="*/ 636470 h 4929733"/>
              <a:gd name="connsiteX100" fmla="*/ 5428193 w 6014544"/>
              <a:gd name="connsiteY100" fmla="*/ 597512 h 4929733"/>
              <a:gd name="connsiteX101" fmla="*/ 5459788 w 6014544"/>
              <a:gd name="connsiteY101" fmla="*/ 558910 h 4929733"/>
              <a:gd name="connsiteX102" fmla="*/ 5491689 w 6014544"/>
              <a:gd name="connsiteY102" fmla="*/ 520675 h 4929733"/>
              <a:gd name="connsiteX103" fmla="*/ 5523908 w 6014544"/>
              <a:gd name="connsiteY103" fmla="*/ 482821 h 4929733"/>
              <a:gd name="connsiteX104" fmla="*/ 5556455 w 6014544"/>
              <a:gd name="connsiteY104" fmla="*/ 445361 h 4929733"/>
              <a:gd name="connsiteX105" fmla="*/ 5589342 w 6014544"/>
              <a:gd name="connsiteY105" fmla="*/ 408306 h 4929733"/>
              <a:gd name="connsiteX106" fmla="*/ 5622579 w 6014544"/>
              <a:gd name="connsiteY106" fmla="*/ 371671 h 4929733"/>
              <a:gd name="connsiteX107" fmla="*/ 5656179 w 6014544"/>
              <a:gd name="connsiteY107" fmla="*/ 335468 h 4929733"/>
              <a:gd name="connsiteX108" fmla="*/ 5690152 w 6014544"/>
              <a:gd name="connsiteY108" fmla="*/ 299710 h 4929733"/>
              <a:gd name="connsiteX109" fmla="*/ 5724509 w 6014544"/>
              <a:gd name="connsiteY109" fmla="*/ 264408 h 4929733"/>
              <a:gd name="connsiteX110" fmla="*/ 5759262 w 6014544"/>
              <a:gd name="connsiteY110" fmla="*/ 229577 h 4929733"/>
              <a:gd name="connsiteX111" fmla="*/ 5794421 w 6014544"/>
              <a:gd name="connsiteY111" fmla="*/ 195229 h 4929733"/>
              <a:gd name="connsiteX112" fmla="*/ 5829999 w 6014544"/>
              <a:gd name="connsiteY112" fmla="*/ 161377 h 4929733"/>
              <a:gd name="connsiteX113" fmla="*/ 5866005 w 6014544"/>
              <a:gd name="connsiteY113" fmla="*/ 128033 h 4929733"/>
              <a:gd name="connsiteX114" fmla="*/ 5902451 w 6014544"/>
              <a:gd name="connsiteY114" fmla="*/ 95211 h 4929733"/>
              <a:gd name="connsiteX115" fmla="*/ 5939349 w 6014544"/>
              <a:gd name="connsiteY115" fmla="*/ 62923 h 4929733"/>
              <a:gd name="connsiteX116" fmla="*/ 5976710 w 6014544"/>
              <a:gd name="connsiteY116" fmla="*/ 31181 h 4929733"/>
              <a:gd name="connsiteX117" fmla="*/ 6014544 w 6014544"/>
              <a:gd name="connsiteY117" fmla="*/ 0 h 49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6014544" h="4929733">
                <a:moveTo>
                  <a:pt x="6014544" y="0"/>
                </a:moveTo>
                <a:lnTo>
                  <a:pt x="511" y="7668"/>
                </a:lnTo>
                <a:cubicBezTo>
                  <a:pt x="-3330" y="1650912"/>
                  <a:pt x="15833" y="3286489"/>
                  <a:pt x="11992" y="4929733"/>
                </a:cubicBezTo>
                <a:lnTo>
                  <a:pt x="826657" y="4904003"/>
                </a:lnTo>
                <a:lnTo>
                  <a:pt x="891923" y="4897516"/>
                </a:lnTo>
                <a:lnTo>
                  <a:pt x="956205" y="4890395"/>
                </a:lnTo>
                <a:lnTo>
                  <a:pt x="1019514" y="4882647"/>
                </a:lnTo>
                <a:lnTo>
                  <a:pt x="1081862" y="4874279"/>
                </a:lnTo>
                <a:lnTo>
                  <a:pt x="1143262" y="4865297"/>
                </a:lnTo>
                <a:lnTo>
                  <a:pt x="1203724" y="4855708"/>
                </a:lnTo>
                <a:lnTo>
                  <a:pt x="1263261" y="4845517"/>
                </a:lnTo>
                <a:lnTo>
                  <a:pt x="1321883" y="4834732"/>
                </a:lnTo>
                <a:lnTo>
                  <a:pt x="1379603" y="4823359"/>
                </a:lnTo>
                <a:lnTo>
                  <a:pt x="1436433" y="4811404"/>
                </a:lnTo>
                <a:lnTo>
                  <a:pt x="1492384" y="4798874"/>
                </a:lnTo>
                <a:lnTo>
                  <a:pt x="1547467" y="4785776"/>
                </a:lnTo>
                <a:lnTo>
                  <a:pt x="1601695" y="4772115"/>
                </a:lnTo>
                <a:lnTo>
                  <a:pt x="1655080" y="4757899"/>
                </a:lnTo>
                <a:lnTo>
                  <a:pt x="1707632" y="4743134"/>
                </a:lnTo>
                <a:lnTo>
                  <a:pt x="1759363" y="4727825"/>
                </a:lnTo>
                <a:lnTo>
                  <a:pt x="1810286" y="4711981"/>
                </a:lnTo>
                <a:lnTo>
                  <a:pt x="1860412" y="4695607"/>
                </a:lnTo>
                <a:lnTo>
                  <a:pt x="1909753" y="4678710"/>
                </a:lnTo>
                <a:lnTo>
                  <a:pt x="1958320" y="4661296"/>
                </a:lnTo>
                <a:lnTo>
                  <a:pt x="2006125" y="4643371"/>
                </a:lnTo>
                <a:lnTo>
                  <a:pt x="2053179" y="4624943"/>
                </a:lnTo>
                <a:lnTo>
                  <a:pt x="2099495" y="4606017"/>
                </a:lnTo>
                <a:lnTo>
                  <a:pt x="2145084" y="4586601"/>
                </a:lnTo>
                <a:lnTo>
                  <a:pt x="2189958" y="4566700"/>
                </a:lnTo>
                <a:lnTo>
                  <a:pt x="2234129" y="4546321"/>
                </a:lnTo>
                <a:lnTo>
                  <a:pt x="2277607" y="4525471"/>
                </a:lnTo>
                <a:lnTo>
                  <a:pt x="2320406" y="4504156"/>
                </a:lnTo>
                <a:lnTo>
                  <a:pt x="2362536" y="4482383"/>
                </a:lnTo>
                <a:lnTo>
                  <a:pt x="2404009" y="4460157"/>
                </a:lnTo>
                <a:lnTo>
                  <a:pt x="2444837" y="4437486"/>
                </a:lnTo>
                <a:lnTo>
                  <a:pt x="2485032" y="4414376"/>
                </a:lnTo>
                <a:lnTo>
                  <a:pt x="2524605" y="4390833"/>
                </a:lnTo>
                <a:lnTo>
                  <a:pt x="2563568" y="4366865"/>
                </a:lnTo>
                <a:lnTo>
                  <a:pt x="2601933" y="4342477"/>
                </a:lnTo>
                <a:lnTo>
                  <a:pt x="2639711" y="4317675"/>
                </a:lnTo>
                <a:lnTo>
                  <a:pt x="2676915" y="4292467"/>
                </a:lnTo>
                <a:lnTo>
                  <a:pt x="2713555" y="4266859"/>
                </a:lnTo>
                <a:lnTo>
                  <a:pt x="2749643" y="4240857"/>
                </a:lnTo>
                <a:lnTo>
                  <a:pt x="2785192" y="4214468"/>
                </a:lnTo>
                <a:lnTo>
                  <a:pt x="2820213" y="4187699"/>
                </a:lnTo>
                <a:lnTo>
                  <a:pt x="2854717" y="4160555"/>
                </a:lnTo>
                <a:lnTo>
                  <a:pt x="2888716" y="4133043"/>
                </a:lnTo>
                <a:lnTo>
                  <a:pt x="2922222" y="4105171"/>
                </a:lnTo>
                <a:lnTo>
                  <a:pt x="2955247" y="4076943"/>
                </a:lnTo>
                <a:lnTo>
                  <a:pt x="2987803" y="4048367"/>
                </a:lnTo>
                <a:lnTo>
                  <a:pt x="3019900" y="4019449"/>
                </a:lnTo>
                <a:lnTo>
                  <a:pt x="3051551" y="3990196"/>
                </a:lnTo>
                <a:lnTo>
                  <a:pt x="3082767" y="3960614"/>
                </a:lnTo>
                <a:lnTo>
                  <a:pt x="3113560" y="3930710"/>
                </a:lnTo>
                <a:lnTo>
                  <a:pt x="3143943" y="3900490"/>
                </a:lnTo>
                <a:lnTo>
                  <a:pt x="3173925" y="3869960"/>
                </a:lnTo>
                <a:lnTo>
                  <a:pt x="3203520" y="3839127"/>
                </a:lnTo>
                <a:lnTo>
                  <a:pt x="3232739" y="3807998"/>
                </a:lnTo>
                <a:lnTo>
                  <a:pt x="3261593" y="3776579"/>
                </a:lnTo>
                <a:lnTo>
                  <a:pt x="3290094" y="3744877"/>
                </a:lnTo>
                <a:lnTo>
                  <a:pt x="3318254" y="3712897"/>
                </a:lnTo>
                <a:lnTo>
                  <a:pt x="3346085" y="3680647"/>
                </a:lnTo>
                <a:lnTo>
                  <a:pt x="3373598" y="3648133"/>
                </a:lnTo>
                <a:lnTo>
                  <a:pt x="3400806" y="3615361"/>
                </a:lnTo>
                <a:lnTo>
                  <a:pt x="3427719" y="3582338"/>
                </a:lnTo>
                <a:lnTo>
                  <a:pt x="3454349" y="3549071"/>
                </a:lnTo>
                <a:lnTo>
                  <a:pt x="3480708" y="3515565"/>
                </a:lnTo>
                <a:lnTo>
                  <a:pt x="3506808" y="3481828"/>
                </a:lnTo>
                <a:lnTo>
                  <a:pt x="3532661" y="3447865"/>
                </a:lnTo>
                <a:lnTo>
                  <a:pt x="3558277" y="3413684"/>
                </a:lnTo>
                <a:lnTo>
                  <a:pt x="3583670" y="3379290"/>
                </a:lnTo>
                <a:lnTo>
                  <a:pt x="3608850" y="3344691"/>
                </a:lnTo>
                <a:lnTo>
                  <a:pt x="3633829" y="3309893"/>
                </a:lnTo>
                <a:lnTo>
                  <a:pt x="3683232" y="3239724"/>
                </a:lnTo>
                <a:lnTo>
                  <a:pt x="3731972" y="3168836"/>
                </a:lnTo>
                <a:lnTo>
                  <a:pt x="3780142" y="3097281"/>
                </a:lnTo>
                <a:lnTo>
                  <a:pt x="3827837" y="3025110"/>
                </a:lnTo>
                <a:lnTo>
                  <a:pt x="3875150" y="2952375"/>
                </a:lnTo>
                <a:lnTo>
                  <a:pt x="3945607" y="2842329"/>
                </a:lnTo>
                <a:lnTo>
                  <a:pt x="4227251" y="2394125"/>
                </a:lnTo>
                <a:lnTo>
                  <a:pt x="4299195" y="2280944"/>
                </a:lnTo>
                <a:lnTo>
                  <a:pt x="4347829" y="2205422"/>
                </a:lnTo>
                <a:lnTo>
                  <a:pt x="4428507" y="2081094"/>
                </a:lnTo>
                <a:lnTo>
                  <a:pt x="4512003" y="1950584"/>
                </a:lnTo>
                <a:lnTo>
                  <a:pt x="4787968" y="1513988"/>
                </a:lnTo>
                <a:lnTo>
                  <a:pt x="4871213" y="1383871"/>
                </a:lnTo>
                <a:lnTo>
                  <a:pt x="4927104" y="1297666"/>
                </a:lnTo>
                <a:lnTo>
                  <a:pt x="4983417" y="1212012"/>
                </a:lnTo>
                <a:lnTo>
                  <a:pt x="5040240" y="1127013"/>
                </a:lnTo>
                <a:lnTo>
                  <a:pt x="5097662" y="1042769"/>
                </a:lnTo>
                <a:lnTo>
                  <a:pt x="5126626" y="1000963"/>
                </a:lnTo>
                <a:lnTo>
                  <a:pt x="5155774" y="959384"/>
                </a:lnTo>
                <a:lnTo>
                  <a:pt x="5185115" y="918045"/>
                </a:lnTo>
                <a:lnTo>
                  <a:pt x="5214663" y="876959"/>
                </a:lnTo>
                <a:lnTo>
                  <a:pt x="5244427" y="836139"/>
                </a:lnTo>
                <a:lnTo>
                  <a:pt x="5274420" y="795597"/>
                </a:lnTo>
                <a:lnTo>
                  <a:pt x="5304651" y="755346"/>
                </a:lnTo>
                <a:lnTo>
                  <a:pt x="5335133" y="715400"/>
                </a:lnTo>
                <a:lnTo>
                  <a:pt x="5365877" y="675770"/>
                </a:lnTo>
                <a:lnTo>
                  <a:pt x="5396893" y="636470"/>
                </a:lnTo>
                <a:lnTo>
                  <a:pt x="5428193" y="597512"/>
                </a:lnTo>
                <a:lnTo>
                  <a:pt x="5459788" y="558910"/>
                </a:lnTo>
                <a:lnTo>
                  <a:pt x="5491689" y="520675"/>
                </a:lnTo>
                <a:lnTo>
                  <a:pt x="5523908" y="482821"/>
                </a:lnTo>
                <a:lnTo>
                  <a:pt x="5556455" y="445361"/>
                </a:lnTo>
                <a:lnTo>
                  <a:pt x="5589342" y="408306"/>
                </a:lnTo>
                <a:lnTo>
                  <a:pt x="5622579" y="371671"/>
                </a:lnTo>
                <a:lnTo>
                  <a:pt x="5656179" y="335468"/>
                </a:lnTo>
                <a:lnTo>
                  <a:pt x="5690152" y="299710"/>
                </a:lnTo>
                <a:lnTo>
                  <a:pt x="5724509" y="264408"/>
                </a:lnTo>
                <a:lnTo>
                  <a:pt x="5759262" y="229577"/>
                </a:lnTo>
                <a:lnTo>
                  <a:pt x="5794421" y="195229"/>
                </a:lnTo>
                <a:lnTo>
                  <a:pt x="5829999" y="161377"/>
                </a:lnTo>
                <a:lnTo>
                  <a:pt x="5866005" y="128033"/>
                </a:lnTo>
                <a:lnTo>
                  <a:pt x="5902451" y="95211"/>
                </a:lnTo>
                <a:lnTo>
                  <a:pt x="5939349" y="62923"/>
                </a:lnTo>
                <a:lnTo>
                  <a:pt x="5976710" y="31181"/>
                </a:lnTo>
                <a:lnTo>
                  <a:pt x="6014544" y="0"/>
                </a:lnTo>
                <a:close/>
              </a:path>
            </a:pathLst>
          </a:custGeom>
          <a:solidFill>
            <a:schemeClr val="bg1"/>
          </a:solidFill>
        </p:spPr>
        <p:txBody>
          <a:bodyPr wrap="square" lIns="0" tIns="0" rIns="0" bIns="0" rtlCol="0"/>
          <a:lstStyle/>
          <a:p>
            <a:endParaRPr/>
          </a:p>
        </p:txBody>
      </p:sp>
      <p:sp>
        <p:nvSpPr>
          <p:cNvPr id="39" name="Titel 1">
            <a:extLst>
              <a:ext uri="{FF2B5EF4-FFF2-40B4-BE49-F238E27FC236}">
                <a16:creationId xmlns:a16="http://schemas.microsoft.com/office/drawing/2014/main" id="{F420976D-DF05-5525-6577-F426180F9CA9}"/>
              </a:ext>
            </a:extLst>
          </p:cNvPr>
          <p:cNvSpPr>
            <a:spLocks noGrp="1"/>
          </p:cNvSpPr>
          <p:nvPr>
            <p:ph type="ctrTitle"/>
          </p:nvPr>
        </p:nvSpPr>
        <p:spPr>
          <a:xfrm>
            <a:off x="399922" y="2161077"/>
            <a:ext cx="5443315" cy="1725277"/>
          </a:xfrm>
          <a:prstGeom prst="rect">
            <a:avLst/>
          </a:prstGeom>
        </p:spPr>
        <p:txBody>
          <a:bodyPr anchor="b">
            <a:noAutofit/>
          </a:bodyPr>
          <a:lstStyle>
            <a:lvl1pPr algn="l">
              <a:defRPr sz="6000" b="1" i="0">
                <a:solidFill>
                  <a:srgbClr val="2C3051"/>
                </a:solidFill>
                <a:latin typeface="Avenir Black" panose="02000503020000020003" pitchFamily="2" charset="0"/>
              </a:defRPr>
            </a:lvl1pPr>
          </a:lstStyle>
          <a:p>
            <a:r>
              <a:rPr lang="fr-FR"/>
              <a:t>Modifiez le style du titre</a:t>
            </a:r>
            <a:endParaRPr lang="nl-BE"/>
          </a:p>
        </p:txBody>
      </p:sp>
      <p:pic>
        <p:nvPicPr>
          <p:cNvPr id="8" name="Afbeelding 28">
            <a:extLst>
              <a:ext uri="{FF2B5EF4-FFF2-40B4-BE49-F238E27FC236}">
                <a16:creationId xmlns:a16="http://schemas.microsoft.com/office/drawing/2014/main" id="{83CAAACC-926A-7D84-2E91-B9FAC5A21B7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Tree>
    <p:extLst>
      <p:ext uri="{BB962C8B-B14F-4D97-AF65-F5344CB8AC3E}">
        <p14:creationId xmlns:p14="http://schemas.microsoft.com/office/powerpoint/2010/main" val="2104660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Rubrik och bullet text">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695324" y="1598614"/>
            <a:ext cx="8677275" cy="4494212"/>
          </a:xfrm>
        </p:spPr>
        <p:txBody>
          <a:bodyPr/>
          <a:lstStyle>
            <a:lvl1pPr>
              <a:defRPr/>
            </a:lvl1pPr>
            <a:lvl2pPr>
              <a:defRPr/>
            </a:lvl2pPr>
          </a:lstStyle>
          <a:p>
            <a:pPr lvl="0"/>
            <a:r>
              <a:rPr lang="sv-SE"/>
              <a:t>Klicka här för att ändra text</a:t>
            </a:r>
          </a:p>
          <a:p>
            <a:pPr lvl="1"/>
            <a:r>
              <a:rPr lang="sv-SE"/>
              <a:t>Andra nivå</a:t>
            </a:r>
          </a:p>
        </p:txBody>
      </p:sp>
      <p:sp>
        <p:nvSpPr>
          <p:cNvPr id="4" name="Title 3"/>
          <p:cNvSpPr>
            <a:spLocks noGrp="1"/>
          </p:cNvSpPr>
          <p:nvPr>
            <p:ph type="title" hasCustomPrompt="1"/>
          </p:nvPr>
        </p:nvSpPr>
        <p:spPr/>
        <p:txBody>
          <a:bodyPr/>
          <a:lstStyle>
            <a:lvl1pPr>
              <a:defRPr/>
            </a:lvl1pPr>
          </a:lstStyle>
          <a:p>
            <a:r>
              <a:rPr lang="sv-SE"/>
              <a:t>Klicka här för att ändra text</a:t>
            </a:r>
          </a:p>
        </p:txBody>
      </p:sp>
      <p:sp>
        <p:nvSpPr>
          <p:cNvPr id="9"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a:t>Klicka här för att ändra format på bakgrundstexten</a:t>
            </a:r>
          </a:p>
        </p:txBody>
      </p:sp>
      <p:sp>
        <p:nvSpPr>
          <p:cNvPr id="6" name="Date Placeholder 3">
            <a:extLst>
              <a:ext uri="{FF2B5EF4-FFF2-40B4-BE49-F238E27FC236}">
                <a16:creationId xmlns:a16="http://schemas.microsoft.com/office/drawing/2014/main" id="{7DD96FED-8CA5-480B-AD3E-C652C05CFF81}"/>
              </a:ext>
            </a:extLst>
          </p:cNvPr>
          <p:cNvSpPr>
            <a:spLocks noGrp="1"/>
          </p:cNvSpPr>
          <p:nvPr>
            <p:ph type="dt" sz="half" idx="19"/>
          </p:nvPr>
        </p:nvSpPr>
        <p:spPr/>
        <p:txBody>
          <a:bodyPr/>
          <a:lstStyle>
            <a:lvl1pPr>
              <a:defRPr/>
            </a:lvl1pPr>
          </a:lstStyle>
          <a:p>
            <a:pPr>
              <a:defRPr/>
            </a:pPr>
            <a:fld id="{A5169863-6BDD-41BF-8111-5DEE5D9F55CF}" type="datetime1">
              <a:rPr lang="sv-SE"/>
              <a:pPr>
                <a:defRPr/>
              </a:pPr>
              <a:t>2025-10-03</a:t>
            </a:fld>
            <a:endParaRPr lang="sv-SE"/>
          </a:p>
        </p:txBody>
      </p:sp>
      <p:sp>
        <p:nvSpPr>
          <p:cNvPr id="7" name="Footer Placeholder 4">
            <a:extLst>
              <a:ext uri="{FF2B5EF4-FFF2-40B4-BE49-F238E27FC236}">
                <a16:creationId xmlns:a16="http://schemas.microsoft.com/office/drawing/2014/main" id="{96B89E34-9E6A-4149-A657-BE347E6BCF68}"/>
              </a:ext>
            </a:extLst>
          </p:cNvPr>
          <p:cNvSpPr>
            <a:spLocks noGrp="1"/>
          </p:cNvSpPr>
          <p:nvPr>
            <p:ph type="ftr" sz="quarter" idx="20"/>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A21E55B5-4D66-42EA-9B97-FCBEA7FD6B03}"/>
              </a:ext>
            </a:extLst>
          </p:cNvPr>
          <p:cNvSpPr>
            <a:spLocks noGrp="1"/>
          </p:cNvSpPr>
          <p:nvPr>
            <p:ph type="sldNum" sz="quarter" idx="21"/>
          </p:nvPr>
        </p:nvSpPr>
        <p:spPr/>
        <p:txBody>
          <a:bodyPr/>
          <a:lstStyle>
            <a:lvl1pPr>
              <a:defRPr/>
            </a:lvl1pPr>
          </a:lstStyle>
          <a:p>
            <a:pPr>
              <a:defRPr/>
            </a:pPr>
            <a:fld id="{B0D1CA95-30C8-47DA-AC16-685FD1F93F27}" type="slidenum">
              <a:rPr lang="sv-SE"/>
              <a:pPr>
                <a:defRPr/>
              </a:pPr>
              <a:t>‹#›</a:t>
            </a:fld>
            <a:endParaRPr lang="sv-SE"/>
          </a:p>
        </p:txBody>
      </p:sp>
    </p:spTree>
    <p:extLst>
      <p:ext uri="{BB962C8B-B14F-4D97-AF65-F5344CB8AC3E}">
        <p14:creationId xmlns:p14="http://schemas.microsoft.com/office/powerpoint/2010/main" val="2346516333"/>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elsida magent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845197-0585-4B0B-BD3F-BBC03A4D6837}"/>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5" name="Bildobjekt 7">
            <a:extLst>
              <a:ext uri="{FF2B5EF4-FFF2-40B4-BE49-F238E27FC236}">
                <a16:creationId xmlns:a16="http://schemas.microsoft.com/office/drawing/2014/main" id="{FD5EB921-8525-4D56-8143-E7B8386F9D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BCBDEE0-857A-4BC8-A189-47CF635F2CA8}"/>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7" name="Bildobjekt 7">
            <a:extLst>
              <a:ext uri="{FF2B5EF4-FFF2-40B4-BE49-F238E27FC236}">
                <a16:creationId xmlns:a16="http://schemas.microsoft.com/office/drawing/2014/main" id="{B42C5073-DF03-4070-B9BC-B69BD41C9F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C75C01B-CF3D-435A-AA56-D51922EE032F}"/>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9" name="Bildobjekt 7">
            <a:extLst>
              <a:ext uri="{FF2B5EF4-FFF2-40B4-BE49-F238E27FC236}">
                <a16:creationId xmlns:a16="http://schemas.microsoft.com/office/drawing/2014/main" id="{E849BD4A-309A-482C-855E-C4B6D753E2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hasCustomPrompt="1"/>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spTree>
    <p:extLst>
      <p:ext uri="{BB962C8B-B14F-4D97-AF65-F5344CB8AC3E}">
        <p14:creationId xmlns:p14="http://schemas.microsoft.com/office/powerpoint/2010/main" val="341303616"/>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itelsida eget foto">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DC7545-B0F0-4730-9482-0963DB6E467E}"/>
              </a:ext>
            </a:extLst>
          </p:cNvPr>
          <p:cNvSpPr/>
          <p:nvPr/>
        </p:nvSpPr>
        <p:spPr>
          <a:xfrm>
            <a:off x="0" y="-1588"/>
            <a:ext cx="12192000" cy="6859588"/>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sz="2400"/>
          </a:p>
        </p:txBody>
      </p:sp>
      <p:sp>
        <p:nvSpPr>
          <p:cNvPr id="7" name="Rectangle 6">
            <a:extLst>
              <a:ext uri="{FF2B5EF4-FFF2-40B4-BE49-F238E27FC236}">
                <a16:creationId xmlns:a16="http://schemas.microsoft.com/office/drawing/2014/main" id="{2AD75974-1FE6-4A3F-BBF4-273029A9237E}"/>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a:solidFill>
                  <a:schemeClr val="tx1"/>
                </a:solidFill>
              </a:rPr>
              <a:t>Instruktioner för foto</a:t>
            </a:r>
          </a:p>
          <a:p>
            <a:pPr>
              <a:lnSpc>
                <a:spcPct val="90000"/>
              </a:lnSpc>
              <a:spcBef>
                <a:spcPts val="600"/>
              </a:spcBef>
              <a:defRPr/>
            </a:pPr>
            <a:r>
              <a:rPr lang="sv-SE" sz="1600">
                <a:solidFill>
                  <a:schemeClr val="tx1"/>
                </a:solidFill>
              </a:rPr>
              <a:t>Infoga eget foto enlig foto </a:t>
            </a:r>
            <a:r>
              <a:rPr lang="sv-SE" sz="1600" err="1">
                <a:solidFill>
                  <a:schemeClr val="tx1"/>
                </a:solidFill>
              </a:rPr>
              <a:t>guidelines</a:t>
            </a:r>
            <a:r>
              <a:rPr lang="sv-SE" sz="1600">
                <a:solidFill>
                  <a:schemeClr val="tx1"/>
                </a:solidFill>
              </a:rPr>
              <a:t>. Klicka på ikonen </a:t>
            </a:r>
            <a:br>
              <a:rPr lang="sv-SE" sz="1600">
                <a:solidFill>
                  <a:schemeClr val="tx1"/>
                </a:solidFill>
              </a:rPr>
            </a:br>
            <a:r>
              <a:rPr lang="sv-SE" sz="1600">
                <a:solidFill>
                  <a:schemeClr val="tx1"/>
                </a:solidFill>
              </a:rPr>
              <a:t>i mitten för att infoga fotot.</a:t>
            </a:r>
          </a:p>
          <a:p>
            <a:pPr>
              <a:lnSpc>
                <a:spcPct val="90000"/>
              </a:lnSpc>
              <a:spcBef>
                <a:spcPts val="600"/>
              </a:spcBef>
              <a:defRPr/>
            </a:pPr>
            <a:r>
              <a:rPr lang="sv-SE" sz="1600">
                <a:solidFill>
                  <a:schemeClr val="tx1"/>
                </a:solidFill>
              </a:rPr>
              <a:t>Högerklicka på det infogade fotot och välj formatera foto </a:t>
            </a:r>
            <a:br>
              <a:rPr lang="sv-SE" sz="1600">
                <a:solidFill>
                  <a:schemeClr val="tx1"/>
                </a:solidFill>
              </a:rPr>
            </a:br>
            <a:r>
              <a:rPr lang="sv-SE" sz="1600">
                <a:solidFill>
                  <a:schemeClr val="tx1"/>
                </a:solidFill>
              </a:rPr>
              <a:t>i menyn. Till höger i menyn sänks ljusstyrkan till -33% på foto för att få rätt kontrast.</a:t>
            </a:r>
          </a:p>
        </p:txBody>
      </p:sp>
      <p:grpSp>
        <p:nvGrpSpPr>
          <p:cNvPr id="8" name="Group 11">
            <a:extLst>
              <a:ext uri="{FF2B5EF4-FFF2-40B4-BE49-F238E27FC236}">
                <a16:creationId xmlns:a16="http://schemas.microsoft.com/office/drawing/2014/main" id="{433B1036-CF04-4000-9BF7-9B56EA10CBCF}"/>
              </a:ext>
            </a:extLst>
          </p:cNvPr>
          <p:cNvGrpSpPr>
            <a:grpSpLocks/>
          </p:cNvGrpSpPr>
          <p:nvPr/>
        </p:nvGrpSpPr>
        <p:grpSpPr bwMode="auto">
          <a:xfrm>
            <a:off x="12433300" y="2728913"/>
            <a:ext cx="2781300" cy="2851150"/>
            <a:chOff x="-3021837" y="2324314"/>
            <a:chExt cx="2779776" cy="2850462"/>
          </a:xfrm>
        </p:grpSpPr>
        <p:pic>
          <p:nvPicPr>
            <p:cNvPr id="9" name="Picture 12">
              <a:extLst>
                <a:ext uri="{FF2B5EF4-FFF2-40B4-BE49-F238E27FC236}">
                  <a16:creationId xmlns:a16="http://schemas.microsoft.com/office/drawing/2014/main" id="{8FD9409A-0689-49E8-A38A-4B0C5FA0F907}"/>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E1E9584-3CB2-4B01-B2F3-C70F21F88B5E}"/>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grpSp>
      <p:sp>
        <p:nvSpPr>
          <p:cNvPr id="11" name="TextBox 10">
            <a:extLst>
              <a:ext uri="{FF2B5EF4-FFF2-40B4-BE49-F238E27FC236}">
                <a16:creationId xmlns:a16="http://schemas.microsoft.com/office/drawing/2014/main" id="{458459C5-2E2C-4AD5-A290-1EE0D564349B}"/>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-33%</a:t>
            </a:r>
          </a:p>
        </p:txBody>
      </p:sp>
      <p:sp>
        <p:nvSpPr>
          <p:cNvPr id="12" name="TextBox 11">
            <a:extLst>
              <a:ext uri="{FF2B5EF4-FFF2-40B4-BE49-F238E27FC236}">
                <a16:creationId xmlns:a16="http://schemas.microsoft.com/office/drawing/2014/main" id="{C1A5F41A-C5E2-4941-BBE0-85B388A7AF92}"/>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13" name="TextBox 12">
            <a:extLst>
              <a:ext uri="{FF2B5EF4-FFF2-40B4-BE49-F238E27FC236}">
                <a16:creationId xmlns:a16="http://schemas.microsoft.com/office/drawing/2014/main" id="{CEEC0C55-C5FF-44CE-9D9A-B46092A71C08}"/>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15" name="Rectangle 14">
            <a:extLst>
              <a:ext uri="{FF2B5EF4-FFF2-40B4-BE49-F238E27FC236}">
                <a16:creationId xmlns:a16="http://schemas.microsoft.com/office/drawing/2014/main" id="{740F3CE4-67E1-49D2-A044-F6185BF46F90}"/>
              </a:ext>
            </a:extLst>
          </p:cNvPr>
          <p:cNvSpPr/>
          <p:nvPr/>
        </p:nvSpPr>
        <p:spPr>
          <a:xfrm>
            <a:off x="0" y="-1588"/>
            <a:ext cx="12192000" cy="6859588"/>
          </a:xfrm>
          <a:prstGeom prst="rect">
            <a:avLst/>
          </a:prstGeom>
          <a:solidFill>
            <a:schemeClr val="bg1">
              <a:lumMod val="9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sz="2400"/>
          </a:p>
        </p:txBody>
      </p:sp>
      <p:sp>
        <p:nvSpPr>
          <p:cNvPr id="16" name="Rectangle 15">
            <a:extLst>
              <a:ext uri="{FF2B5EF4-FFF2-40B4-BE49-F238E27FC236}">
                <a16:creationId xmlns:a16="http://schemas.microsoft.com/office/drawing/2014/main" id="{4CB07B9B-090D-4BF3-A00C-E21B43C23E61}"/>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a:solidFill>
                  <a:schemeClr val="tx1"/>
                </a:solidFill>
              </a:rPr>
              <a:t>Instruktioner för foto</a:t>
            </a:r>
          </a:p>
          <a:p>
            <a:pPr>
              <a:lnSpc>
                <a:spcPct val="90000"/>
              </a:lnSpc>
              <a:spcBef>
                <a:spcPts val="600"/>
              </a:spcBef>
              <a:defRPr/>
            </a:pPr>
            <a:r>
              <a:rPr lang="sv-SE" sz="1600">
                <a:solidFill>
                  <a:schemeClr val="tx1"/>
                </a:solidFill>
              </a:rPr>
              <a:t>Infoga eget foto enlig foto </a:t>
            </a:r>
            <a:r>
              <a:rPr lang="sv-SE" sz="1600" err="1">
                <a:solidFill>
                  <a:schemeClr val="tx1"/>
                </a:solidFill>
              </a:rPr>
              <a:t>guidelines</a:t>
            </a:r>
            <a:r>
              <a:rPr lang="sv-SE" sz="1600">
                <a:solidFill>
                  <a:schemeClr val="tx1"/>
                </a:solidFill>
              </a:rPr>
              <a:t>. Klicka på ikonen </a:t>
            </a:r>
            <a:br>
              <a:rPr lang="sv-SE" sz="1600">
                <a:solidFill>
                  <a:schemeClr val="tx1"/>
                </a:solidFill>
              </a:rPr>
            </a:br>
            <a:r>
              <a:rPr lang="sv-SE" sz="1600">
                <a:solidFill>
                  <a:schemeClr val="tx1"/>
                </a:solidFill>
              </a:rPr>
              <a:t>i mitten för att infoga fotot.</a:t>
            </a:r>
          </a:p>
          <a:p>
            <a:pPr>
              <a:lnSpc>
                <a:spcPct val="90000"/>
              </a:lnSpc>
              <a:spcBef>
                <a:spcPts val="600"/>
              </a:spcBef>
              <a:defRPr/>
            </a:pPr>
            <a:r>
              <a:rPr lang="sv-SE" sz="1600">
                <a:solidFill>
                  <a:schemeClr val="tx1"/>
                </a:solidFill>
              </a:rPr>
              <a:t>Högerklicka på det infogade fotot och välj formatera foto </a:t>
            </a:r>
            <a:br>
              <a:rPr lang="sv-SE" sz="1600">
                <a:solidFill>
                  <a:schemeClr val="tx1"/>
                </a:solidFill>
              </a:rPr>
            </a:br>
            <a:r>
              <a:rPr lang="sv-SE" sz="1600">
                <a:solidFill>
                  <a:schemeClr val="tx1"/>
                </a:solidFill>
              </a:rPr>
              <a:t>i menyn. Till höger i menyn sänks ljusstyrkan till -33% på foto för att få rätt kontrast.</a:t>
            </a:r>
          </a:p>
        </p:txBody>
      </p:sp>
      <p:grpSp>
        <p:nvGrpSpPr>
          <p:cNvPr id="19" name="Group 19">
            <a:extLst>
              <a:ext uri="{FF2B5EF4-FFF2-40B4-BE49-F238E27FC236}">
                <a16:creationId xmlns:a16="http://schemas.microsoft.com/office/drawing/2014/main" id="{50A8EEF0-145D-4556-B9E3-A4A201D7891D}"/>
              </a:ext>
            </a:extLst>
          </p:cNvPr>
          <p:cNvGrpSpPr>
            <a:grpSpLocks/>
          </p:cNvGrpSpPr>
          <p:nvPr/>
        </p:nvGrpSpPr>
        <p:grpSpPr bwMode="auto">
          <a:xfrm>
            <a:off x="12433300" y="2728913"/>
            <a:ext cx="2781300" cy="2851150"/>
            <a:chOff x="-3021837" y="2324314"/>
            <a:chExt cx="2779776" cy="2850462"/>
          </a:xfrm>
        </p:grpSpPr>
        <p:pic>
          <p:nvPicPr>
            <p:cNvPr id="20" name="Picture 20">
              <a:extLst>
                <a:ext uri="{FF2B5EF4-FFF2-40B4-BE49-F238E27FC236}">
                  <a16:creationId xmlns:a16="http://schemas.microsoft.com/office/drawing/2014/main" id="{3DC39B75-C540-4FF8-AD99-9EC3DC91065D}"/>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FA106C7F-039D-44E3-BF94-1A352448D573}"/>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grpSp>
      <p:sp>
        <p:nvSpPr>
          <p:cNvPr id="22" name="TextBox 21">
            <a:extLst>
              <a:ext uri="{FF2B5EF4-FFF2-40B4-BE49-F238E27FC236}">
                <a16:creationId xmlns:a16="http://schemas.microsoft.com/office/drawing/2014/main" id="{D9C6D0C2-BC6A-4F3D-962C-470DADDF4CAB}"/>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-33%</a:t>
            </a:r>
          </a:p>
        </p:txBody>
      </p:sp>
      <p:sp>
        <p:nvSpPr>
          <p:cNvPr id="23" name="TextBox 22">
            <a:extLst>
              <a:ext uri="{FF2B5EF4-FFF2-40B4-BE49-F238E27FC236}">
                <a16:creationId xmlns:a16="http://schemas.microsoft.com/office/drawing/2014/main" id="{979FE04B-F645-42EE-85E5-E9A4D510B0FF}"/>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24" name="TextBox 23">
            <a:extLst>
              <a:ext uri="{FF2B5EF4-FFF2-40B4-BE49-F238E27FC236}">
                <a16:creationId xmlns:a16="http://schemas.microsoft.com/office/drawing/2014/main" id="{749ACCF9-11DD-466B-8FF8-EABF2FBAA997}"/>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25" name="Rectangle 24">
            <a:extLst>
              <a:ext uri="{FF2B5EF4-FFF2-40B4-BE49-F238E27FC236}">
                <a16:creationId xmlns:a16="http://schemas.microsoft.com/office/drawing/2014/main" id="{CE1D72FE-DD5F-4205-A218-16B4221A3435}"/>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a:solidFill>
                  <a:schemeClr val="tx1"/>
                </a:solidFill>
              </a:rPr>
              <a:t>Instruktioner för foto</a:t>
            </a:r>
          </a:p>
          <a:p>
            <a:pPr>
              <a:lnSpc>
                <a:spcPct val="90000"/>
              </a:lnSpc>
              <a:spcBef>
                <a:spcPts val="600"/>
              </a:spcBef>
              <a:defRPr/>
            </a:pPr>
            <a:r>
              <a:rPr lang="sv-SE" sz="1600">
                <a:solidFill>
                  <a:schemeClr val="tx1"/>
                </a:solidFill>
              </a:rPr>
              <a:t>Infoga eget foto enlig foto </a:t>
            </a:r>
            <a:r>
              <a:rPr lang="sv-SE" sz="1600" err="1">
                <a:solidFill>
                  <a:schemeClr val="tx1"/>
                </a:solidFill>
              </a:rPr>
              <a:t>guidelines</a:t>
            </a:r>
            <a:r>
              <a:rPr lang="sv-SE" sz="1600">
                <a:solidFill>
                  <a:schemeClr val="tx1"/>
                </a:solidFill>
              </a:rPr>
              <a:t>. Klicka på ikonen </a:t>
            </a:r>
            <a:br>
              <a:rPr lang="sv-SE" sz="1600">
                <a:solidFill>
                  <a:schemeClr val="tx1"/>
                </a:solidFill>
              </a:rPr>
            </a:br>
            <a:r>
              <a:rPr lang="sv-SE" sz="1600">
                <a:solidFill>
                  <a:schemeClr val="tx1"/>
                </a:solidFill>
              </a:rPr>
              <a:t>i mitten för att infoga fotot.</a:t>
            </a:r>
          </a:p>
          <a:p>
            <a:pPr>
              <a:lnSpc>
                <a:spcPct val="90000"/>
              </a:lnSpc>
              <a:spcBef>
                <a:spcPts val="600"/>
              </a:spcBef>
              <a:defRPr/>
            </a:pPr>
            <a:r>
              <a:rPr lang="sv-SE" sz="1600">
                <a:solidFill>
                  <a:schemeClr val="tx1"/>
                </a:solidFill>
              </a:rPr>
              <a:t>Högerklicka på det infogade fotot och välj formatera foto </a:t>
            </a:r>
            <a:br>
              <a:rPr lang="sv-SE" sz="1600">
                <a:solidFill>
                  <a:schemeClr val="tx1"/>
                </a:solidFill>
              </a:rPr>
            </a:br>
            <a:r>
              <a:rPr lang="sv-SE" sz="1600">
                <a:solidFill>
                  <a:schemeClr val="tx1"/>
                </a:solidFill>
              </a:rPr>
              <a:t>i menyn. Till höger i menyn sänks ljusstyrkan till -33% på foto för att få rätt kontrast.</a:t>
            </a:r>
          </a:p>
        </p:txBody>
      </p:sp>
      <p:grpSp>
        <p:nvGrpSpPr>
          <p:cNvPr id="26" name="Group 26">
            <a:extLst>
              <a:ext uri="{FF2B5EF4-FFF2-40B4-BE49-F238E27FC236}">
                <a16:creationId xmlns:a16="http://schemas.microsoft.com/office/drawing/2014/main" id="{DC7E9F7E-2191-40DB-9C5F-25604701341B}"/>
              </a:ext>
            </a:extLst>
          </p:cNvPr>
          <p:cNvGrpSpPr>
            <a:grpSpLocks/>
          </p:cNvGrpSpPr>
          <p:nvPr/>
        </p:nvGrpSpPr>
        <p:grpSpPr bwMode="auto">
          <a:xfrm>
            <a:off x="12433300" y="2728913"/>
            <a:ext cx="2781300" cy="2851150"/>
            <a:chOff x="-3021837" y="2324314"/>
            <a:chExt cx="2779776" cy="2850462"/>
          </a:xfrm>
        </p:grpSpPr>
        <p:pic>
          <p:nvPicPr>
            <p:cNvPr id="27" name="Picture 27">
              <a:extLst>
                <a:ext uri="{FF2B5EF4-FFF2-40B4-BE49-F238E27FC236}">
                  <a16:creationId xmlns:a16="http://schemas.microsoft.com/office/drawing/2014/main" id="{7DB5D63A-AE0C-4D14-AB63-38F6955EA834}"/>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E8ACF64E-EA16-4751-9F55-65A35C6D97CD}"/>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grpSp>
      <p:sp>
        <p:nvSpPr>
          <p:cNvPr id="29" name="TextBox 28">
            <a:extLst>
              <a:ext uri="{FF2B5EF4-FFF2-40B4-BE49-F238E27FC236}">
                <a16:creationId xmlns:a16="http://schemas.microsoft.com/office/drawing/2014/main" id="{0F708EBC-A220-418A-9624-74A8A2E0BD79}"/>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-33%</a:t>
            </a:r>
          </a:p>
        </p:txBody>
      </p:sp>
      <p:sp>
        <p:nvSpPr>
          <p:cNvPr id="30" name="TextBox 29">
            <a:extLst>
              <a:ext uri="{FF2B5EF4-FFF2-40B4-BE49-F238E27FC236}">
                <a16:creationId xmlns:a16="http://schemas.microsoft.com/office/drawing/2014/main" id="{A52122C0-BB64-48C2-B12F-ED6160976338}"/>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31" name="TextBox 30">
            <a:extLst>
              <a:ext uri="{FF2B5EF4-FFF2-40B4-BE49-F238E27FC236}">
                <a16:creationId xmlns:a16="http://schemas.microsoft.com/office/drawing/2014/main" id="{3259EF57-6BB7-4EA1-9397-EF30BF105FAC}"/>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14" name="Picture Placeholder 3"/>
          <p:cNvSpPr>
            <a:spLocks noGrp="1"/>
          </p:cNvSpPr>
          <p:nvPr>
            <p:ph type="pic" sz="quarter" idx="17" hasCustomPrompt="1"/>
          </p:nvPr>
        </p:nvSpPr>
        <p:spPr>
          <a:xfrm>
            <a:off x="0" y="-1588"/>
            <a:ext cx="12192000" cy="6859588"/>
          </a:xfrm>
          <a:solidFill>
            <a:schemeClr val="tx1"/>
          </a:solidFill>
        </p:spPr>
        <p:txBody>
          <a:bodyPr rIns="2880000" anchor="ctr"/>
          <a:lstStyle>
            <a:lvl1pPr marL="0" indent="0" algn="r">
              <a:buFontTx/>
              <a:buNone/>
              <a:defRPr sz="1800">
                <a:solidFill>
                  <a:schemeClr val="bg1"/>
                </a:solidFill>
              </a:defRPr>
            </a:lvl1pPr>
          </a:lstStyle>
          <a:p>
            <a:pPr lvl="0"/>
            <a:r>
              <a:rPr lang="sv-SE" noProof="0"/>
              <a:t>Klicka på ikonen för att välja bild</a:t>
            </a:r>
          </a:p>
        </p:txBody>
      </p:sp>
      <p:sp>
        <p:nvSpPr>
          <p:cNvPr id="17" name="Title 1"/>
          <p:cNvSpPr>
            <a:spLocks noGrp="1"/>
          </p:cNvSpPr>
          <p:nvPr>
            <p:ph type="ctrTitle" hasCustomPrompt="1"/>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549783"/>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sp>
        <p:nvSpPr>
          <p:cNvPr id="4" name="Picture Placeholder 3"/>
          <p:cNvSpPr>
            <a:spLocks noGrp="1"/>
          </p:cNvSpPr>
          <p:nvPr>
            <p:ph type="pic" sz="quarter" idx="18"/>
          </p:nvPr>
        </p:nvSpPr>
        <p:spPr>
          <a:xfrm>
            <a:off x="5370375" y="5760001"/>
            <a:ext cx="1443600" cy="522000"/>
          </a:xfrm>
          <a:blipFill>
            <a:blip r:embed="rId3"/>
            <a:stretch>
              <a:fillRect/>
            </a:stretch>
          </a:blipFill>
        </p:spPr>
        <p:txBody>
          <a:bodyPr/>
          <a:lstStyle>
            <a:lvl1pPr>
              <a:defRPr sz="100"/>
            </a:lvl1pPr>
          </a:lstStyle>
          <a:p>
            <a:pPr lvl="0"/>
            <a:r>
              <a:rPr lang="sv-SE" noProof="0"/>
              <a:t>Klicka på ikonen för att lägga till en bild</a:t>
            </a:r>
          </a:p>
        </p:txBody>
      </p:sp>
    </p:spTree>
    <p:extLst>
      <p:ext uri="{BB962C8B-B14F-4D97-AF65-F5344CB8AC3E}">
        <p14:creationId xmlns:p14="http://schemas.microsoft.com/office/powerpoint/2010/main" val="2034685280"/>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Kapitelindelning grå">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370F59-11F5-4DE5-A7E1-F73100A31448}"/>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4" name="Rectangle 3">
            <a:extLst>
              <a:ext uri="{FF2B5EF4-FFF2-40B4-BE49-F238E27FC236}">
                <a16:creationId xmlns:a16="http://schemas.microsoft.com/office/drawing/2014/main" id="{DAD1A256-64E0-467C-A8DF-CC30D24E87A6}"/>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5" name="Rectangle 4">
            <a:extLst>
              <a:ext uri="{FF2B5EF4-FFF2-40B4-BE49-F238E27FC236}">
                <a16:creationId xmlns:a16="http://schemas.microsoft.com/office/drawing/2014/main" id="{95F1F213-2AB7-4ABE-B881-460A9157BDD7}"/>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2" name="Title 1"/>
          <p:cNvSpPr>
            <a:spLocks noGrp="1"/>
          </p:cNvSpPr>
          <p:nvPr>
            <p:ph type="title" hasCustomPrompt="1"/>
          </p:nvPr>
        </p:nvSpPr>
        <p:spPr>
          <a:xfrm>
            <a:off x="878303" y="892771"/>
            <a:ext cx="8587241" cy="1248849"/>
          </a:xfrm>
        </p:spPr>
        <p:txBody>
          <a:bodyPr anchor="t"/>
          <a:lstStyle>
            <a:lvl1pPr algn="l">
              <a:defRPr sz="4800" b="0" cap="none">
                <a:solidFill>
                  <a:schemeClr val="bg1"/>
                </a:solidFill>
                <a:latin typeface="+mj-lt"/>
              </a:defRPr>
            </a:lvl1pPr>
          </a:lstStyle>
          <a:p>
            <a:r>
              <a:rPr lang="sv-SE" noProof="0"/>
              <a:t>Klicka för att ändra text</a:t>
            </a:r>
          </a:p>
        </p:txBody>
      </p:sp>
      <p:sp>
        <p:nvSpPr>
          <p:cNvPr id="6" name="Date Placeholder 3">
            <a:extLst>
              <a:ext uri="{FF2B5EF4-FFF2-40B4-BE49-F238E27FC236}">
                <a16:creationId xmlns:a16="http://schemas.microsoft.com/office/drawing/2014/main" id="{EDBC3DB4-21FE-480F-89A3-62624FAA0756}"/>
              </a:ext>
            </a:extLst>
          </p:cNvPr>
          <p:cNvSpPr>
            <a:spLocks noGrp="1"/>
          </p:cNvSpPr>
          <p:nvPr>
            <p:ph type="dt" sz="half" idx="10"/>
          </p:nvPr>
        </p:nvSpPr>
        <p:spPr/>
        <p:txBody>
          <a:bodyPr/>
          <a:lstStyle>
            <a:lvl1pPr>
              <a:defRPr/>
            </a:lvl1pPr>
          </a:lstStyle>
          <a:p>
            <a:pPr>
              <a:defRPr/>
            </a:pPr>
            <a:fld id="{F91490AD-1612-4E80-AF61-56FA15551CF4}" type="datetime1">
              <a:rPr lang="sv-SE"/>
              <a:pPr>
                <a:defRPr/>
              </a:pPr>
              <a:t>2025-10-03</a:t>
            </a:fld>
            <a:endParaRPr lang="sv-SE"/>
          </a:p>
        </p:txBody>
      </p:sp>
      <p:sp>
        <p:nvSpPr>
          <p:cNvPr id="7" name="Footer Placeholder 4">
            <a:extLst>
              <a:ext uri="{FF2B5EF4-FFF2-40B4-BE49-F238E27FC236}">
                <a16:creationId xmlns:a16="http://schemas.microsoft.com/office/drawing/2014/main" id="{0FCA66FE-88C6-4AE5-A899-273F0D8F7735}"/>
              </a:ext>
            </a:extLst>
          </p:cNvPr>
          <p:cNvSpPr>
            <a:spLocks noGrp="1"/>
          </p:cNvSpPr>
          <p:nvPr>
            <p:ph type="ftr" sz="quarter" idx="11"/>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189A42C6-1954-4223-B794-393D58486715}"/>
              </a:ext>
            </a:extLst>
          </p:cNvPr>
          <p:cNvSpPr>
            <a:spLocks noGrp="1"/>
          </p:cNvSpPr>
          <p:nvPr>
            <p:ph type="sldNum" sz="quarter" idx="12"/>
          </p:nvPr>
        </p:nvSpPr>
        <p:spPr/>
        <p:txBody>
          <a:bodyPr/>
          <a:lstStyle>
            <a:lvl1pPr>
              <a:defRPr/>
            </a:lvl1pPr>
          </a:lstStyle>
          <a:p>
            <a:pPr>
              <a:defRPr/>
            </a:pPr>
            <a:fld id="{086CCCB0-1D1D-4B0B-9202-99463525EA54}" type="slidenum">
              <a:rPr lang="sv-SE"/>
              <a:pPr>
                <a:defRPr/>
              </a:pPr>
              <a:t>‹#›</a:t>
            </a:fld>
            <a:endParaRPr lang="sv-SE"/>
          </a:p>
        </p:txBody>
      </p:sp>
    </p:spTree>
    <p:extLst>
      <p:ext uri="{BB962C8B-B14F-4D97-AF65-F5344CB8AC3E}">
        <p14:creationId xmlns:p14="http://schemas.microsoft.com/office/powerpoint/2010/main" val="910184473"/>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Kapitelindelning magent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2104A4-1885-4557-80CB-768E8F2F87D1}"/>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4" name="Rectangle 3">
            <a:extLst>
              <a:ext uri="{FF2B5EF4-FFF2-40B4-BE49-F238E27FC236}">
                <a16:creationId xmlns:a16="http://schemas.microsoft.com/office/drawing/2014/main" id="{8EFCE046-5713-4CAF-8576-A023E0BA8A3A}"/>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5" name="Rectangle 4">
            <a:extLst>
              <a:ext uri="{FF2B5EF4-FFF2-40B4-BE49-F238E27FC236}">
                <a16:creationId xmlns:a16="http://schemas.microsoft.com/office/drawing/2014/main" id="{B2AC7091-8462-4108-862F-9E3AC1CEEC76}"/>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2" name="Title 1"/>
          <p:cNvSpPr>
            <a:spLocks noGrp="1"/>
          </p:cNvSpPr>
          <p:nvPr>
            <p:ph type="title" hasCustomPrompt="1"/>
          </p:nvPr>
        </p:nvSpPr>
        <p:spPr>
          <a:xfrm>
            <a:off x="878303" y="892771"/>
            <a:ext cx="8587241" cy="1248849"/>
          </a:xfrm>
        </p:spPr>
        <p:txBody>
          <a:bodyPr anchor="t"/>
          <a:lstStyle>
            <a:lvl1pPr algn="l">
              <a:defRPr sz="4800" b="0" cap="none">
                <a:solidFill>
                  <a:schemeClr val="bg1"/>
                </a:solidFill>
                <a:latin typeface="+mj-lt"/>
              </a:defRPr>
            </a:lvl1pPr>
          </a:lstStyle>
          <a:p>
            <a:r>
              <a:rPr lang="sv-SE" noProof="0"/>
              <a:t>Klicka för att ändra text</a:t>
            </a:r>
          </a:p>
        </p:txBody>
      </p:sp>
      <p:sp>
        <p:nvSpPr>
          <p:cNvPr id="6" name="Date Placeholder 3">
            <a:extLst>
              <a:ext uri="{FF2B5EF4-FFF2-40B4-BE49-F238E27FC236}">
                <a16:creationId xmlns:a16="http://schemas.microsoft.com/office/drawing/2014/main" id="{52B57AFE-0583-4A3B-A85D-ADCA3BC99ABE}"/>
              </a:ext>
            </a:extLst>
          </p:cNvPr>
          <p:cNvSpPr>
            <a:spLocks noGrp="1"/>
          </p:cNvSpPr>
          <p:nvPr>
            <p:ph type="dt" sz="half" idx="10"/>
          </p:nvPr>
        </p:nvSpPr>
        <p:spPr/>
        <p:txBody>
          <a:bodyPr/>
          <a:lstStyle>
            <a:lvl1pPr>
              <a:defRPr/>
            </a:lvl1pPr>
          </a:lstStyle>
          <a:p>
            <a:pPr>
              <a:defRPr/>
            </a:pPr>
            <a:fld id="{024A0475-20BA-40C3-BF9A-A1AC19F42AE8}" type="datetime1">
              <a:rPr lang="sv-SE"/>
              <a:pPr>
                <a:defRPr/>
              </a:pPr>
              <a:t>2025-10-03</a:t>
            </a:fld>
            <a:endParaRPr lang="sv-SE"/>
          </a:p>
        </p:txBody>
      </p:sp>
      <p:sp>
        <p:nvSpPr>
          <p:cNvPr id="7" name="Footer Placeholder 4">
            <a:extLst>
              <a:ext uri="{FF2B5EF4-FFF2-40B4-BE49-F238E27FC236}">
                <a16:creationId xmlns:a16="http://schemas.microsoft.com/office/drawing/2014/main" id="{E351B5C7-DA01-4435-B41A-626F126F4D25}"/>
              </a:ext>
            </a:extLst>
          </p:cNvPr>
          <p:cNvSpPr>
            <a:spLocks noGrp="1"/>
          </p:cNvSpPr>
          <p:nvPr>
            <p:ph type="ftr" sz="quarter" idx="11"/>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739B1D6F-3FB9-4E4B-BF48-42F5F61D1C8B}"/>
              </a:ext>
            </a:extLst>
          </p:cNvPr>
          <p:cNvSpPr>
            <a:spLocks noGrp="1"/>
          </p:cNvSpPr>
          <p:nvPr>
            <p:ph type="sldNum" sz="quarter" idx="12"/>
          </p:nvPr>
        </p:nvSpPr>
        <p:spPr/>
        <p:txBody>
          <a:bodyPr/>
          <a:lstStyle>
            <a:lvl1pPr>
              <a:defRPr/>
            </a:lvl1pPr>
          </a:lstStyle>
          <a:p>
            <a:pPr>
              <a:defRPr/>
            </a:pPr>
            <a:fld id="{8CD89FE5-1CEC-4F01-8AB1-941C891C7F03}" type="slidenum">
              <a:rPr lang="sv-SE"/>
              <a:pPr>
                <a:defRPr/>
              </a:pPr>
              <a:t>‹#›</a:t>
            </a:fld>
            <a:endParaRPr lang="sv-SE"/>
          </a:p>
        </p:txBody>
      </p:sp>
    </p:spTree>
    <p:extLst>
      <p:ext uri="{BB962C8B-B14F-4D97-AF65-F5344CB8AC3E}">
        <p14:creationId xmlns:p14="http://schemas.microsoft.com/office/powerpoint/2010/main" val="4194108272"/>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ildsida eget foto">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1588"/>
            <a:ext cx="12192000" cy="6354763"/>
          </a:xfrm>
          <a:solidFill>
            <a:schemeClr val="bg1">
              <a:lumMod val="85000"/>
            </a:schemeClr>
          </a:solidFill>
        </p:spPr>
        <p:txBody>
          <a:bodyPr tIns="936000" anchor="ctr"/>
          <a:lstStyle>
            <a:lvl1pPr marL="0" indent="0" algn="ctr">
              <a:buFontTx/>
              <a:buNone/>
              <a:defRPr sz="1800"/>
            </a:lvl1pPr>
          </a:lstStyle>
          <a:p>
            <a:pPr lvl="0"/>
            <a:r>
              <a:rPr lang="sv-SE" noProof="0"/>
              <a:t>Klicka på ikonen för att välja bild</a:t>
            </a:r>
          </a:p>
        </p:txBody>
      </p:sp>
      <p:sp>
        <p:nvSpPr>
          <p:cNvPr id="3"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5" name="Date Placeholder 3">
            <a:extLst>
              <a:ext uri="{FF2B5EF4-FFF2-40B4-BE49-F238E27FC236}">
                <a16:creationId xmlns:a16="http://schemas.microsoft.com/office/drawing/2014/main" id="{CCC316D5-54B1-4BCC-9A01-9F48ECE71621}"/>
              </a:ext>
            </a:extLst>
          </p:cNvPr>
          <p:cNvSpPr>
            <a:spLocks noGrp="1"/>
          </p:cNvSpPr>
          <p:nvPr>
            <p:ph type="dt" sz="half" idx="19"/>
          </p:nvPr>
        </p:nvSpPr>
        <p:spPr/>
        <p:txBody>
          <a:bodyPr/>
          <a:lstStyle>
            <a:lvl1pPr>
              <a:defRPr/>
            </a:lvl1pPr>
          </a:lstStyle>
          <a:p>
            <a:pPr>
              <a:defRPr/>
            </a:pPr>
            <a:fld id="{4A3C9888-AAB5-4107-81CE-0EF4AD9F6DFF}" type="datetime1">
              <a:rPr lang="sv-SE"/>
              <a:pPr>
                <a:defRPr/>
              </a:pPr>
              <a:t>2025-10-03</a:t>
            </a:fld>
            <a:endParaRPr lang="sv-SE"/>
          </a:p>
        </p:txBody>
      </p:sp>
      <p:sp>
        <p:nvSpPr>
          <p:cNvPr id="6" name="Footer Placeholder 4">
            <a:extLst>
              <a:ext uri="{FF2B5EF4-FFF2-40B4-BE49-F238E27FC236}">
                <a16:creationId xmlns:a16="http://schemas.microsoft.com/office/drawing/2014/main" id="{173C5604-A267-43EC-BAE9-DBD59A11DB8F}"/>
              </a:ext>
            </a:extLst>
          </p:cNvPr>
          <p:cNvSpPr>
            <a:spLocks noGrp="1"/>
          </p:cNvSpPr>
          <p:nvPr>
            <p:ph type="ftr" sz="quarter" idx="20"/>
          </p:nvPr>
        </p:nvSpPr>
        <p:spPr/>
        <p:txBody>
          <a:bodyPr/>
          <a:lstStyle>
            <a:lvl1pPr>
              <a:defRPr/>
            </a:lvl1pPr>
          </a:lstStyle>
          <a:p>
            <a:pPr>
              <a:defRPr/>
            </a:pPr>
            <a:endParaRPr lang="sv-SE"/>
          </a:p>
        </p:txBody>
      </p:sp>
      <p:sp>
        <p:nvSpPr>
          <p:cNvPr id="7" name="Slide Number Placeholder 5">
            <a:extLst>
              <a:ext uri="{FF2B5EF4-FFF2-40B4-BE49-F238E27FC236}">
                <a16:creationId xmlns:a16="http://schemas.microsoft.com/office/drawing/2014/main" id="{5D353738-0454-4DAB-9166-E14FF470DE98}"/>
              </a:ext>
            </a:extLst>
          </p:cNvPr>
          <p:cNvSpPr>
            <a:spLocks noGrp="1"/>
          </p:cNvSpPr>
          <p:nvPr>
            <p:ph type="sldNum" sz="quarter" idx="21"/>
          </p:nvPr>
        </p:nvSpPr>
        <p:spPr/>
        <p:txBody>
          <a:bodyPr/>
          <a:lstStyle>
            <a:lvl1pPr>
              <a:defRPr/>
            </a:lvl1pPr>
          </a:lstStyle>
          <a:p>
            <a:pPr>
              <a:defRPr/>
            </a:pPr>
            <a:fld id="{D4CFB972-BC3A-4DFA-B12A-19207B4011B9}" type="slidenum">
              <a:rPr lang="sv-SE"/>
              <a:pPr>
                <a:defRPr/>
              </a:pPr>
              <a:t>‹#›</a:t>
            </a:fld>
            <a:endParaRPr lang="sv-SE"/>
          </a:p>
        </p:txBody>
      </p:sp>
    </p:spTree>
    <p:extLst>
      <p:ext uri="{BB962C8B-B14F-4D97-AF65-F5344CB8AC3E}">
        <p14:creationId xmlns:p14="http://schemas.microsoft.com/office/powerpoint/2010/main" val="305863879"/>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ildsida med rubrik">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1588"/>
            <a:ext cx="12192000" cy="6354763"/>
          </a:xfrm>
          <a:solidFill>
            <a:schemeClr val="bg1">
              <a:lumMod val="85000"/>
            </a:schemeClr>
          </a:solidFill>
        </p:spPr>
        <p:txBody>
          <a:bodyPr tIns="936000" anchor="ctr"/>
          <a:lstStyle>
            <a:lvl1pPr marL="0" indent="0" algn="ctr">
              <a:buFontTx/>
              <a:buNone/>
              <a:defRPr sz="1800"/>
            </a:lvl1pPr>
          </a:lstStyle>
          <a:p>
            <a:pPr lvl="0"/>
            <a:r>
              <a:rPr lang="sv-SE" noProof="0"/>
              <a:t>Klicka på ikonen för att välja bild</a:t>
            </a:r>
          </a:p>
        </p:txBody>
      </p:sp>
      <p:sp>
        <p:nvSpPr>
          <p:cNvPr id="2" name="Title 1"/>
          <p:cNvSpPr>
            <a:spLocks noGrp="1"/>
          </p:cNvSpPr>
          <p:nvPr>
            <p:ph type="title" hasCustomPrompt="1"/>
          </p:nvPr>
        </p:nvSpPr>
        <p:spPr/>
        <p:txBody>
          <a:bodyPr/>
          <a:lstStyle>
            <a:lvl1pPr>
              <a:defRPr>
                <a:solidFill>
                  <a:schemeClr val="bg1"/>
                </a:solidFill>
              </a:defRPr>
            </a:lvl1pPr>
          </a:lstStyle>
          <a:p>
            <a:r>
              <a:rPr lang="sv-SE" noProof="0"/>
              <a:t>Klicka för att ändra text</a:t>
            </a:r>
            <a:endParaRPr lang="sv-SE"/>
          </a:p>
        </p:txBody>
      </p:sp>
      <p:sp>
        <p:nvSpPr>
          <p:cNvPr id="7"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5" name="Date Placeholder 3">
            <a:extLst>
              <a:ext uri="{FF2B5EF4-FFF2-40B4-BE49-F238E27FC236}">
                <a16:creationId xmlns:a16="http://schemas.microsoft.com/office/drawing/2014/main" id="{C4E7510A-5707-4438-A0B4-9C70B65596C5}"/>
              </a:ext>
            </a:extLst>
          </p:cNvPr>
          <p:cNvSpPr>
            <a:spLocks noGrp="1"/>
          </p:cNvSpPr>
          <p:nvPr>
            <p:ph type="dt" sz="half" idx="19"/>
          </p:nvPr>
        </p:nvSpPr>
        <p:spPr/>
        <p:txBody>
          <a:bodyPr/>
          <a:lstStyle>
            <a:lvl1pPr>
              <a:defRPr/>
            </a:lvl1pPr>
          </a:lstStyle>
          <a:p>
            <a:pPr>
              <a:defRPr/>
            </a:pPr>
            <a:fld id="{A72D2315-38E5-431C-A956-3238922F094E}" type="datetime1">
              <a:rPr lang="sv-SE"/>
              <a:pPr>
                <a:defRPr/>
              </a:pPr>
              <a:t>2025-10-03</a:t>
            </a:fld>
            <a:endParaRPr lang="sv-SE"/>
          </a:p>
        </p:txBody>
      </p:sp>
      <p:sp>
        <p:nvSpPr>
          <p:cNvPr id="6" name="Footer Placeholder 4">
            <a:extLst>
              <a:ext uri="{FF2B5EF4-FFF2-40B4-BE49-F238E27FC236}">
                <a16:creationId xmlns:a16="http://schemas.microsoft.com/office/drawing/2014/main" id="{B8529480-FE82-492E-B33E-7D8862BA95DE}"/>
              </a:ext>
            </a:extLst>
          </p:cNvPr>
          <p:cNvSpPr>
            <a:spLocks noGrp="1"/>
          </p:cNvSpPr>
          <p:nvPr>
            <p:ph type="ftr" sz="quarter" idx="20"/>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5509CCB5-CEE6-4CF4-9BF8-80D2FACE9F60}"/>
              </a:ext>
            </a:extLst>
          </p:cNvPr>
          <p:cNvSpPr>
            <a:spLocks noGrp="1"/>
          </p:cNvSpPr>
          <p:nvPr>
            <p:ph type="sldNum" sz="quarter" idx="21"/>
          </p:nvPr>
        </p:nvSpPr>
        <p:spPr/>
        <p:txBody>
          <a:bodyPr/>
          <a:lstStyle>
            <a:lvl1pPr>
              <a:defRPr/>
            </a:lvl1pPr>
          </a:lstStyle>
          <a:p>
            <a:pPr>
              <a:defRPr/>
            </a:pPr>
            <a:fld id="{DE2EAC43-3C7D-4CB9-83EB-233A2DA33A4B}" type="slidenum">
              <a:rPr lang="sv-SE"/>
              <a:pPr>
                <a:defRPr/>
              </a:pPr>
              <a:t>‹#›</a:t>
            </a:fld>
            <a:endParaRPr lang="sv-SE"/>
          </a:p>
        </p:txBody>
      </p:sp>
    </p:spTree>
    <p:extLst>
      <p:ext uri="{BB962C8B-B14F-4D97-AF65-F5344CB8AC3E}">
        <p14:creationId xmlns:p14="http://schemas.microsoft.com/office/powerpoint/2010/main" val="662550064"/>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Rubrik och tex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sv-SE" noProof="0"/>
              <a:t>Klicka för att ändra text</a:t>
            </a:r>
            <a:endParaRPr lang="sv-SE"/>
          </a:p>
        </p:txBody>
      </p:sp>
      <p:sp>
        <p:nvSpPr>
          <p:cNvPr id="9" name="Text Placeholder 4"/>
          <p:cNvSpPr>
            <a:spLocks noGrp="1"/>
          </p:cNvSpPr>
          <p:nvPr>
            <p:ph type="body" sz="quarter" idx="14" hasCustomPrompt="1"/>
          </p:nvPr>
        </p:nvSpPr>
        <p:spPr>
          <a:xfrm>
            <a:off x="695324" y="1598614"/>
            <a:ext cx="8677275" cy="4494212"/>
          </a:xfrm>
        </p:spPr>
        <p:txBody>
          <a:bodyPr/>
          <a:lstStyle>
            <a:lvl1pPr marL="0" indent="0">
              <a:buFontTx/>
              <a:buNone/>
              <a:defRPr/>
            </a:lvl1pPr>
            <a:lvl2pPr>
              <a:defRPr/>
            </a:lvl2pPr>
          </a:lstStyle>
          <a:p>
            <a:pPr lvl="0"/>
            <a:r>
              <a:rPr lang="sv-SE" noProof="0"/>
              <a:t>Klicka för att ändra text</a:t>
            </a:r>
            <a:endParaRPr lang="sv-SE"/>
          </a:p>
        </p:txBody>
      </p:sp>
      <p:sp>
        <p:nvSpPr>
          <p:cNvPr id="10"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5" name="Date Placeholder 3">
            <a:extLst>
              <a:ext uri="{FF2B5EF4-FFF2-40B4-BE49-F238E27FC236}">
                <a16:creationId xmlns:a16="http://schemas.microsoft.com/office/drawing/2014/main" id="{F0DC6906-C292-47A6-B8E8-B4AB78B80389}"/>
              </a:ext>
            </a:extLst>
          </p:cNvPr>
          <p:cNvSpPr>
            <a:spLocks noGrp="1"/>
          </p:cNvSpPr>
          <p:nvPr>
            <p:ph type="dt" sz="half" idx="19"/>
          </p:nvPr>
        </p:nvSpPr>
        <p:spPr/>
        <p:txBody>
          <a:bodyPr/>
          <a:lstStyle>
            <a:lvl1pPr>
              <a:defRPr/>
            </a:lvl1pPr>
          </a:lstStyle>
          <a:p>
            <a:pPr>
              <a:defRPr/>
            </a:pPr>
            <a:fld id="{8F32F415-BB05-44E9-A65B-CEEC1498DB19}" type="datetime1">
              <a:rPr lang="sv-SE"/>
              <a:pPr>
                <a:defRPr/>
              </a:pPr>
              <a:t>2025-10-03</a:t>
            </a:fld>
            <a:endParaRPr lang="sv-SE"/>
          </a:p>
        </p:txBody>
      </p:sp>
      <p:sp>
        <p:nvSpPr>
          <p:cNvPr id="6" name="Footer Placeholder 4">
            <a:extLst>
              <a:ext uri="{FF2B5EF4-FFF2-40B4-BE49-F238E27FC236}">
                <a16:creationId xmlns:a16="http://schemas.microsoft.com/office/drawing/2014/main" id="{A3E80281-2E88-4F79-AEEE-193EA03C0D70}"/>
              </a:ext>
            </a:extLst>
          </p:cNvPr>
          <p:cNvSpPr>
            <a:spLocks noGrp="1"/>
          </p:cNvSpPr>
          <p:nvPr>
            <p:ph type="ftr" sz="quarter" idx="20"/>
          </p:nvPr>
        </p:nvSpPr>
        <p:spPr/>
        <p:txBody>
          <a:bodyPr/>
          <a:lstStyle>
            <a:lvl1pPr>
              <a:defRPr/>
            </a:lvl1pPr>
          </a:lstStyle>
          <a:p>
            <a:pPr>
              <a:defRPr/>
            </a:pPr>
            <a:endParaRPr lang="sv-SE"/>
          </a:p>
        </p:txBody>
      </p:sp>
      <p:sp>
        <p:nvSpPr>
          <p:cNvPr id="7" name="Slide Number Placeholder 5">
            <a:extLst>
              <a:ext uri="{FF2B5EF4-FFF2-40B4-BE49-F238E27FC236}">
                <a16:creationId xmlns:a16="http://schemas.microsoft.com/office/drawing/2014/main" id="{6A8B4528-03E2-4ACB-893C-EFBA1DA14919}"/>
              </a:ext>
            </a:extLst>
          </p:cNvPr>
          <p:cNvSpPr>
            <a:spLocks noGrp="1"/>
          </p:cNvSpPr>
          <p:nvPr>
            <p:ph type="sldNum" sz="quarter" idx="21"/>
          </p:nvPr>
        </p:nvSpPr>
        <p:spPr/>
        <p:txBody>
          <a:bodyPr/>
          <a:lstStyle>
            <a:lvl1pPr>
              <a:defRPr/>
            </a:lvl1pPr>
          </a:lstStyle>
          <a:p>
            <a:pPr>
              <a:defRPr/>
            </a:pPr>
            <a:fld id="{C944D9E5-107F-4E59-849D-6C75459837F9}" type="slidenum">
              <a:rPr lang="sv-SE"/>
              <a:pPr>
                <a:defRPr/>
              </a:pPr>
              <a:t>‹#›</a:t>
            </a:fld>
            <a:endParaRPr lang="sv-SE"/>
          </a:p>
        </p:txBody>
      </p:sp>
    </p:spTree>
    <p:extLst>
      <p:ext uri="{BB962C8B-B14F-4D97-AF65-F5344CB8AC3E}">
        <p14:creationId xmlns:p14="http://schemas.microsoft.com/office/powerpoint/2010/main" val="2229453431"/>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ubrik, bullettext med ikon">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7932600" y="1878841"/>
            <a:ext cx="2880000" cy="2880000"/>
          </a:xfrm>
          <a:noFill/>
        </p:spPr>
        <p:txBody>
          <a:bodyPr tIns="936000" anchor="ctr"/>
          <a:lstStyle>
            <a:lvl1pPr marL="0" indent="0" algn="ctr">
              <a:buFontTx/>
              <a:buNone/>
              <a:defRPr sz="1800"/>
            </a:lvl1pPr>
          </a:lstStyle>
          <a:p>
            <a:pPr lvl="0"/>
            <a:r>
              <a:rPr lang="sv-SE" noProof="0"/>
              <a:t>Klicka på ikonen för att välja bild</a:t>
            </a:r>
          </a:p>
        </p:txBody>
      </p:sp>
      <p:sp>
        <p:nvSpPr>
          <p:cNvPr id="11" name="Text Placeholder 4"/>
          <p:cNvSpPr>
            <a:spLocks noGrp="1"/>
          </p:cNvSpPr>
          <p:nvPr>
            <p:ph type="body" sz="quarter" idx="14" hasCustomPrompt="1"/>
          </p:nvPr>
        </p:nvSpPr>
        <p:spPr>
          <a:xfrm>
            <a:off x="695325" y="1598614"/>
            <a:ext cx="5400676" cy="4494212"/>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9"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3" name="Title 2"/>
          <p:cNvSpPr>
            <a:spLocks noGrp="1"/>
          </p:cNvSpPr>
          <p:nvPr>
            <p:ph type="title" hasCustomPrompt="1"/>
          </p:nvPr>
        </p:nvSpPr>
        <p:spPr>
          <a:xfrm>
            <a:off x="695325" y="340967"/>
            <a:ext cx="5400675" cy="981075"/>
          </a:xfrm>
        </p:spPr>
        <p:txBody>
          <a:bodyPr/>
          <a:lstStyle/>
          <a:p>
            <a:r>
              <a:rPr lang="sv-SE" noProof="0"/>
              <a:t>Klicka för att ändra text</a:t>
            </a:r>
            <a:endParaRPr lang="sv-SE"/>
          </a:p>
        </p:txBody>
      </p:sp>
      <p:sp>
        <p:nvSpPr>
          <p:cNvPr id="6" name="Date Placeholder 3">
            <a:extLst>
              <a:ext uri="{FF2B5EF4-FFF2-40B4-BE49-F238E27FC236}">
                <a16:creationId xmlns:a16="http://schemas.microsoft.com/office/drawing/2014/main" id="{82A31C59-3E13-42C4-9611-83D7C7C5EBCC}"/>
              </a:ext>
            </a:extLst>
          </p:cNvPr>
          <p:cNvSpPr>
            <a:spLocks noGrp="1"/>
          </p:cNvSpPr>
          <p:nvPr>
            <p:ph type="dt" sz="half" idx="19"/>
          </p:nvPr>
        </p:nvSpPr>
        <p:spPr/>
        <p:txBody>
          <a:bodyPr/>
          <a:lstStyle>
            <a:lvl1pPr>
              <a:defRPr/>
            </a:lvl1pPr>
          </a:lstStyle>
          <a:p>
            <a:pPr>
              <a:defRPr/>
            </a:pPr>
            <a:fld id="{41FC444F-35B6-4465-9DD2-4082D7A156FA}" type="datetime1">
              <a:rPr lang="sv-SE"/>
              <a:pPr>
                <a:defRPr/>
              </a:pPr>
              <a:t>2025-10-03</a:t>
            </a:fld>
            <a:endParaRPr lang="sv-SE"/>
          </a:p>
        </p:txBody>
      </p:sp>
      <p:sp>
        <p:nvSpPr>
          <p:cNvPr id="7" name="Footer Placeholder 4">
            <a:extLst>
              <a:ext uri="{FF2B5EF4-FFF2-40B4-BE49-F238E27FC236}">
                <a16:creationId xmlns:a16="http://schemas.microsoft.com/office/drawing/2014/main" id="{7E18057C-AFA9-4993-9169-92D1E33D2ACB}"/>
              </a:ext>
            </a:extLst>
          </p:cNvPr>
          <p:cNvSpPr>
            <a:spLocks noGrp="1"/>
          </p:cNvSpPr>
          <p:nvPr>
            <p:ph type="ftr" sz="quarter" idx="20"/>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3B62F4EE-5AB1-4E0B-8855-24866E249C76}"/>
              </a:ext>
            </a:extLst>
          </p:cNvPr>
          <p:cNvSpPr>
            <a:spLocks noGrp="1"/>
          </p:cNvSpPr>
          <p:nvPr>
            <p:ph type="sldNum" sz="quarter" idx="21"/>
          </p:nvPr>
        </p:nvSpPr>
        <p:spPr/>
        <p:txBody>
          <a:bodyPr/>
          <a:lstStyle>
            <a:lvl1pPr>
              <a:defRPr/>
            </a:lvl1pPr>
          </a:lstStyle>
          <a:p>
            <a:pPr>
              <a:defRPr/>
            </a:pPr>
            <a:fld id="{B1B90D10-9E53-40D0-9915-AEA536FBB375}" type="slidenum">
              <a:rPr lang="sv-SE"/>
              <a:pPr>
                <a:defRPr/>
              </a:pPr>
              <a:t>‹#›</a:t>
            </a:fld>
            <a:endParaRPr lang="sv-SE"/>
          </a:p>
        </p:txBody>
      </p:sp>
    </p:spTree>
    <p:extLst>
      <p:ext uri="{BB962C8B-B14F-4D97-AF65-F5344CB8AC3E}">
        <p14:creationId xmlns:p14="http://schemas.microsoft.com/office/powerpoint/2010/main" val="3908652554"/>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ubrik, bullettext med foto">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6480000" y="612000"/>
            <a:ext cx="5040000" cy="5130000"/>
          </a:xfrm>
          <a:solidFill>
            <a:schemeClr val="bg1">
              <a:lumMod val="85000"/>
            </a:schemeClr>
          </a:solidFill>
        </p:spPr>
        <p:txBody>
          <a:bodyPr tIns="936000" anchor="ctr"/>
          <a:lstStyle>
            <a:lvl1pPr marL="0" indent="0" algn="ctr">
              <a:buFontTx/>
              <a:buNone/>
              <a:defRPr sz="1800"/>
            </a:lvl1pPr>
          </a:lstStyle>
          <a:p>
            <a:pPr lvl="0"/>
            <a:r>
              <a:rPr lang="sv-SE" noProof="0"/>
              <a:t>Klicka på ikonen för att välja bild</a:t>
            </a:r>
          </a:p>
        </p:txBody>
      </p:sp>
      <p:sp>
        <p:nvSpPr>
          <p:cNvPr id="11" name="Text Placeholder 4"/>
          <p:cNvSpPr>
            <a:spLocks noGrp="1"/>
          </p:cNvSpPr>
          <p:nvPr>
            <p:ph type="body" sz="quarter" idx="18" hasCustomPrompt="1"/>
          </p:nvPr>
        </p:nvSpPr>
        <p:spPr>
          <a:xfrm>
            <a:off x="695324" y="1598614"/>
            <a:ext cx="5400676" cy="4494212"/>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9" name="Text Placeholder 2"/>
          <p:cNvSpPr>
            <a:spLocks noGrp="1"/>
          </p:cNvSpPr>
          <p:nvPr>
            <p:ph type="body" sz="quarter" idx="19"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3" name="Title 2"/>
          <p:cNvSpPr>
            <a:spLocks noGrp="1"/>
          </p:cNvSpPr>
          <p:nvPr>
            <p:ph type="title" hasCustomPrompt="1"/>
          </p:nvPr>
        </p:nvSpPr>
        <p:spPr>
          <a:xfrm>
            <a:off x="695325" y="340967"/>
            <a:ext cx="5400675" cy="981075"/>
          </a:xfrm>
        </p:spPr>
        <p:txBody>
          <a:bodyPr/>
          <a:lstStyle/>
          <a:p>
            <a:r>
              <a:rPr lang="sv-SE" noProof="0"/>
              <a:t>Klicka för att ändra text</a:t>
            </a:r>
            <a:endParaRPr lang="sv-SE"/>
          </a:p>
        </p:txBody>
      </p:sp>
      <p:sp>
        <p:nvSpPr>
          <p:cNvPr id="6" name="Date Placeholder 3">
            <a:extLst>
              <a:ext uri="{FF2B5EF4-FFF2-40B4-BE49-F238E27FC236}">
                <a16:creationId xmlns:a16="http://schemas.microsoft.com/office/drawing/2014/main" id="{707E780F-66AD-45F2-B851-4E7B69C4CE87}"/>
              </a:ext>
            </a:extLst>
          </p:cNvPr>
          <p:cNvSpPr>
            <a:spLocks noGrp="1"/>
          </p:cNvSpPr>
          <p:nvPr>
            <p:ph type="dt" sz="half" idx="20"/>
          </p:nvPr>
        </p:nvSpPr>
        <p:spPr/>
        <p:txBody>
          <a:bodyPr/>
          <a:lstStyle>
            <a:lvl1pPr>
              <a:defRPr/>
            </a:lvl1pPr>
          </a:lstStyle>
          <a:p>
            <a:pPr>
              <a:defRPr/>
            </a:pPr>
            <a:fld id="{3C8ED306-3E45-4826-B389-B0A23E1DB852}" type="datetime1">
              <a:rPr lang="sv-SE"/>
              <a:pPr>
                <a:defRPr/>
              </a:pPr>
              <a:t>2025-10-03</a:t>
            </a:fld>
            <a:endParaRPr lang="sv-SE"/>
          </a:p>
        </p:txBody>
      </p:sp>
      <p:sp>
        <p:nvSpPr>
          <p:cNvPr id="7" name="Footer Placeholder 4">
            <a:extLst>
              <a:ext uri="{FF2B5EF4-FFF2-40B4-BE49-F238E27FC236}">
                <a16:creationId xmlns:a16="http://schemas.microsoft.com/office/drawing/2014/main" id="{B38EB869-52B0-40BE-A397-BFC6A107226D}"/>
              </a:ext>
            </a:extLst>
          </p:cNvPr>
          <p:cNvSpPr>
            <a:spLocks noGrp="1"/>
          </p:cNvSpPr>
          <p:nvPr>
            <p:ph type="ftr" sz="quarter" idx="21"/>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ED709DDA-FD5C-475A-AE84-DBA5292FE67E}"/>
              </a:ext>
            </a:extLst>
          </p:cNvPr>
          <p:cNvSpPr>
            <a:spLocks noGrp="1"/>
          </p:cNvSpPr>
          <p:nvPr>
            <p:ph type="sldNum" sz="quarter" idx="22"/>
          </p:nvPr>
        </p:nvSpPr>
        <p:spPr/>
        <p:txBody>
          <a:bodyPr/>
          <a:lstStyle>
            <a:lvl1pPr>
              <a:defRPr/>
            </a:lvl1pPr>
          </a:lstStyle>
          <a:p>
            <a:pPr>
              <a:defRPr/>
            </a:pPr>
            <a:fld id="{8DEE44C0-3CB2-4AB0-BBDD-2DB5AE519960}" type="slidenum">
              <a:rPr lang="sv-SE"/>
              <a:pPr>
                <a:defRPr/>
              </a:pPr>
              <a:t>‹#›</a:t>
            </a:fld>
            <a:endParaRPr lang="sv-SE"/>
          </a:p>
        </p:txBody>
      </p:sp>
    </p:spTree>
    <p:extLst>
      <p:ext uri="{BB962C8B-B14F-4D97-AF65-F5344CB8AC3E}">
        <p14:creationId xmlns:p14="http://schemas.microsoft.com/office/powerpoint/2010/main" val="300344018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Page-2">
    <p:spTree>
      <p:nvGrpSpPr>
        <p:cNvPr id="1" name=""/>
        <p:cNvGrpSpPr/>
        <p:nvPr/>
      </p:nvGrpSpPr>
      <p:grpSpPr>
        <a:xfrm>
          <a:off x="0" y="0"/>
          <a:ext cx="0" cy="0"/>
          <a:chOff x="0" y="0"/>
          <a:chExt cx="0" cy="0"/>
        </a:xfrm>
      </p:grpSpPr>
      <p:pic>
        <p:nvPicPr>
          <p:cNvPr id="30" name="Afbeelding 29">
            <a:extLst>
              <a:ext uri="{FF2B5EF4-FFF2-40B4-BE49-F238E27FC236}">
                <a16:creationId xmlns:a16="http://schemas.microsoft.com/office/drawing/2014/main" id="{D5D9F547-9670-675B-490C-BDDE9CB7FD4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7" name="object 2">
            <a:extLst>
              <a:ext uri="{FF2B5EF4-FFF2-40B4-BE49-F238E27FC236}">
                <a16:creationId xmlns:a16="http://schemas.microsoft.com/office/drawing/2014/main" id="{3D2B6280-E298-1950-32ED-44F945B94DA9}"/>
              </a:ext>
            </a:extLst>
          </p:cNvPr>
          <p:cNvSpPr/>
          <p:nvPr userDrawn="1"/>
        </p:nvSpPr>
        <p:spPr>
          <a:xfrm>
            <a:off x="-15456" y="-30067"/>
            <a:ext cx="8560742" cy="7016687"/>
          </a:xfrm>
          <a:custGeom>
            <a:avLst/>
            <a:gdLst>
              <a:gd name="connsiteX0" fmla="*/ 5991028 w 5991028"/>
              <a:gd name="connsiteY0" fmla="*/ 0 h 4904003"/>
              <a:gd name="connsiteX1" fmla="*/ 0 w 5991028"/>
              <a:gd name="connsiteY1" fmla="*/ 0 h 4904003"/>
              <a:gd name="connsiteX2" fmla="*/ 783063 w 5991028"/>
              <a:gd name="connsiteY2" fmla="*/ 4904003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5991028 w 5991028"/>
              <a:gd name="connsiteY0" fmla="*/ 0 h 4904003"/>
              <a:gd name="connsiteX1" fmla="*/ 0 w 5991028"/>
              <a:gd name="connsiteY1" fmla="*/ 0 h 4904003"/>
              <a:gd name="connsiteX2" fmla="*/ 530903 w 5991028"/>
              <a:gd name="connsiteY2" fmla="*/ 4841588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6002552 w 6002552"/>
              <a:gd name="connsiteY0" fmla="*/ 0 h 4929733"/>
              <a:gd name="connsiteX1" fmla="*/ 11524 w 6002552"/>
              <a:gd name="connsiteY1" fmla="*/ 0 h 4929733"/>
              <a:gd name="connsiteX2" fmla="*/ 0 w 6002552"/>
              <a:gd name="connsiteY2" fmla="*/ 4929733 h 4929733"/>
              <a:gd name="connsiteX3" fmla="*/ 814665 w 6002552"/>
              <a:gd name="connsiteY3" fmla="*/ 4904003 h 4929733"/>
              <a:gd name="connsiteX4" fmla="*/ 879931 w 6002552"/>
              <a:gd name="connsiteY4" fmla="*/ 4897516 h 4929733"/>
              <a:gd name="connsiteX5" fmla="*/ 944213 w 6002552"/>
              <a:gd name="connsiteY5" fmla="*/ 4890395 h 4929733"/>
              <a:gd name="connsiteX6" fmla="*/ 1007522 w 6002552"/>
              <a:gd name="connsiteY6" fmla="*/ 4882647 h 4929733"/>
              <a:gd name="connsiteX7" fmla="*/ 1069870 w 6002552"/>
              <a:gd name="connsiteY7" fmla="*/ 4874279 h 4929733"/>
              <a:gd name="connsiteX8" fmla="*/ 1131270 w 6002552"/>
              <a:gd name="connsiteY8" fmla="*/ 4865297 h 4929733"/>
              <a:gd name="connsiteX9" fmla="*/ 1191732 w 6002552"/>
              <a:gd name="connsiteY9" fmla="*/ 4855708 h 4929733"/>
              <a:gd name="connsiteX10" fmla="*/ 1251269 w 6002552"/>
              <a:gd name="connsiteY10" fmla="*/ 4845517 h 4929733"/>
              <a:gd name="connsiteX11" fmla="*/ 1309891 w 6002552"/>
              <a:gd name="connsiteY11" fmla="*/ 4834732 h 4929733"/>
              <a:gd name="connsiteX12" fmla="*/ 1367611 w 6002552"/>
              <a:gd name="connsiteY12" fmla="*/ 4823359 h 4929733"/>
              <a:gd name="connsiteX13" fmla="*/ 1424441 w 6002552"/>
              <a:gd name="connsiteY13" fmla="*/ 4811404 h 4929733"/>
              <a:gd name="connsiteX14" fmla="*/ 1480392 w 6002552"/>
              <a:gd name="connsiteY14" fmla="*/ 4798874 h 4929733"/>
              <a:gd name="connsiteX15" fmla="*/ 1535475 w 6002552"/>
              <a:gd name="connsiteY15" fmla="*/ 4785776 h 4929733"/>
              <a:gd name="connsiteX16" fmla="*/ 1589703 w 6002552"/>
              <a:gd name="connsiteY16" fmla="*/ 4772115 h 4929733"/>
              <a:gd name="connsiteX17" fmla="*/ 1643088 w 6002552"/>
              <a:gd name="connsiteY17" fmla="*/ 4757899 h 4929733"/>
              <a:gd name="connsiteX18" fmla="*/ 1695640 w 6002552"/>
              <a:gd name="connsiteY18" fmla="*/ 4743134 h 4929733"/>
              <a:gd name="connsiteX19" fmla="*/ 1747371 w 6002552"/>
              <a:gd name="connsiteY19" fmla="*/ 4727825 h 4929733"/>
              <a:gd name="connsiteX20" fmla="*/ 1798294 w 6002552"/>
              <a:gd name="connsiteY20" fmla="*/ 4711981 h 4929733"/>
              <a:gd name="connsiteX21" fmla="*/ 1848420 w 6002552"/>
              <a:gd name="connsiteY21" fmla="*/ 4695607 h 4929733"/>
              <a:gd name="connsiteX22" fmla="*/ 1897761 w 6002552"/>
              <a:gd name="connsiteY22" fmla="*/ 4678710 h 4929733"/>
              <a:gd name="connsiteX23" fmla="*/ 1946328 w 6002552"/>
              <a:gd name="connsiteY23" fmla="*/ 4661296 h 4929733"/>
              <a:gd name="connsiteX24" fmla="*/ 1994133 w 6002552"/>
              <a:gd name="connsiteY24" fmla="*/ 4643371 h 4929733"/>
              <a:gd name="connsiteX25" fmla="*/ 2041187 w 6002552"/>
              <a:gd name="connsiteY25" fmla="*/ 4624943 h 4929733"/>
              <a:gd name="connsiteX26" fmla="*/ 2087503 w 6002552"/>
              <a:gd name="connsiteY26" fmla="*/ 4606017 h 4929733"/>
              <a:gd name="connsiteX27" fmla="*/ 2133092 w 6002552"/>
              <a:gd name="connsiteY27" fmla="*/ 4586601 h 4929733"/>
              <a:gd name="connsiteX28" fmla="*/ 2177966 w 6002552"/>
              <a:gd name="connsiteY28" fmla="*/ 4566700 h 4929733"/>
              <a:gd name="connsiteX29" fmla="*/ 2222137 w 6002552"/>
              <a:gd name="connsiteY29" fmla="*/ 4546321 h 4929733"/>
              <a:gd name="connsiteX30" fmla="*/ 2265615 w 6002552"/>
              <a:gd name="connsiteY30" fmla="*/ 4525471 h 4929733"/>
              <a:gd name="connsiteX31" fmla="*/ 2308414 w 6002552"/>
              <a:gd name="connsiteY31" fmla="*/ 4504156 h 4929733"/>
              <a:gd name="connsiteX32" fmla="*/ 2350544 w 6002552"/>
              <a:gd name="connsiteY32" fmla="*/ 4482383 h 4929733"/>
              <a:gd name="connsiteX33" fmla="*/ 2392017 w 6002552"/>
              <a:gd name="connsiteY33" fmla="*/ 4460157 h 4929733"/>
              <a:gd name="connsiteX34" fmla="*/ 2432845 w 6002552"/>
              <a:gd name="connsiteY34" fmla="*/ 4437486 h 4929733"/>
              <a:gd name="connsiteX35" fmla="*/ 2473040 w 6002552"/>
              <a:gd name="connsiteY35" fmla="*/ 4414376 h 4929733"/>
              <a:gd name="connsiteX36" fmla="*/ 2512613 w 6002552"/>
              <a:gd name="connsiteY36" fmla="*/ 4390833 h 4929733"/>
              <a:gd name="connsiteX37" fmla="*/ 2551576 w 6002552"/>
              <a:gd name="connsiteY37" fmla="*/ 4366865 h 4929733"/>
              <a:gd name="connsiteX38" fmla="*/ 2589941 w 6002552"/>
              <a:gd name="connsiteY38" fmla="*/ 4342477 h 4929733"/>
              <a:gd name="connsiteX39" fmla="*/ 2627719 w 6002552"/>
              <a:gd name="connsiteY39" fmla="*/ 4317675 h 4929733"/>
              <a:gd name="connsiteX40" fmla="*/ 2664923 w 6002552"/>
              <a:gd name="connsiteY40" fmla="*/ 4292467 h 4929733"/>
              <a:gd name="connsiteX41" fmla="*/ 2701563 w 6002552"/>
              <a:gd name="connsiteY41" fmla="*/ 4266859 h 4929733"/>
              <a:gd name="connsiteX42" fmla="*/ 2737651 w 6002552"/>
              <a:gd name="connsiteY42" fmla="*/ 4240857 h 4929733"/>
              <a:gd name="connsiteX43" fmla="*/ 2773200 w 6002552"/>
              <a:gd name="connsiteY43" fmla="*/ 4214468 h 4929733"/>
              <a:gd name="connsiteX44" fmla="*/ 2808221 w 6002552"/>
              <a:gd name="connsiteY44" fmla="*/ 4187699 h 4929733"/>
              <a:gd name="connsiteX45" fmla="*/ 2842725 w 6002552"/>
              <a:gd name="connsiteY45" fmla="*/ 4160555 h 4929733"/>
              <a:gd name="connsiteX46" fmla="*/ 2876724 w 6002552"/>
              <a:gd name="connsiteY46" fmla="*/ 4133043 h 4929733"/>
              <a:gd name="connsiteX47" fmla="*/ 2910230 w 6002552"/>
              <a:gd name="connsiteY47" fmla="*/ 4105171 h 4929733"/>
              <a:gd name="connsiteX48" fmla="*/ 2943255 w 6002552"/>
              <a:gd name="connsiteY48" fmla="*/ 4076943 h 4929733"/>
              <a:gd name="connsiteX49" fmla="*/ 2975811 w 6002552"/>
              <a:gd name="connsiteY49" fmla="*/ 4048367 h 4929733"/>
              <a:gd name="connsiteX50" fmla="*/ 3007908 w 6002552"/>
              <a:gd name="connsiteY50" fmla="*/ 4019449 h 4929733"/>
              <a:gd name="connsiteX51" fmla="*/ 3039559 w 6002552"/>
              <a:gd name="connsiteY51" fmla="*/ 3990196 h 4929733"/>
              <a:gd name="connsiteX52" fmla="*/ 3070775 w 6002552"/>
              <a:gd name="connsiteY52" fmla="*/ 3960614 h 4929733"/>
              <a:gd name="connsiteX53" fmla="*/ 3101568 w 6002552"/>
              <a:gd name="connsiteY53" fmla="*/ 3930710 h 4929733"/>
              <a:gd name="connsiteX54" fmla="*/ 3131951 w 6002552"/>
              <a:gd name="connsiteY54" fmla="*/ 3900490 h 4929733"/>
              <a:gd name="connsiteX55" fmla="*/ 3161933 w 6002552"/>
              <a:gd name="connsiteY55" fmla="*/ 3869960 h 4929733"/>
              <a:gd name="connsiteX56" fmla="*/ 3191528 w 6002552"/>
              <a:gd name="connsiteY56" fmla="*/ 3839127 h 4929733"/>
              <a:gd name="connsiteX57" fmla="*/ 3220747 w 6002552"/>
              <a:gd name="connsiteY57" fmla="*/ 3807998 h 4929733"/>
              <a:gd name="connsiteX58" fmla="*/ 3249601 w 6002552"/>
              <a:gd name="connsiteY58" fmla="*/ 3776579 h 4929733"/>
              <a:gd name="connsiteX59" fmla="*/ 3278102 w 6002552"/>
              <a:gd name="connsiteY59" fmla="*/ 3744877 h 4929733"/>
              <a:gd name="connsiteX60" fmla="*/ 3306262 w 6002552"/>
              <a:gd name="connsiteY60" fmla="*/ 3712897 h 4929733"/>
              <a:gd name="connsiteX61" fmla="*/ 3334093 w 6002552"/>
              <a:gd name="connsiteY61" fmla="*/ 3680647 h 4929733"/>
              <a:gd name="connsiteX62" fmla="*/ 3361606 w 6002552"/>
              <a:gd name="connsiteY62" fmla="*/ 3648133 h 4929733"/>
              <a:gd name="connsiteX63" fmla="*/ 3388814 w 6002552"/>
              <a:gd name="connsiteY63" fmla="*/ 3615361 h 4929733"/>
              <a:gd name="connsiteX64" fmla="*/ 3415727 w 6002552"/>
              <a:gd name="connsiteY64" fmla="*/ 3582338 h 4929733"/>
              <a:gd name="connsiteX65" fmla="*/ 3442357 w 6002552"/>
              <a:gd name="connsiteY65" fmla="*/ 3549071 h 4929733"/>
              <a:gd name="connsiteX66" fmla="*/ 3468716 w 6002552"/>
              <a:gd name="connsiteY66" fmla="*/ 3515565 h 4929733"/>
              <a:gd name="connsiteX67" fmla="*/ 3494816 w 6002552"/>
              <a:gd name="connsiteY67" fmla="*/ 3481828 h 4929733"/>
              <a:gd name="connsiteX68" fmla="*/ 3520669 w 6002552"/>
              <a:gd name="connsiteY68" fmla="*/ 3447865 h 4929733"/>
              <a:gd name="connsiteX69" fmla="*/ 3546285 w 6002552"/>
              <a:gd name="connsiteY69" fmla="*/ 3413684 h 4929733"/>
              <a:gd name="connsiteX70" fmla="*/ 3571678 w 6002552"/>
              <a:gd name="connsiteY70" fmla="*/ 3379290 h 4929733"/>
              <a:gd name="connsiteX71" fmla="*/ 3596858 w 6002552"/>
              <a:gd name="connsiteY71" fmla="*/ 3344691 h 4929733"/>
              <a:gd name="connsiteX72" fmla="*/ 3621837 w 6002552"/>
              <a:gd name="connsiteY72" fmla="*/ 3309893 h 4929733"/>
              <a:gd name="connsiteX73" fmla="*/ 3671240 w 6002552"/>
              <a:gd name="connsiteY73" fmla="*/ 3239724 h 4929733"/>
              <a:gd name="connsiteX74" fmla="*/ 3719980 w 6002552"/>
              <a:gd name="connsiteY74" fmla="*/ 3168836 h 4929733"/>
              <a:gd name="connsiteX75" fmla="*/ 3768150 w 6002552"/>
              <a:gd name="connsiteY75" fmla="*/ 3097281 h 4929733"/>
              <a:gd name="connsiteX76" fmla="*/ 3815845 w 6002552"/>
              <a:gd name="connsiteY76" fmla="*/ 3025110 h 4929733"/>
              <a:gd name="connsiteX77" fmla="*/ 3863158 w 6002552"/>
              <a:gd name="connsiteY77" fmla="*/ 2952375 h 4929733"/>
              <a:gd name="connsiteX78" fmla="*/ 3933615 w 6002552"/>
              <a:gd name="connsiteY78" fmla="*/ 2842329 h 4929733"/>
              <a:gd name="connsiteX79" fmla="*/ 4215259 w 6002552"/>
              <a:gd name="connsiteY79" fmla="*/ 2394125 h 4929733"/>
              <a:gd name="connsiteX80" fmla="*/ 4287203 w 6002552"/>
              <a:gd name="connsiteY80" fmla="*/ 2280944 h 4929733"/>
              <a:gd name="connsiteX81" fmla="*/ 4335837 w 6002552"/>
              <a:gd name="connsiteY81" fmla="*/ 2205422 h 4929733"/>
              <a:gd name="connsiteX82" fmla="*/ 4416515 w 6002552"/>
              <a:gd name="connsiteY82" fmla="*/ 2081094 h 4929733"/>
              <a:gd name="connsiteX83" fmla="*/ 4500011 w 6002552"/>
              <a:gd name="connsiteY83" fmla="*/ 1950584 h 4929733"/>
              <a:gd name="connsiteX84" fmla="*/ 4775976 w 6002552"/>
              <a:gd name="connsiteY84" fmla="*/ 1513988 h 4929733"/>
              <a:gd name="connsiteX85" fmla="*/ 4859221 w 6002552"/>
              <a:gd name="connsiteY85" fmla="*/ 1383871 h 4929733"/>
              <a:gd name="connsiteX86" fmla="*/ 4915112 w 6002552"/>
              <a:gd name="connsiteY86" fmla="*/ 1297666 h 4929733"/>
              <a:gd name="connsiteX87" fmla="*/ 4971425 w 6002552"/>
              <a:gd name="connsiteY87" fmla="*/ 1212012 h 4929733"/>
              <a:gd name="connsiteX88" fmla="*/ 5028248 w 6002552"/>
              <a:gd name="connsiteY88" fmla="*/ 1127013 h 4929733"/>
              <a:gd name="connsiteX89" fmla="*/ 5085670 w 6002552"/>
              <a:gd name="connsiteY89" fmla="*/ 1042769 h 4929733"/>
              <a:gd name="connsiteX90" fmla="*/ 5114634 w 6002552"/>
              <a:gd name="connsiteY90" fmla="*/ 1000963 h 4929733"/>
              <a:gd name="connsiteX91" fmla="*/ 5143782 w 6002552"/>
              <a:gd name="connsiteY91" fmla="*/ 959384 h 4929733"/>
              <a:gd name="connsiteX92" fmla="*/ 5173123 w 6002552"/>
              <a:gd name="connsiteY92" fmla="*/ 918045 h 4929733"/>
              <a:gd name="connsiteX93" fmla="*/ 5202671 w 6002552"/>
              <a:gd name="connsiteY93" fmla="*/ 876959 h 4929733"/>
              <a:gd name="connsiteX94" fmla="*/ 5232435 w 6002552"/>
              <a:gd name="connsiteY94" fmla="*/ 836139 h 4929733"/>
              <a:gd name="connsiteX95" fmla="*/ 5262428 w 6002552"/>
              <a:gd name="connsiteY95" fmla="*/ 795597 h 4929733"/>
              <a:gd name="connsiteX96" fmla="*/ 5292659 w 6002552"/>
              <a:gd name="connsiteY96" fmla="*/ 755346 h 4929733"/>
              <a:gd name="connsiteX97" fmla="*/ 5323141 w 6002552"/>
              <a:gd name="connsiteY97" fmla="*/ 715400 h 4929733"/>
              <a:gd name="connsiteX98" fmla="*/ 5353885 w 6002552"/>
              <a:gd name="connsiteY98" fmla="*/ 675770 h 4929733"/>
              <a:gd name="connsiteX99" fmla="*/ 5384901 w 6002552"/>
              <a:gd name="connsiteY99" fmla="*/ 636470 h 4929733"/>
              <a:gd name="connsiteX100" fmla="*/ 5416201 w 6002552"/>
              <a:gd name="connsiteY100" fmla="*/ 597512 h 4929733"/>
              <a:gd name="connsiteX101" fmla="*/ 5447796 w 6002552"/>
              <a:gd name="connsiteY101" fmla="*/ 558910 h 4929733"/>
              <a:gd name="connsiteX102" fmla="*/ 5479697 w 6002552"/>
              <a:gd name="connsiteY102" fmla="*/ 520675 h 4929733"/>
              <a:gd name="connsiteX103" fmla="*/ 5511916 w 6002552"/>
              <a:gd name="connsiteY103" fmla="*/ 482821 h 4929733"/>
              <a:gd name="connsiteX104" fmla="*/ 5544463 w 6002552"/>
              <a:gd name="connsiteY104" fmla="*/ 445361 h 4929733"/>
              <a:gd name="connsiteX105" fmla="*/ 5577350 w 6002552"/>
              <a:gd name="connsiteY105" fmla="*/ 408306 h 4929733"/>
              <a:gd name="connsiteX106" fmla="*/ 5610587 w 6002552"/>
              <a:gd name="connsiteY106" fmla="*/ 371671 h 4929733"/>
              <a:gd name="connsiteX107" fmla="*/ 5644187 w 6002552"/>
              <a:gd name="connsiteY107" fmla="*/ 335468 h 4929733"/>
              <a:gd name="connsiteX108" fmla="*/ 5678160 w 6002552"/>
              <a:gd name="connsiteY108" fmla="*/ 299710 h 4929733"/>
              <a:gd name="connsiteX109" fmla="*/ 5712517 w 6002552"/>
              <a:gd name="connsiteY109" fmla="*/ 264408 h 4929733"/>
              <a:gd name="connsiteX110" fmla="*/ 5747270 w 6002552"/>
              <a:gd name="connsiteY110" fmla="*/ 229577 h 4929733"/>
              <a:gd name="connsiteX111" fmla="*/ 5782429 w 6002552"/>
              <a:gd name="connsiteY111" fmla="*/ 195229 h 4929733"/>
              <a:gd name="connsiteX112" fmla="*/ 5818007 w 6002552"/>
              <a:gd name="connsiteY112" fmla="*/ 161377 h 4929733"/>
              <a:gd name="connsiteX113" fmla="*/ 5854013 w 6002552"/>
              <a:gd name="connsiteY113" fmla="*/ 128033 h 4929733"/>
              <a:gd name="connsiteX114" fmla="*/ 5890459 w 6002552"/>
              <a:gd name="connsiteY114" fmla="*/ 95211 h 4929733"/>
              <a:gd name="connsiteX115" fmla="*/ 5927357 w 6002552"/>
              <a:gd name="connsiteY115" fmla="*/ 62923 h 4929733"/>
              <a:gd name="connsiteX116" fmla="*/ 5964718 w 6002552"/>
              <a:gd name="connsiteY116" fmla="*/ 31181 h 4929733"/>
              <a:gd name="connsiteX117" fmla="*/ 6002552 w 6002552"/>
              <a:gd name="connsiteY117" fmla="*/ 0 h 4929733"/>
              <a:gd name="connsiteX0" fmla="*/ 6014544 w 6014544"/>
              <a:gd name="connsiteY0" fmla="*/ 0 h 4929733"/>
              <a:gd name="connsiteX1" fmla="*/ 511 w 6014544"/>
              <a:gd name="connsiteY1" fmla="*/ 7668 h 4929733"/>
              <a:gd name="connsiteX2" fmla="*/ 11992 w 6014544"/>
              <a:gd name="connsiteY2" fmla="*/ 4929733 h 4929733"/>
              <a:gd name="connsiteX3" fmla="*/ 826657 w 6014544"/>
              <a:gd name="connsiteY3" fmla="*/ 4904003 h 4929733"/>
              <a:gd name="connsiteX4" fmla="*/ 891923 w 6014544"/>
              <a:gd name="connsiteY4" fmla="*/ 4897516 h 4929733"/>
              <a:gd name="connsiteX5" fmla="*/ 956205 w 6014544"/>
              <a:gd name="connsiteY5" fmla="*/ 4890395 h 4929733"/>
              <a:gd name="connsiteX6" fmla="*/ 1019514 w 6014544"/>
              <a:gd name="connsiteY6" fmla="*/ 4882647 h 4929733"/>
              <a:gd name="connsiteX7" fmla="*/ 1081862 w 6014544"/>
              <a:gd name="connsiteY7" fmla="*/ 4874279 h 4929733"/>
              <a:gd name="connsiteX8" fmla="*/ 1143262 w 6014544"/>
              <a:gd name="connsiteY8" fmla="*/ 4865297 h 4929733"/>
              <a:gd name="connsiteX9" fmla="*/ 1203724 w 6014544"/>
              <a:gd name="connsiteY9" fmla="*/ 4855708 h 4929733"/>
              <a:gd name="connsiteX10" fmla="*/ 1263261 w 6014544"/>
              <a:gd name="connsiteY10" fmla="*/ 4845517 h 4929733"/>
              <a:gd name="connsiteX11" fmla="*/ 1321883 w 6014544"/>
              <a:gd name="connsiteY11" fmla="*/ 4834732 h 4929733"/>
              <a:gd name="connsiteX12" fmla="*/ 1379603 w 6014544"/>
              <a:gd name="connsiteY12" fmla="*/ 4823359 h 4929733"/>
              <a:gd name="connsiteX13" fmla="*/ 1436433 w 6014544"/>
              <a:gd name="connsiteY13" fmla="*/ 4811404 h 4929733"/>
              <a:gd name="connsiteX14" fmla="*/ 1492384 w 6014544"/>
              <a:gd name="connsiteY14" fmla="*/ 4798874 h 4929733"/>
              <a:gd name="connsiteX15" fmla="*/ 1547467 w 6014544"/>
              <a:gd name="connsiteY15" fmla="*/ 4785776 h 4929733"/>
              <a:gd name="connsiteX16" fmla="*/ 1601695 w 6014544"/>
              <a:gd name="connsiteY16" fmla="*/ 4772115 h 4929733"/>
              <a:gd name="connsiteX17" fmla="*/ 1655080 w 6014544"/>
              <a:gd name="connsiteY17" fmla="*/ 4757899 h 4929733"/>
              <a:gd name="connsiteX18" fmla="*/ 1707632 w 6014544"/>
              <a:gd name="connsiteY18" fmla="*/ 4743134 h 4929733"/>
              <a:gd name="connsiteX19" fmla="*/ 1759363 w 6014544"/>
              <a:gd name="connsiteY19" fmla="*/ 4727825 h 4929733"/>
              <a:gd name="connsiteX20" fmla="*/ 1810286 w 6014544"/>
              <a:gd name="connsiteY20" fmla="*/ 4711981 h 4929733"/>
              <a:gd name="connsiteX21" fmla="*/ 1860412 w 6014544"/>
              <a:gd name="connsiteY21" fmla="*/ 4695607 h 4929733"/>
              <a:gd name="connsiteX22" fmla="*/ 1909753 w 6014544"/>
              <a:gd name="connsiteY22" fmla="*/ 4678710 h 4929733"/>
              <a:gd name="connsiteX23" fmla="*/ 1958320 w 6014544"/>
              <a:gd name="connsiteY23" fmla="*/ 4661296 h 4929733"/>
              <a:gd name="connsiteX24" fmla="*/ 2006125 w 6014544"/>
              <a:gd name="connsiteY24" fmla="*/ 4643371 h 4929733"/>
              <a:gd name="connsiteX25" fmla="*/ 2053179 w 6014544"/>
              <a:gd name="connsiteY25" fmla="*/ 4624943 h 4929733"/>
              <a:gd name="connsiteX26" fmla="*/ 2099495 w 6014544"/>
              <a:gd name="connsiteY26" fmla="*/ 4606017 h 4929733"/>
              <a:gd name="connsiteX27" fmla="*/ 2145084 w 6014544"/>
              <a:gd name="connsiteY27" fmla="*/ 4586601 h 4929733"/>
              <a:gd name="connsiteX28" fmla="*/ 2189958 w 6014544"/>
              <a:gd name="connsiteY28" fmla="*/ 4566700 h 4929733"/>
              <a:gd name="connsiteX29" fmla="*/ 2234129 w 6014544"/>
              <a:gd name="connsiteY29" fmla="*/ 4546321 h 4929733"/>
              <a:gd name="connsiteX30" fmla="*/ 2277607 w 6014544"/>
              <a:gd name="connsiteY30" fmla="*/ 4525471 h 4929733"/>
              <a:gd name="connsiteX31" fmla="*/ 2320406 w 6014544"/>
              <a:gd name="connsiteY31" fmla="*/ 4504156 h 4929733"/>
              <a:gd name="connsiteX32" fmla="*/ 2362536 w 6014544"/>
              <a:gd name="connsiteY32" fmla="*/ 4482383 h 4929733"/>
              <a:gd name="connsiteX33" fmla="*/ 2404009 w 6014544"/>
              <a:gd name="connsiteY33" fmla="*/ 4460157 h 4929733"/>
              <a:gd name="connsiteX34" fmla="*/ 2444837 w 6014544"/>
              <a:gd name="connsiteY34" fmla="*/ 4437486 h 4929733"/>
              <a:gd name="connsiteX35" fmla="*/ 2485032 w 6014544"/>
              <a:gd name="connsiteY35" fmla="*/ 4414376 h 4929733"/>
              <a:gd name="connsiteX36" fmla="*/ 2524605 w 6014544"/>
              <a:gd name="connsiteY36" fmla="*/ 4390833 h 4929733"/>
              <a:gd name="connsiteX37" fmla="*/ 2563568 w 6014544"/>
              <a:gd name="connsiteY37" fmla="*/ 4366865 h 4929733"/>
              <a:gd name="connsiteX38" fmla="*/ 2601933 w 6014544"/>
              <a:gd name="connsiteY38" fmla="*/ 4342477 h 4929733"/>
              <a:gd name="connsiteX39" fmla="*/ 2639711 w 6014544"/>
              <a:gd name="connsiteY39" fmla="*/ 4317675 h 4929733"/>
              <a:gd name="connsiteX40" fmla="*/ 2676915 w 6014544"/>
              <a:gd name="connsiteY40" fmla="*/ 4292467 h 4929733"/>
              <a:gd name="connsiteX41" fmla="*/ 2713555 w 6014544"/>
              <a:gd name="connsiteY41" fmla="*/ 4266859 h 4929733"/>
              <a:gd name="connsiteX42" fmla="*/ 2749643 w 6014544"/>
              <a:gd name="connsiteY42" fmla="*/ 4240857 h 4929733"/>
              <a:gd name="connsiteX43" fmla="*/ 2785192 w 6014544"/>
              <a:gd name="connsiteY43" fmla="*/ 4214468 h 4929733"/>
              <a:gd name="connsiteX44" fmla="*/ 2820213 w 6014544"/>
              <a:gd name="connsiteY44" fmla="*/ 4187699 h 4929733"/>
              <a:gd name="connsiteX45" fmla="*/ 2854717 w 6014544"/>
              <a:gd name="connsiteY45" fmla="*/ 4160555 h 4929733"/>
              <a:gd name="connsiteX46" fmla="*/ 2888716 w 6014544"/>
              <a:gd name="connsiteY46" fmla="*/ 4133043 h 4929733"/>
              <a:gd name="connsiteX47" fmla="*/ 2922222 w 6014544"/>
              <a:gd name="connsiteY47" fmla="*/ 4105171 h 4929733"/>
              <a:gd name="connsiteX48" fmla="*/ 2955247 w 6014544"/>
              <a:gd name="connsiteY48" fmla="*/ 4076943 h 4929733"/>
              <a:gd name="connsiteX49" fmla="*/ 2987803 w 6014544"/>
              <a:gd name="connsiteY49" fmla="*/ 4048367 h 4929733"/>
              <a:gd name="connsiteX50" fmla="*/ 3019900 w 6014544"/>
              <a:gd name="connsiteY50" fmla="*/ 4019449 h 4929733"/>
              <a:gd name="connsiteX51" fmla="*/ 3051551 w 6014544"/>
              <a:gd name="connsiteY51" fmla="*/ 3990196 h 4929733"/>
              <a:gd name="connsiteX52" fmla="*/ 3082767 w 6014544"/>
              <a:gd name="connsiteY52" fmla="*/ 3960614 h 4929733"/>
              <a:gd name="connsiteX53" fmla="*/ 3113560 w 6014544"/>
              <a:gd name="connsiteY53" fmla="*/ 3930710 h 4929733"/>
              <a:gd name="connsiteX54" fmla="*/ 3143943 w 6014544"/>
              <a:gd name="connsiteY54" fmla="*/ 3900490 h 4929733"/>
              <a:gd name="connsiteX55" fmla="*/ 3173925 w 6014544"/>
              <a:gd name="connsiteY55" fmla="*/ 3869960 h 4929733"/>
              <a:gd name="connsiteX56" fmla="*/ 3203520 w 6014544"/>
              <a:gd name="connsiteY56" fmla="*/ 3839127 h 4929733"/>
              <a:gd name="connsiteX57" fmla="*/ 3232739 w 6014544"/>
              <a:gd name="connsiteY57" fmla="*/ 3807998 h 4929733"/>
              <a:gd name="connsiteX58" fmla="*/ 3261593 w 6014544"/>
              <a:gd name="connsiteY58" fmla="*/ 3776579 h 4929733"/>
              <a:gd name="connsiteX59" fmla="*/ 3290094 w 6014544"/>
              <a:gd name="connsiteY59" fmla="*/ 3744877 h 4929733"/>
              <a:gd name="connsiteX60" fmla="*/ 3318254 w 6014544"/>
              <a:gd name="connsiteY60" fmla="*/ 3712897 h 4929733"/>
              <a:gd name="connsiteX61" fmla="*/ 3346085 w 6014544"/>
              <a:gd name="connsiteY61" fmla="*/ 3680647 h 4929733"/>
              <a:gd name="connsiteX62" fmla="*/ 3373598 w 6014544"/>
              <a:gd name="connsiteY62" fmla="*/ 3648133 h 4929733"/>
              <a:gd name="connsiteX63" fmla="*/ 3400806 w 6014544"/>
              <a:gd name="connsiteY63" fmla="*/ 3615361 h 4929733"/>
              <a:gd name="connsiteX64" fmla="*/ 3427719 w 6014544"/>
              <a:gd name="connsiteY64" fmla="*/ 3582338 h 4929733"/>
              <a:gd name="connsiteX65" fmla="*/ 3454349 w 6014544"/>
              <a:gd name="connsiteY65" fmla="*/ 3549071 h 4929733"/>
              <a:gd name="connsiteX66" fmla="*/ 3480708 w 6014544"/>
              <a:gd name="connsiteY66" fmla="*/ 3515565 h 4929733"/>
              <a:gd name="connsiteX67" fmla="*/ 3506808 w 6014544"/>
              <a:gd name="connsiteY67" fmla="*/ 3481828 h 4929733"/>
              <a:gd name="connsiteX68" fmla="*/ 3532661 w 6014544"/>
              <a:gd name="connsiteY68" fmla="*/ 3447865 h 4929733"/>
              <a:gd name="connsiteX69" fmla="*/ 3558277 w 6014544"/>
              <a:gd name="connsiteY69" fmla="*/ 3413684 h 4929733"/>
              <a:gd name="connsiteX70" fmla="*/ 3583670 w 6014544"/>
              <a:gd name="connsiteY70" fmla="*/ 3379290 h 4929733"/>
              <a:gd name="connsiteX71" fmla="*/ 3608850 w 6014544"/>
              <a:gd name="connsiteY71" fmla="*/ 3344691 h 4929733"/>
              <a:gd name="connsiteX72" fmla="*/ 3633829 w 6014544"/>
              <a:gd name="connsiteY72" fmla="*/ 3309893 h 4929733"/>
              <a:gd name="connsiteX73" fmla="*/ 3683232 w 6014544"/>
              <a:gd name="connsiteY73" fmla="*/ 3239724 h 4929733"/>
              <a:gd name="connsiteX74" fmla="*/ 3731972 w 6014544"/>
              <a:gd name="connsiteY74" fmla="*/ 3168836 h 4929733"/>
              <a:gd name="connsiteX75" fmla="*/ 3780142 w 6014544"/>
              <a:gd name="connsiteY75" fmla="*/ 3097281 h 4929733"/>
              <a:gd name="connsiteX76" fmla="*/ 3827837 w 6014544"/>
              <a:gd name="connsiteY76" fmla="*/ 3025110 h 4929733"/>
              <a:gd name="connsiteX77" fmla="*/ 3875150 w 6014544"/>
              <a:gd name="connsiteY77" fmla="*/ 2952375 h 4929733"/>
              <a:gd name="connsiteX78" fmla="*/ 3945607 w 6014544"/>
              <a:gd name="connsiteY78" fmla="*/ 2842329 h 4929733"/>
              <a:gd name="connsiteX79" fmla="*/ 4227251 w 6014544"/>
              <a:gd name="connsiteY79" fmla="*/ 2394125 h 4929733"/>
              <a:gd name="connsiteX80" fmla="*/ 4299195 w 6014544"/>
              <a:gd name="connsiteY80" fmla="*/ 2280944 h 4929733"/>
              <a:gd name="connsiteX81" fmla="*/ 4347829 w 6014544"/>
              <a:gd name="connsiteY81" fmla="*/ 2205422 h 4929733"/>
              <a:gd name="connsiteX82" fmla="*/ 4428507 w 6014544"/>
              <a:gd name="connsiteY82" fmla="*/ 2081094 h 4929733"/>
              <a:gd name="connsiteX83" fmla="*/ 4512003 w 6014544"/>
              <a:gd name="connsiteY83" fmla="*/ 1950584 h 4929733"/>
              <a:gd name="connsiteX84" fmla="*/ 4787968 w 6014544"/>
              <a:gd name="connsiteY84" fmla="*/ 1513988 h 4929733"/>
              <a:gd name="connsiteX85" fmla="*/ 4871213 w 6014544"/>
              <a:gd name="connsiteY85" fmla="*/ 1383871 h 4929733"/>
              <a:gd name="connsiteX86" fmla="*/ 4927104 w 6014544"/>
              <a:gd name="connsiteY86" fmla="*/ 1297666 h 4929733"/>
              <a:gd name="connsiteX87" fmla="*/ 4983417 w 6014544"/>
              <a:gd name="connsiteY87" fmla="*/ 1212012 h 4929733"/>
              <a:gd name="connsiteX88" fmla="*/ 5040240 w 6014544"/>
              <a:gd name="connsiteY88" fmla="*/ 1127013 h 4929733"/>
              <a:gd name="connsiteX89" fmla="*/ 5097662 w 6014544"/>
              <a:gd name="connsiteY89" fmla="*/ 1042769 h 4929733"/>
              <a:gd name="connsiteX90" fmla="*/ 5126626 w 6014544"/>
              <a:gd name="connsiteY90" fmla="*/ 1000963 h 4929733"/>
              <a:gd name="connsiteX91" fmla="*/ 5155774 w 6014544"/>
              <a:gd name="connsiteY91" fmla="*/ 959384 h 4929733"/>
              <a:gd name="connsiteX92" fmla="*/ 5185115 w 6014544"/>
              <a:gd name="connsiteY92" fmla="*/ 918045 h 4929733"/>
              <a:gd name="connsiteX93" fmla="*/ 5214663 w 6014544"/>
              <a:gd name="connsiteY93" fmla="*/ 876959 h 4929733"/>
              <a:gd name="connsiteX94" fmla="*/ 5244427 w 6014544"/>
              <a:gd name="connsiteY94" fmla="*/ 836139 h 4929733"/>
              <a:gd name="connsiteX95" fmla="*/ 5274420 w 6014544"/>
              <a:gd name="connsiteY95" fmla="*/ 795597 h 4929733"/>
              <a:gd name="connsiteX96" fmla="*/ 5304651 w 6014544"/>
              <a:gd name="connsiteY96" fmla="*/ 755346 h 4929733"/>
              <a:gd name="connsiteX97" fmla="*/ 5335133 w 6014544"/>
              <a:gd name="connsiteY97" fmla="*/ 715400 h 4929733"/>
              <a:gd name="connsiteX98" fmla="*/ 5365877 w 6014544"/>
              <a:gd name="connsiteY98" fmla="*/ 675770 h 4929733"/>
              <a:gd name="connsiteX99" fmla="*/ 5396893 w 6014544"/>
              <a:gd name="connsiteY99" fmla="*/ 636470 h 4929733"/>
              <a:gd name="connsiteX100" fmla="*/ 5428193 w 6014544"/>
              <a:gd name="connsiteY100" fmla="*/ 597512 h 4929733"/>
              <a:gd name="connsiteX101" fmla="*/ 5459788 w 6014544"/>
              <a:gd name="connsiteY101" fmla="*/ 558910 h 4929733"/>
              <a:gd name="connsiteX102" fmla="*/ 5491689 w 6014544"/>
              <a:gd name="connsiteY102" fmla="*/ 520675 h 4929733"/>
              <a:gd name="connsiteX103" fmla="*/ 5523908 w 6014544"/>
              <a:gd name="connsiteY103" fmla="*/ 482821 h 4929733"/>
              <a:gd name="connsiteX104" fmla="*/ 5556455 w 6014544"/>
              <a:gd name="connsiteY104" fmla="*/ 445361 h 4929733"/>
              <a:gd name="connsiteX105" fmla="*/ 5589342 w 6014544"/>
              <a:gd name="connsiteY105" fmla="*/ 408306 h 4929733"/>
              <a:gd name="connsiteX106" fmla="*/ 5622579 w 6014544"/>
              <a:gd name="connsiteY106" fmla="*/ 371671 h 4929733"/>
              <a:gd name="connsiteX107" fmla="*/ 5656179 w 6014544"/>
              <a:gd name="connsiteY107" fmla="*/ 335468 h 4929733"/>
              <a:gd name="connsiteX108" fmla="*/ 5690152 w 6014544"/>
              <a:gd name="connsiteY108" fmla="*/ 299710 h 4929733"/>
              <a:gd name="connsiteX109" fmla="*/ 5724509 w 6014544"/>
              <a:gd name="connsiteY109" fmla="*/ 264408 h 4929733"/>
              <a:gd name="connsiteX110" fmla="*/ 5759262 w 6014544"/>
              <a:gd name="connsiteY110" fmla="*/ 229577 h 4929733"/>
              <a:gd name="connsiteX111" fmla="*/ 5794421 w 6014544"/>
              <a:gd name="connsiteY111" fmla="*/ 195229 h 4929733"/>
              <a:gd name="connsiteX112" fmla="*/ 5829999 w 6014544"/>
              <a:gd name="connsiteY112" fmla="*/ 161377 h 4929733"/>
              <a:gd name="connsiteX113" fmla="*/ 5866005 w 6014544"/>
              <a:gd name="connsiteY113" fmla="*/ 128033 h 4929733"/>
              <a:gd name="connsiteX114" fmla="*/ 5902451 w 6014544"/>
              <a:gd name="connsiteY114" fmla="*/ 95211 h 4929733"/>
              <a:gd name="connsiteX115" fmla="*/ 5939349 w 6014544"/>
              <a:gd name="connsiteY115" fmla="*/ 62923 h 4929733"/>
              <a:gd name="connsiteX116" fmla="*/ 5976710 w 6014544"/>
              <a:gd name="connsiteY116" fmla="*/ 31181 h 4929733"/>
              <a:gd name="connsiteX117" fmla="*/ 6014544 w 6014544"/>
              <a:gd name="connsiteY117" fmla="*/ 0 h 49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6014544" h="4929733">
                <a:moveTo>
                  <a:pt x="6014544" y="0"/>
                </a:moveTo>
                <a:lnTo>
                  <a:pt x="511" y="7668"/>
                </a:lnTo>
                <a:cubicBezTo>
                  <a:pt x="-3330" y="1650912"/>
                  <a:pt x="15833" y="3286489"/>
                  <a:pt x="11992" y="4929733"/>
                </a:cubicBezTo>
                <a:lnTo>
                  <a:pt x="826657" y="4904003"/>
                </a:lnTo>
                <a:lnTo>
                  <a:pt x="891923" y="4897516"/>
                </a:lnTo>
                <a:lnTo>
                  <a:pt x="956205" y="4890395"/>
                </a:lnTo>
                <a:lnTo>
                  <a:pt x="1019514" y="4882647"/>
                </a:lnTo>
                <a:lnTo>
                  <a:pt x="1081862" y="4874279"/>
                </a:lnTo>
                <a:lnTo>
                  <a:pt x="1143262" y="4865297"/>
                </a:lnTo>
                <a:lnTo>
                  <a:pt x="1203724" y="4855708"/>
                </a:lnTo>
                <a:lnTo>
                  <a:pt x="1263261" y="4845517"/>
                </a:lnTo>
                <a:lnTo>
                  <a:pt x="1321883" y="4834732"/>
                </a:lnTo>
                <a:lnTo>
                  <a:pt x="1379603" y="4823359"/>
                </a:lnTo>
                <a:lnTo>
                  <a:pt x="1436433" y="4811404"/>
                </a:lnTo>
                <a:lnTo>
                  <a:pt x="1492384" y="4798874"/>
                </a:lnTo>
                <a:lnTo>
                  <a:pt x="1547467" y="4785776"/>
                </a:lnTo>
                <a:lnTo>
                  <a:pt x="1601695" y="4772115"/>
                </a:lnTo>
                <a:lnTo>
                  <a:pt x="1655080" y="4757899"/>
                </a:lnTo>
                <a:lnTo>
                  <a:pt x="1707632" y="4743134"/>
                </a:lnTo>
                <a:lnTo>
                  <a:pt x="1759363" y="4727825"/>
                </a:lnTo>
                <a:lnTo>
                  <a:pt x="1810286" y="4711981"/>
                </a:lnTo>
                <a:lnTo>
                  <a:pt x="1860412" y="4695607"/>
                </a:lnTo>
                <a:lnTo>
                  <a:pt x="1909753" y="4678710"/>
                </a:lnTo>
                <a:lnTo>
                  <a:pt x="1958320" y="4661296"/>
                </a:lnTo>
                <a:lnTo>
                  <a:pt x="2006125" y="4643371"/>
                </a:lnTo>
                <a:lnTo>
                  <a:pt x="2053179" y="4624943"/>
                </a:lnTo>
                <a:lnTo>
                  <a:pt x="2099495" y="4606017"/>
                </a:lnTo>
                <a:lnTo>
                  <a:pt x="2145084" y="4586601"/>
                </a:lnTo>
                <a:lnTo>
                  <a:pt x="2189958" y="4566700"/>
                </a:lnTo>
                <a:lnTo>
                  <a:pt x="2234129" y="4546321"/>
                </a:lnTo>
                <a:lnTo>
                  <a:pt x="2277607" y="4525471"/>
                </a:lnTo>
                <a:lnTo>
                  <a:pt x="2320406" y="4504156"/>
                </a:lnTo>
                <a:lnTo>
                  <a:pt x="2362536" y="4482383"/>
                </a:lnTo>
                <a:lnTo>
                  <a:pt x="2404009" y="4460157"/>
                </a:lnTo>
                <a:lnTo>
                  <a:pt x="2444837" y="4437486"/>
                </a:lnTo>
                <a:lnTo>
                  <a:pt x="2485032" y="4414376"/>
                </a:lnTo>
                <a:lnTo>
                  <a:pt x="2524605" y="4390833"/>
                </a:lnTo>
                <a:lnTo>
                  <a:pt x="2563568" y="4366865"/>
                </a:lnTo>
                <a:lnTo>
                  <a:pt x="2601933" y="4342477"/>
                </a:lnTo>
                <a:lnTo>
                  <a:pt x="2639711" y="4317675"/>
                </a:lnTo>
                <a:lnTo>
                  <a:pt x="2676915" y="4292467"/>
                </a:lnTo>
                <a:lnTo>
                  <a:pt x="2713555" y="4266859"/>
                </a:lnTo>
                <a:lnTo>
                  <a:pt x="2749643" y="4240857"/>
                </a:lnTo>
                <a:lnTo>
                  <a:pt x="2785192" y="4214468"/>
                </a:lnTo>
                <a:lnTo>
                  <a:pt x="2820213" y="4187699"/>
                </a:lnTo>
                <a:lnTo>
                  <a:pt x="2854717" y="4160555"/>
                </a:lnTo>
                <a:lnTo>
                  <a:pt x="2888716" y="4133043"/>
                </a:lnTo>
                <a:lnTo>
                  <a:pt x="2922222" y="4105171"/>
                </a:lnTo>
                <a:lnTo>
                  <a:pt x="2955247" y="4076943"/>
                </a:lnTo>
                <a:lnTo>
                  <a:pt x="2987803" y="4048367"/>
                </a:lnTo>
                <a:lnTo>
                  <a:pt x="3019900" y="4019449"/>
                </a:lnTo>
                <a:lnTo>
                  <a:pt x="3051551" y="3990196"/>
                </a:lnTo>
                <a:lnTo>
                  <a:pt x="3082767" y="3960614"/>
                </a:lnTo>
                <a:lnTo>
                  <a:pt x="3113560" y="3930710"/>
                </a:lnTo>
                <a:lnTo>
                  <a:pt x="3143943" y="3900490"/>
                </a:lnTo>
                <a:lnTo>
                  <a:pt x="3173925" y="3869960"/>
                </a:lnTo>
                <a:lnTo>
                  <a:pt x="3203520" y="3839127"/>
                </a:lnTo>
                <a:lnTo>
                  <a:pt x="3232739" y="3807998"/>
                </a:lnTo>
                <a:lnTo>
                  <a:pt x="3261593" y="3776579"/>
                </a:lnTo>
                <a:lnTo>
                  <a:pt x="3290094" y="3744877"/>
                </a:lnTo>
                <a:lnTo>
                  <a:pt x="3318254" y="3712897"/>
                </a:lnTo>
                <a:lnTo>
                  <a:pt x="3346085" y="3680647"/>
                </a:lnTo>
                <a:lnTo>
                  <a:pt x="3373598" y="3648133"/>
                </a:lnTo>
                <a:lnTo>
                  <a:pt x="3400806" y="3615361"/>
                </a:lnTo>
                <a:lnTo>
                  <a:pt x="3427719" y="3582338"/>
                </a:lnTo>
                <a:lnTo>
                  <a:pt x="3454349" y="3549071"/>
                </a:lnTo>
                <a:lnTo>
                  <a:pt x="3480708" y="3515565"/>
                </a:lnTo>
                <a:lnTo>
                  <a:pt x="3506808" y="3481828"/>
                </a:lnTo>
                <a:lnTo>
                  <a:pt x="3532661" y="3447865"/>
                </a:lnTo>
                <a:lnTo>
                  <a:pt x="3558277" y="3413684"/>
                </a:lnTo>
                <a:lnTo>
                  <a:pt x="3583670" y="3379290"/>
                </a:lnTo>
                <a:lnTo>
                  <a:pt x="3608850" y="3344691"/>
                </a:lnTo>
                <a:lnTo>
                  <a:pt x="3633829" y="3309893"/>
                </a:lnTo>
                <a:lnTo>
                  <a:pt x="3683232" y="3239724"/>
                </a:lnTo>
                <a:lnTo>
                  <a:pt x="3731972" y="3168836"/>
                </a:lnTo>
                <a:lnTo>
                  <a:pt x="3780142" y="3097281"/>
                </a:lnTo>
                <a:lnTo>
                  <a:pt x="3827837" y="3025110"/>
                </a:lnTo>
                <a:lnTo>
                  <a:pt x="3875150" y="2952375"/>
                </a:lnTo>
                <a:lnTo>
                  <a:pt x="3945607" y="2842329"/>
                </a:lnTo>
                <a:lnTo>
                  <a:pt x="4227251" y="2394125"/>
                </a:lnTo>
                <a:lnTo>
                  <a:pt x="4299195" y="2280944"/>
                </a:lnTo>
                <a:lnTo>
                  <a:pt x="4347829" y="2205422"/>
                </a:lnTo>
                <a:lnTo>
                  <a:pt x="4428507" y="2081094"/>
                </a:lnTo>
                <a:lnTo>
                  <a:pt x="4512003" y="1950584"/>
                </a:lnTo>
                <a:lnTo>
                  <a:pt x="4787968" y="1513988"/>
                </a:lnTo>
                <a:lnTo>
                  <a:pt x="4871213" y="1383871"/>
                </a:lnTo>
                <a:lnTo>
                  <a:pt x="4927104" y="1297666"/>
                </a:lnTo>
                <a:lnTo>
                  <a:pt x="4983417" y="1212012"/>
                </a:lnTo>
                <a:lnTo>
                  <a:pt x="5040240" y="1127013"/>
                </a:lnTo>
                <a:lnTo>
                  <a:pt x="5097662" y="1042769"/>
                </a:lnTo>
                <a:lnTo>
                  <a:pt x="5126626" y="1000963"/>
                </a:lnTo>
                <a:lnTo>
                  <a:pt x="5155774" y="959384"/>
                </a:lnTo>
                <a:lnTo>
                  <a:pt x="5185115" y="918045"/>
                </a:lnTo>
                <a:lnTo>
                  <a:pt x="5214663" y="876959"/>
                </a:lnTo>
                <a:lnTo>
                  <a:pt x="5244427" y="836139"/>
                </a:lnTo>
                <a:lnTo>
                  <a:pt x="5274420" y="795597"/>
                </a:lnTo>
                <a:lnTo>
                  <a:pt x="5304651" y="755346"/>
                </a:lnTo>
                <a:lnTo>
                  <a:pt x="5335133" y="715400"/>
                </a:lnTo>
                <a:lnTo>
                  <a:pt x="5365877" y="675770"/>
                </a:lnTo>
                <a:lnTo>
                  <a:pt x="5396893" y="636470"/>
                </a:lnTo>
                <a:lnTo>
                  <a:pt x="5428193" y="597512"/>
                </a:lnTo>
                <a:lnTo>
                  <a:pt x="5459788" y="558910"/>
                </a:lnTo>
                <a:lnTo>
                  <a:pt x="5491689" y="520675"/>
                </a:lnTo>
                <a:lnTo>
                  <a:pt x="5523908" y="482821"/>
                </a:lnTo>
                <a:lnTo>
                  <a:pt x="5556455" y="445361"/>
                </a:lnTo>
                <a:lnTo>
                  <a:pt x="5589342" y="408306"/>
                </a:lnTo>
                <a:lnTo>
                  <a:pt x="5622579" y="371671"/>
                </a:lnTo>
                <a:lnTo>
                  <a:pt x="5656179" y="335468"/>
                </a:lnTo>
                <a:lnTo>
                  <a:pt x="5690152" y="299710"/>
                </a:lnTo>
                <a:lnTo>
                  <a:pt x="5724509" y="264408"/>
                </a:lnTo>
                <a:lnTo>
                  <a:pt x="5759262" y="229577"/>
                </a:lnTo>
                <a:lnTo>
                  <a:pt x="5794421" y="195229"/>
                </a:lnTo>
                <a:lnTo>
                  <a:pt x="5829999" y="161377"/>
                </a:lnTo>
                <a:lnTo>
                  <a:pt x="5866005" y="128033"/>
                </a:lnTo>
                <a:lnTo>
                  <a:pt x="5902451" y="95211"/>
                </a:lnTo>
                <a:lnTo>
                  <a:pt x="5939349" y="62923"/>
                </a:lnTo>
                <a:lnTo>
                  <a:pt x="5976710" y="31181"/>
                </a:lnTo>
                <a:lnTo>
                  <a:pt x="6014544" y="0"/>
                </a:lnTo>
                <a:close/>
              </a:path>
            </a:pathLst>
          </a:custGeom>
          <a:solidFill>
            <a:schemeClr val="bg1"/>
          </a:solidFill>
        </p:spPr>
        <p:txBody>
          <a:bodyPr wrap="square" lIns="0" tIns="0" rIns="0" bIns="0" rtlCol="0"/>
          <a:lstStyle/>
          <a:p>
            <a:endParaRPr/>
          </a:p>
        </p:txBody>
      </p:sp>
      <p:sp>
        <p:nvSpPr>
          <p:cNvPr id="39" name="Titel 1">
            <a:extLst>
              <a:ext uri="{FF2B5EF4-FFF2-40B4-BE49-F238E27FC236}">
                <a16:creationId xmlns:a16="http://schemas.microsoft.com/office/drawing/2014/main" id="{F420976D-DF05-5525-6577-F426180F9CA9}"/>
              </a:ext>
            </a:extLst>
          </p:cNvPr>
          <p:cNvSpPr>
            <a:spLocks noGrp="1"/>
          </p:cNvSpPr>
          <p:nvPr>
            <p:ph type="ctrTitle"/>
          </p:nvPr>
        </p:nvSpPr>
        <p:spPr>
          <a:xfrm>
            <a:off x="399922" y="2161077"/>
            <a:ext cx="5443315" cy="1725277"/>
          </a:xfrm>
          <a:prstGeom prst="rect">
            <a:avLst/>
          </a:prstGeom>
        </p:spPr>
        <p:txBody>
          <a:bodyPr anchor="b">
            <a:noAutofit/>
          </a:bodyPr>
          <a:lstStyle>
            <a:lvl1pPr algn="l">
              <a:defRPr sz="6000" b="1" i="0">
                <a:solidFill>
                  <a:srgbClr val="2C3051"/>
                </a:solidFill>
                <a:latin typeface="Avenir Black" panose="02000503020000020003" pitchFamily="2" charset="0"/>
              </a:defRPr>
            </a:lvl1pPr>
          </a:lstStyle>
          <a:p>
            <a:r>
              <a:rPr lang="fr-FR"/>
              <a:t>Modifiez le style du titre</a:t>
            </a:r>
            <a:endParaRPr lang="nl-BE"/>
          </a:p>
        </p:txBody>
      </p:sp>
      <p:pic>
        <p:nvPicPr>
          <p:cNvPr id="8" name="Afbeelding 28">
            <a:extLst>
              <a:ext uri="{FF2B5EF4-FFF2-40B4-BE49-F238E27FC236}">
                <a16:creationId xmlns:a16="http://schemas.microsoft.com/office/drawing/2014/main" id="{83CAAACC-926A-7D84-2E91-B9FAC5A21B7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Tree>
    <p:extLst>
      <p:ext uri="{BB962C8B-B14F-4D97-AF65-F5344CB8AC3E}">
        <p14:creationId xmlns:p14="http://schemas.microsoft.com/office/powerpoint/2010/main" val="9166851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ubrik, text med foto">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6480000" y="612000"/>
            <a:ext cx="5040000" cy="5130000"/>
          </a:xfrm>
          <a:solidFill>
            <a:schemeClr val="bg1">
              <a:lumMod val="85000"/>
            </a:schemeClr>
          </a:solidFill>
        </p:spPr>
        <p:txBody>
          <a:bodyPr tIns="936000" anchor="ctr"/>
          <a:lstStyle>
            <a:lvl1pPr marL="0" indent="0" algn="ctr">
              <a:buFontTx/>
              <a:buNone/>
              <a:defRPr sz="1800"/>
            </a:lvl1pPr>
          </a:lstStyle>
          <a:p>
            <a:pPr lvl="0"/>
            <a:r>
              <a:rPr lang="sv-SE" noProof="0"/>
              <a:t>Klicka på ikonen för att välja bild</a:t>
            </a:r>
          </a:p>
        </p:txBody>
      </p:sp>
      <p:sp>
        <p:nvSpPr>
          <p:cNvPr id="9" name="Text Placeholder 4"/>
          <p:cNvSpPr>
            <a:spLocks noGrp="1"/>
          </p:cNvSpPr>
          <p:nvPr>
            <p:ph type="body" sz="quarter" idx="14" hasCustomPrompt="1"/>
          </p:nvPr>
        </p:nvSpPr>
        <p:spPr>
          <a:xfrm>
            <a:off x="695324" y="1598614"/>
            <a:ext cx="5279591" cy="4494212"/>
          </a:xfrm>
        </p:spPr>
        <p:txBody>
          <a:bodyPr/>
          <a:lstStyle>
            <a:lvl1pPr marL="0" indent="0">
              <a:buFontTx/>
              <a:buNone/>
              <a:defRPr/>
            </a:lvl1pPr>
            <a:lvl2pPr>
              <a:defRPr/>
            </a:lvl2pPr>
          </a:lstStyle>
          <a:p>
            <a:pPr lvl="0"/>
            <a:r>
              <a:rPr lang="sv-SE" noProof="0"/>
              <a:t>Klicka för att ändra text</a:t>
            </a:r>
            <a:endParaRPr lang="sv-SE"/>
          </a:p>
        </p:txBody>
      </p:sp>
      <p:sp>
        <p:nvSpPr>
          <p:cNvPr id="11"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3" name="Title 2"/>
          <p:cNvSpPr>
            <a:spLocks noGrp="1"/>
          </p:cNvSpPr>
          <p:nvPr>
            <p:ph type="title" hasCustomPrompt="1"/>
          </p:nvPr>
        </p:nvSpPr>
        <p:spPr>
          <a:xfrm>
            <a:off x="695325" y="340967"/>
            <a:ext cx="5400675" cy="981075"/>
          </a:xfrm>
        </p:spPr>
        <p:txBody>
          <a:bodyPr/>
          <a:lstStyle/>
          <a:p>
            <a:r>
              <a:rPr lang="sv-SE" noProof="0"/>
              <a:t>Klicka för att ändra text</a:t>
            </a:r>
            <a:endParaRPr lang="sv-SE"/>
          </a:p>
        </p:txBody>
      </p:sp>
      <p:sp>
        <p:nvSpPr>
          <p:cNvPr id="6" name="Date Placeholder 3">
            <a:extLst>
              <a:ext uri="{FF2B5EF4-FFF2-40B4-BE49-F238E27FC236}">
                <a16:creationId xmlns:a16="http://schemas.microsoft.com/office/drawing/2014/main" id="{F60E185C-8238-431A-88DD-491474AAF65A}"/>
              </a:ext>
            </a:extLst>
          </p:cNvPr>
          <p:cNvSpPr>
            <a:spLocks noGrp="1"/>
          </p:cNvSpPr>
          <p:nvPr>
            <p:ph type="dt" sz="half" idx="19"/>
          </p:nvPr>
        </p:nvSpPr>
        <p:spPr/>
        <p:txBody>
          <a:bodyPr/>
          <a:lstStyle>
            <a:lvl1pPr>
              <a:defRPr/>
            </a:lvl1pPr>
          </a:lstStyle>
          <a:p>
            <a:pPr>
              <a:defRPr/>
            </a:pPr>
            <a:fld id="{4C134C49-CC14-4E36-975D-B7EBE9FC43B8}" type="datetime1">
              <a:rPr lang="sv-SE"/>
              <a:pPr>
                <a:defRPr/>
              </a:pPr>
              <a:t>2025-10-03</a:t>
            </a:fld>
            <a:endParaRPr lang="sv-SE"/>
          </a:p>
        </p:txBody>
      </p:sp>
      <p:sp>
        <p:nvSpPr>
          <p:cNvPr id="7" name="Footer Placeholder 4">
            <a:extLst>
              <a:ext uri="{FF2B5EF4-FFF2-40B4-BE49-F238E27FC236}">
                <a16:creationId xmlns:a16="http://schemas.microsoft.com/office/drawing/2014/main" id="{ACDAAF0B-5BD8-4E4A-859B-7831725E397E}"/>
              </a:ext>
            </a:extLst>
          </p:cNvPr>
          <p:cNvSpPr>
            <a:spLocks noGrp="1"/>
          </p:cNvSpPr>
          <p:nvPr>
            <p:ph type="ftr" sz="quarter" idx="20"/>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D5DC4F81-1493-48BE-9811-348C5DB08972}"/>
              </a:ext>
            </a:extLst>
          </p:cNvPr>
          <p:cNvSpPr>
            <a:spLocks noGrp="1"/>
          </p:cNvSpPr>
          <p:nvPr>
            <p:ph type="sldNum" sz="quarter" idx="21"/>
          </p:nvPr>
        </p:nvSpPr>
        <p:spPr/>
        <p:txBody>
          <a:bodyPr/>
          <a:lstStyle>
            <a:lvl1pPr>
              <a:defRPr/>
            </a:lvl1pPr>
          </a:lstStyle>
          <a:p>
            <a:pPr>
              <a:defRPr/>
            </a:pPr>
            <a:fld id="{42E307B9-2A5F-446B-AB11-204E969EFF52}" type="slidenum">
              <a:rPr lang="sv-SE"/>
              <a:pPr>
                <a:defRPr/>
              </a:pPr>
              <a:t>‹#›</a:t>
            </a:fld>
            <a:endParaRPr lang="sv-SE"/>
          </a:p>
        </p:txBody>
      </p:sp>
    </p:spTree>
    <p:extLst>
      <p:ext uri="{BB962C8B-B14F-4D97-AF65-F5344CB8AC3E}">
        <p14:creationId xmlns:p14="http://schemas.microsoft.com/office/powerpoint/2010/main" val="1554238344"/>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Rubrik och bullettext två kolumner">
    <p:spTree>
      <p:nvGrpSpPr>
        <p:cNvPr id="1" name=""/>
        <p:cNvGrpSpPr/>
        <p:nvPr/>
      </p:nvGrpSpPr>
      <p:grpSpPr>
        <a:xfrm>
          <a:off x="0" y="0"/>
          <a:ext cx="0" cy="0"/>
          <a:chOff x="0" y="0"/>
          <a:chExt cx="0" cy="0"/>
        </a:xfrm>
      </p:grpSpPr>
      <p:sp>
        <p:nvSpPr>
          <p:cNvPr id="8" name="Text Placeholder 4"/>
          <p:cNvSpPr>
            <a:spLocks noGrp="1"/>
          </p:cNvSpPr>
          <p:nvPr>
            <p:ph type="body" sz="quarter" idx="17" hasCustomPrompt="1"/>
          </p:nvPr>
        </p:nvSpPr>
        <p:spPr>
          <a:xfrm>
            <a:off x="695324" y="1598614"/>
            <a:ext cx="4926275" cy="4494212"/>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10" name="Text Placeholder 4"/>
          <p:cNvSpPr>
            <a:spLocks noGrp="1"/>
          </p:cNvSpPr>
          <p:nvPr>
            <p:ph type="body" sz="quarter" idx="18" hasCustomPrompt="1"/>
          </p:nvPr>
        </p:nvSpPr>
        <p:spPr>
          <a:xfrm>
            <a:off x="6332036" y="1598614"/>
            <a:ext cx="4926275" cy="4494212"/>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5" name="Title 4"/>
          <p:cNvSpPr>
            <a:spLocks noGrp="1"/>
          </p:cNvSpPr>
          <p:nvPr>
            <p:ph type="title" hasCustomPrompt="1"/>
          </p:nvPr>
        </p:nvSpPr>
        <p:spPr/>
        <p:txBody>
          <a:bodyPr/>
          <a:lstStyle>
            <a:lvl1pPr>
              <a:defRPr/>
            </a:lvl1pPr>
          </a:lstStyle>
          <a:p>
            <a:r>
              <a:rPr lang="sv-SE" noProof="0"/>
              <a:t>Klicka för att ändra text</a:t>
            </a:r>
            <a:endParaRPr lang="sv-SE"/>
          </a:p>
        </p:txBody>
      </p:sp>
      <p:sp>
        <p:nvSpPr>
          <p:cNvPr id="11" name="Text Placeholder 2"/>
          <p:cNvSpPr>
            <a:spLocks noGrp="1"/>
          </p:cNvSpPr>
          <p:nvPr>
            <p:ph type="body" sz="quarter" idx="19"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6" name="Date Placeholder 3">
            <a:extLst>
              <a:ext uri="{FF2B5EF4-FFF2-40B4-BE49-F238E27FC236}">
                <a16:creationId xmlns:a16="http://schemas.microsoft.com/office/drawing/2014/main" id="{733AECDE-2B8B-4670-A6DB-5805C25F62E3}"/>
              </a:ext>
            </a:extLst>
          </p:cNvPr>
          <p:cNvSpPr>
            <a:spLocks noGrp="1"/>
          </p:cNvSpPr>
          <p:nvPr>
            <p:ph type="dt" sz="half" idx="20"/>
          </p:nvPr>
        </p:nvSpPr>
        <p:spPr/>
        <p:txBody>
          <a:bodyPr/>
          <a:lstStyle>
            <a:lvl1pPr>
              <a:defRPr/>
            </a:lvl1pPr>
          </a:lstStyle>
          <a:p>
            <a:pPr>
              <a:defRPr/>
            </a:pPr>
            <a:fld id="{A9AED747-00D9-4CBC-9707-4AF9912CBE0A}" type="datetime1">
              <a:rPr lang="sv-SE"/>
              <a:pPr>
                <a:defRPr/>
              </a:pPr>
              <a:t>2025-10-03</a:t>
            </a:fld>
            <a:endParaRPr lang="sv-SE"/>
          </a:p>
        </p:txBody>
      </p:sp>
      <p:sp>
        <p:nvSpPr>
          <p:cNvPr id="7" name="Footer Placeholder 4">
            <a:extLst>
              <a:ext uri="{FF2B5EF4-FFF2-40B4-BE49-F238E27FC236}">
                <a16:creationId xmlns:a16="http://schemas.microsoft.com/office/drawing/2014/main" id="{8759FD6C-C2CA-4FE5-9C2F-CC4AB2AF6D43}"/>
              </a:ext>
            </a:extLst>
          </p:cNvPr>
          <p:cNvSpPr>
            <a:spLocks noGrp="1"/>
          </p:cNvSpPr>
          <p:nvPr>
            <p:ph type="ftr" sz="quarter" idx="21"/>
          </p:nvPr>
        </p:nvSpPr>
        <p:spPr/>
        <p:txBody>
          <a:bodyPr/>
          <a:lstStyle>
            <a:lvl1pPr>
              <a:defRPr/>
            </a:lvl1pPr>
          </a:lstStyle>
          <a:p>
            <a:pPr>
              <a:defRPr/>
            </a:pPr>
            <a:endParaRPr lang="sv-SE"/>
          </a:p>
        </p:txBody>
      </p:sp>
      <p:sp>
        <p:nvSpPr>
          <p:cNvPr id="9" name="Slide Number Placeholder 5">
            <a:extLst>
              <a:ext uri="{FF2B5EF4-FFF2-40B4-BE49-F238E27FC236}">
                <a16:creationId xmlns:a16="http://schemas.microsoft.com/office/drawing/2014/main" id="{33C1FF08-534B-4201-8A8A-AE7EE0799342}"/>
              </a:ext>
            </a:extLst>
          </p:cNvPr>
          <p:cNvSpPr>
            <a:spLocks noGrp="1"/>
          </p:cNvSpPr>
          <p:nvPr>
            <p:ph type="sldNum" sz="quarter" idx="22"/>
          </p:nvPr>
        </p:nvSpPr>
        <p:spPr/>
        <p:txBody>
          <a:bodyPr/>
          <a:lstStyle>
            <a:lvl1pPr>
              <a:defRPr/>
            </a:lvl1pPr>
          </a:lstStyle>
          <a:p>
            <a:pPr>
              <a:defRPr/>
            </a:pPr>
            <a:fld id="{C9F691D0-B3BA-4805-A432-9DB537064A57}" type="slidenum">
              <a:rPr lang="sv-SE"/>
              <a:pPr>
                <a:defRPr/>
              </a:pPr>
              <a:t>‹#›</a:t>
            </a:fld>
            <a:endParaRPr lang="sv-SE"/>
          </a:p>
        </p:txBody>
      </p:sp>
    </p:spTree>
    <p:extLst>
      <p:ext uri="{BB962C8B-B14F-4D97-AF65-F5344CB8AC3E}">
        <p14:creationId xmlns:p14="http://schemas.microsoft.com/office/powerpoint/2010/main" val="3273203605"/>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Rubrik och under rubrik med bullettext två kolumner">
    <p:spTree>
      <p:nvGrpSpPr>
        <p:cNvPr id="1" name=""/>
        <p:cNvGrpSpPr/>
        <p:nvPr/>
      </p:nvGrpSpPr>
      <p:grpSpPr>
        <a:xfrm>
          <a:off x="0" y="0"/>
          <a:ext cx="0" cy="0"/>
          <a:chOff x="0" y="0"/>
          <a:chExt cx="0" cy="0"/>
        </a:xfrm>
      </p:grpSpPr>
      <p:sp>
        <p:nvSpPr>
          <p:cNvPr id="10" name="Text Placeholder 4"/>
          <p:cNvSpPr>
            <a:spLocks noGrp="1"/>
          </p:cNvSpPr>
          <p:nvPr>
            <p:ph type="body" sz="quarter" idx="19" hasCustomPrompt="1"/>
          </p:nvPr>
        </p:nvSpPr>
        <p:spPr>
          <a:xfrm>
            <a:off x="695325" y="2083242"/>
            <a:ext cx="4926014" cy="4009583"/>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13" name="Text Placeholder 4"/>
          <p:cNvSpPr>
            <a:spLocks noGrp="1"/>
          </p:cNvSpPr>
          <p:nvPr>
            <p:ph type="body" sz="quarter" idx="20" hasCustomPrompt="1"/>
          </p:nvPr>
        </p:nvSpPr>
        <p:spPr>
          <a:xfrm>
            <a:off x="6332037" y="2083242"/>
            <a:ext cx="4967788" cy="4009583"/>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11" name="Text Placeholder 10"/>
          <p:cNvSpPr>
            <a:spLocks noGrp="1"/>
          </p:cNvSpPr>
          <p:nvPr>
            <p:ph type="body" sz="quarter" idx="17" hasCustomPrompt="1"/>
          </p:nvPr>
        </p:nvSpPr>
        <p:spPr>
          <a:xfrm>
            <a:off x="695325" y="1617536"/>
            <a:ext cx="4926013" cy="372311"/>
          </a:xfrm>
        </p:spPr>
        <p:txBody>
          <a:bodyPr/>
          <a:lstStyle>
            <a:lvl1pPr marL="0" indent="0">
              <a:buFontTx/>
              <a:buNone/>
              <a:defRPr b="0" i="1"/>
            </a:lvl1pPr>
          </a:lstStyle>
          <a:p>
            <a:pPr lvl="0"/>
            <a:r>
              <a:rPr lang="sv-SE" noProof="0"/>
              <a:t>Klicka för att ändra text</a:t>
            </a:r>
          </a:p>
        </p:txBody>
      </p:sp>
      <p:sp>
        <p:nvSpPr>
          <p:cNvPr id="12" name="Text Placeholder 10"/>
          <p:cNvSpPr>
            <a:spLocks noGrp="1"/>
          </p:cNvSpPr>
          <p:nvPr>
            <p:ph type="body" sz="quarter" idx="18" hasCustomPrompt="1"/>
          </p:nvPr>
        </p:nvSpPr>
        <p:spPr>
          <a:xfrm>
            <a:off x="6332037" y="1617536"/>
            <a:ext cx="4967788" cy="372311"/>
          </a:xfrm>
        </p:spPr>
        <p:txBody>
          <a:bodyPr/>
          <a:lstStyle>
            <a:lvl1pPr marL="0" indent="0">
              <a:buFontTx/>
              <a:buNone/>
              <a:defRPr b="0" i="1"/>
            </a:lvl1pPr>
          </a:lstStyle>
          <a:p>
            <a:pPr lvl="0"/>
            <a:r>
              <a:rPr lang="sv-SE" noProof="0"/>
              <a:t>Klicka för att ändra text</a:t>
            </a:r>
          </a:p>
        </p:txBody>
      </p:sp>
      <p:sp>
        <p:nvSpPr>
          <p:cNvPr id="2" name="Title 1"/>
          <p:cNvSpPr>
            <a:spLocks noGrp="1"/>
          </p:cNvSpPr>
          <p:nvPr>
            <p:ph type="title" hasCustomPrompt="1"/>
          </p:nvPr>
        </p:nvSpPr>
        <p:spPr/>
        <p:txBody>
          <a:bodyPr/>
          <a:lstStyle>
            <a:lvl1pPr>
              <a:defRPr/>
            </a:lvl1pPr>
          </a:lstStyle>
          <a:p>
            <a:r>
              <a:rPr lang="sv-SE" noProof="0"/>
              <a:t>Klicka för att ändra text</a:t>
            </a:r>
            <a:endParaRPr lang="sv-SE"/>
          </a:p>
        </p:txBody>
      </p:sp>
      <p:sp>
        <p:nvSpPr>
          <p:cNvPr id="14" name="Text Placeholder 2"/>
          <p:cNvSpPr>
            <a:spLocks noGrp="1"/>
          </p:cNvSpPr>
          <p:nvPr>
            <p:ph type="body" sz="quarter" idx="21"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8" name="Date Placeholder 3">
            <a:extLst>
              <a:ext uri="{FF2B5EF4-FFF2-40B4-BE49-F238E27FC236}">
                <a16:creationId xmlns:a16="http://schemas.microsoft.com/office/drawing/2014/main" id="{F7DDF24B-4BFA-43F7-BEEA-501B6DD999DA}"/>
              </a:ext>
            </a:extLst>
          </p:cNvPr>
          <p:cNvSpPr>
            <a:spLocks noGrp="1"/>
          </p:cNvSpPr>
          <p:nvPr>
            <p:ph type="dt" sz="half" idx="22"/>
          </p:nvPr>
        </p:nvSpPr>
        <p:spPr/>
        <p:txBody>
          <a:bodyPr/>
          <a:lstStyle>
            <a:lvl1pPr>
              <a:defRPr/>
            </a:lvl1pPr>
          </a:lstStyle>
          <a:p>
            <a:pPr>
              <a:defRPr/>
            </a:pPr>
            <a:fld id="{B540DB37-051E-4091-9EA5-3D8B90188CA4}" type="datetime1">
              <a:rPr lang="sv-SE"/>
              <a:pPr>
                <a:defRPr/>
              </a:pPr>
              <a:t>2025-10-03</a:t>
            </a:fld>
            <a:endParaRPr lang="sv-SE"/>
          </a:p>
        </p:txBody>
      </p:sp>
      <p:sp>
        <p:nvSpPr>
          <p:cNvPr id="9" name="Footer Placeholder 4">
            <a:extLst>
              <a:ext uri="{FF2B5EF4-FFF2-40B4-BE49-F238E27FC236}">
                <a16:creationId xmlns:a16="http://schemas.microsoft.com/office/drawing/2014/main" id="{BB240EEC-E49E-4F6A-9C5A-A07F960744E8}"/>
              </a:ext>
            </a:extLst>
          </p:cNvPr>
          <p:cNvSpPr>
            <a:spLocks noGrp="1"/>
          </p:cNvSpPr>
          <p:nvPr>
            <p:ph type="ftr" sz="quarter" idx="23"/>
          </p:nvPr>
        </p:nvSpPr>
        <p:spPr/>
        <p:txBody>
          <a:bodyPr/>
          <a:lstStyle>
            <a:lvl1pPr>
              <a:defRPr/>
            </a:lvl1pPr>
          </a:lstStyle>
          <a:p>
            <a:pPr>
              <a:defRPr/>
            </a:pPr>
            <a:endParaRPr lang="sv-SE"/>
          </a:p>
        </p:txBody>
      </p:sp>
      <p:sp>
        <p:nvSpPr>
          <p:cNvPr id="15" name="Slide Number Placeholder 5">
            <a:extLst>
              <a:ext uri="{FF2B5EF4-FFF2-40B4-BE49-F238E27FC236}">
                <a16:creationId xmlns:a16="http://schemas.microsoft.com/office/drawing/2014/main" id="{F7652D9E-9BCC-47EB-8B60-10AA7B1D98D1}"/>
              </a:ext>
            </a:extLst>
          </p:cNvPr>
          <p:cNvSpPr>
            <a:spLocks noGrp="1"/>
          </p:cNvSpPr>
          <p:nvPr>
            <p:ph type="sldNum" sz="quarter" idx="24"/>
          </p:nvPr>
        </p:nvSpPr>
        <p:spPr/>
        <p:txBody>
          <a:bodyPr/>
          <a:lstStyle>
            <a:lvl1pPr>
              <a:defRPr/>
            </a:lvl1pPr>
          </a:lstStyle>
          <a:p>
            <a:pPr>
              <a:defRPr/>
            </a:pPr>
            <a:fld id="{5789AF41-854B-4467-9D81-FB3B5DFCA578}" type="slidenum">
              <a:rPr lang="sv-SE"/>
              <a:pPr>
                <a:defRPr/>
              </a:pPr>
              <a:t>‹#›</a:t>
            </a:fld>
            <a:endParaRPr lang="sv-SE"/>
          </a:p>
        </p:txBody>
      </p:sp>
    </p:spTree>
    <p:extLst>
      <p:ext uri="{BB962C8B-B14F-4D97-AF65-F5344CB8AC3E}">
        <p14:creationId xmlns:p14="http://schemas.microsoft.com/office/powerpoint/2010/main" val="2945694788"/>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Endast rubrik">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sv-SE" noProof="0"/>
              <a:t>Klicka för att ändra text</a:t>
            </a:r>
            <a:endParaRPr lang="sv-SE"/>
          </a:p>
        </p:txBody>
      </p:sp>
      <p:sp>
        <p:nvSpPr>
          <p:cNvPr id="9"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5" name="Date Placeholder 3">
            <a:extLst>
              <a:ext uri="{FF2B5EF4-FFF2-40B4-BE49-F238E27FC236}">
                <a16:creationId xmlns:a16="http://schemas.microsoft.com/office/drawing/2014/main" id="{ABACBDF8-5972-46D0-B86B-B5C0E250C449}"/>
              </a:ext>
            </a:extLst>
          </p:cNvPr>
          <p:cNvSpPr>
            <a:spLocks noGrp="1"/>
          </p:cNvSpPr>
          <p:nvPr>
            <p:ph type="dt" sz="half" idx="19"/>
          </p:nvPr>
        </p:nvSpPr>
        <p:spPr/>
        <p:txBody>
          <a:bodyPr/>
          <a:lstStyle>
            <a:lvl1pPr>
              <a:defRPr/>
            </a:lvl1pPr>
          </a:lstStyle>
          <a:p>
            <a:pPr>
              <a:defRPr/>
            </a:pPr>
            <a:fld id="{85DF223B-7B6D-407F-9376-6755640920F6}" type="datetime1">
              <a:rPr lang="sv-SE"/>
              <a:pPr>
                <a:defRPr/>
              </a:pPr>
              <a:t>2025-10-03</a:t>
            </a:fld>
            <a:endParaRPr lang="sv-SE"/>
          </a:p>
        </p:txBody>
      </p:sp>
      <p:sp>
        <p:nvSpPr>
          <p:cNvPr id="6" name="Footer Placeholder 4">
            <a:extLst>
              <a:ext uri="{FF2B5EF4-FFF2-40B4-BE49-F238E27FC236}">
                <a16:creationId xmlns:a16="http://schemas.microsoft.com/office/drawing/2014/main" id="{4239EB42-9095-4CD9-ADAE-5BA9D2959432}"/>
              </a:ext>
            </a:extLst>
          </p:cNvPr>
          <p:cNvSpPr>
            <a:spLocks noGrp="1"/>
          </p:cNvSpPr>
          <p:nvPr>
            <p:ph type="ftr" sz="quarter" idx="20"/>
          </p:nvPr>
        </p:nvSpPr>
        <p:spPr/>
        <p:txBody>
          <a:bodyPr/>
          <a:lstStyle>
            <a:lvl1pPr>
              <a:defRPr/>
            </a:lvl1pPr>
          </a:lstStyle>
          <a:p>
            <a:pPr>
              <a:defRPr/>
            </a:pPr>
            <a:endParaRPr lang="sv-SE"/>
          </a:p>
        </p:txBody>
      </p:sp>
      <p:sp>
        <p:nvSpPr>
          <p:cNvPr id="7" name="Slide Number Placeholder 5">
            <a:extLst>
              <a:ext uri="{FF2B5EF4-FFF2-40B4-BE49-F238E27FC236}">
                <a16:creationId xmlns:a16="http://schemas.microsoft.com/office/drawing/2014/main" id="{FF02B797-3AF3-4647-9EA1-CFC0F14FA5C3}"/>
              </a:ext>
            </a:extLst>
          </p:cNvPr>
          <p:cNvSpPr>
            <a:spLocks noGrp="1"/>
          </p:cNvSpPr>
          <p:nvPr>
            <p:ph type="sldNum" sz="quarter" idx="21"/>
          </p:nvPr>
        </p:nvSpPr>
        <p:spPr/>
        <p:txBody>
          <a:bodyPr/>
          <a:lstStyle>
            <a:lvl1pPr>
              <a:defRPr/>
            </a:lvl1pPr>
          </a:lstStyle>
          <a:p>
            <a:pPr>
              <a:defRPr/>
            </a:pPr>
            <a:fld id="{30D2372E-50D1-4AC7-942F-EA3CFDEB5908}" type="slidenum">
              <a:rPr lang="sv-SE"/>
              <a:pPr>
                <a:defRPr/>
              </a:pPr>
              <a:t>‹#›</a:t>
            </a:fld>
            <a:endParaRPr lang="sv-SE"/>
          </a:p>
        </p:txBody>
      </p:sp>
    </p:spTree>
    <p:extLst>
      <p:ext uri="{BB962C8B-B14F-4D97-AF65-F5344CB8AC3E}">
        <p14:creationId xmlns:p14="http://schemas.microsoft.com/office/powerpoint/2010/main" val="1985225942"/>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Avslutningsbild 1">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A71EDE8D-C483-483F-9869-C5563E8572FC}"/>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5" name="Rectangle 4">
            <a:extLst>
              <a:ext uri="{FF2B5EF4-FFF2-40B4-BE49-F238E27FC236}">
                <a16:creationId xmlns:a16="http://schemas.microsoft.com/office/drawing/2014/main" id="{0FFB2BD6-FFFF-40D7-A520-AD83D5613CC4}"/>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6" name="Rectangle 4">
            <a:extLst>
              <a:ext uri="{FF2B5EF4-FFF2-40B4-BE49-F238E27FC236}">
                <a16:creationId xmlns:a16="http://schemas.microsoft.com/office/drawing/2014/main" id="{92121825-BE7D-48BF-AB0B-77D2D39D999F}"/>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noProof="0"/>
              <a:t>Klicka för att ändra text</a:t>
            </a:r>
            <a:endParaRPr lang="sv-SE"/>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lvl1pPr>
            <a:lvl3pPr marL="914400" indent="0">
              <a:buNone/>
              <a:defRPr/>
            </a:lvl3pPr>
          </a:lstStyle>
          <a:p>
            <a:pPr lvl="0"/>
            <a:r>
              <a:rPr lang="sv-SE" noProof="0"/>
              <a:t>Klicka för att ändra text</a:t>
            </a:r>
            <a:endParaRPr lang="sv-SE"/>
          </a:p>
        </p:txBody>
      </p:sp>
      <p:sp>
        <p:nvSpPr>
          <p:cNvPr id="7" name="Date Placeholder 1">
            <a:extLst>
              <a:ext uri="{FF2B5EF4-FFF2-40B4-BE49-F238E27FC236}">
                <a16:creationId xmlns:a16="http://schemas.microsoft.com/office/drawing/2014/main" id="{B6CB141A-4A0F-40CD-A59E-4E3F438CE630}"/>
              </a:ext>
            </a:extLst>
          </p:cNvPr>
          <p:cNvSpPr>
            <a:spLocks noGrp="1"/>
          </p:cNvSpPr>
          <p:nvPr>
            <p:ph type="dt" sz="half" idx="15"/>
          </p:nvPr>
        </p:nvSpPr>
        <p:spPr/>
        <p:txBody>
          <a:bodyPr/>
          <a:lstStyle>
            <a:lvl1pPr>
              <a:defRPr/>
            </a:lvl1pPr>
          </a:lstStyle>
          <a:p>
            <a:pPr>
              <a:defRPr/>
            </a:pPr>
            <a:fld id="{91612DD6-8FCF-4995-9D04-3A8B3E69F50E}" type="datetime1">
              <a:rPr lang="sv-SE"/>
              <a:pPr>
                <a:defRPr/>
              </a:pPr>
              <a:t>2025-10-03</a:t>
            </a:fld>
            <a:endParaRPr lang="sv-SE"/>
          </a:p>
        </p:txBody>
      </p:sp>
      <p:sp>
        <p:nvSpPr>
          <p:cNvPr id="10" name="Footer Placeholder 2">
            <a:extLst>
              <a:ext uri="{FF2B5EF4-FFF2-40B4-BE49-F238E27FC236}">
                <a16:creationId xmlns:a16="http://schemas.microsoft.com/office/drawing/2014/main" id="{19EAE1BF-45E0-4514-96F0-2805D6FFD1C3}"/>
              </a:ext>
            </a:extLst>
          </p:cNvPr>
          <p:cNvSpPr>
            <a:spLocks noGrp="1"/>
          </p:cNvSpPr>
          <p:nvPr>
            <p:ph type="ftr" sz="quarter" idx="16"/>
          </p:nvPr>
        </p:nvSpPr>
        <p:spPr/>
        <p:txBody>
          <a:bodyPr/>
          <a:lstStyle>
            <a:lvl1pPr>
              <a:defRPr/>
            </a:lvl1pPr>
          </a:lstStyle>
          <a:p>
            <a:pPr>
              <a:defRPr/>
            </a:pPr>
            <a:endParaRPr lang="sv-SE"/>
          </a:p>
        </p:txBody>
      </p:sp>
      <p:sp>
        <p:nvSpPr>
          <p:cNvPr id="11" name="Slide Number Placeholder 3">
            <a:extLst>
              <a:ext uri="{FF2B5EF4-FFF2-40B4-BE49-F238E27FC236}">
                <a16:creationId xmlns:a16="http://schemas.microsoft.com/office/drawing/2014/main" id="{D2E6295F-45CB-4DD3-87B1-206074891AFE}"/>
              </a:ext>
            </a:extLst>
          </p:cNvPr>
          <p:cNvSpPr>
            <a:spLocks noGrp="1"/>
          </p:cNvSpPr>
          <p:nvPr>
            <p:ph type="sldNum" sz="quarter" idx="17"/>
          </p:nvPr>
        </p:nvSpPr>
        <p:spPr/>
        <p:txBody>
          <a:bodyPr/>
          <a:lstStyle>
            <a:lvl1pPr>
              <a:defRPr/>
            </a:lvl1pPr>
          </a:lstStyle>
          <a:p>
            <a:pPr>
              <a:defRPr/>
            </a:pPr>
            <a:fld id="{F08480C0-2BF1-42EF-9108-0FD892C1A1E3}" type="slidenum">
              <a:rPr lang="sv-SE"/>
              <a:pPr>
                <a:defRPr/>
              </a:pPr>
              <a:t>‹#›</a:t>
            </a:fld>
            <a:endParaRPr lang="sv-SE"/>
          </a:p>
        </p:txBody>
      </p:sp>
    </p:spTree>
    <p:extLst>
      <p:ext uri="{BB962C8B-B14F-4D97-AF65-F5344CB8AC3E}">
        <p14:creationId xmlns:p14="http://schemas.microsoft.com/office/powerpoint/2010/main" val="372268789"/>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Avslutningsbild 2">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0EDD2256-4D47-48B4-B470-C75ECAD537B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5" name="Rectangle 4">
            <a:extLst>
              <a:ext uri="{FF2B5EF4-FFF2-40B4-BE49-F238E27FC236}">
                <a16:creationId xmlns:a16="http://schemas.microsoft.com/office/drawing/2014/main" id="{F6EC7F63-C926-4B7A-88B1-31A893F83AB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6" name="Rectangle 4">
            <a:extLst>
              <a:ext uri="{FF2B5EF4-FFF2-40B4-BE49-F238E27FC236}">
                <a16:creationId xmlns:a16="http://schemas.microsoft.com/office/drawing/2014/main" id="{02CBFF2A-F04F-4164-80DD-FBF3D04BB85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lvl1pPr>
            <a:lvl3pPr marL="914400" indent="0">
              <a:buNone/>
              <a:defRPr/>
            </a:lvl3pPr>
          </a:lstStyle>
          <a:p>
            <a:pPr lvl="0"/>
            <a:r>
              <a:rPr lang="sv-SE" noProof="0"/>
              <a:t>Klicka för att ändra text</a:t>
            </a:r>
            <a:endParaRPr lang="sv-SE"/>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noProof="0"/>
              <a:t>Klicka för att ändra text</a:t>
            </a:r>
            <a:endParaRPr lang="sv-SE"/>
          </a:p>
        </p:txBody>
      </p:sp>
      <p:sp>
        <p:nvSpPr>
          <p:cNvPr id="7" name="Date Placeholder 1">
            <a:extLst>
              <a:ext uri="{FF2B5EF4-FFF2-40B4-BE49-F238E27FC236}">
                <a16:creationId xmlns:a16="http://schemas.microsoft.com/office/drawing/2014/main" id="{19080C35-FB60-404C-88D9-A7053B3B508B}"/>
              </a:ext>
            </a:extLst>
          </p:cNvPr>
          <p:cNvSpPr>
            <a:spLocks noGrp="1"/>
          </p:cNvSpPr>
          <p:nvPr>
            <p:ph type="dt" sz="half" idx="15"/>
          </p:nvPr>
        </p:nvSpPr>
        <p:spPr/>
        <p:txBody>
          <a:bodyPr/>
          <a:lstStyle>
            <a:lvl1pPr>
              <a:defRPr/>
            </a:lvl1pPr>
          </a:lstStyle>
          <a:p>
            <a:pPr>
              <a:defRPr/>
            </a:pPr>
            <a:fld id="{A19E52AD-3C4F-4F02-907F-06BF7A1BBFBE}" type="datetime1">
              <a:rPr lang="sv-SE"/>
              <a:pPr>
                <a:defRPr/>
              </a:pPr>
              <a:t>2025-10-03</a:t>
            </a:fld>
            <a:endParaRPr lang="sv-SE"/>
          </a:p>
        </p:txBody>
      </p:sp>
      <p:sp>
        <p:nvSpPr>
          <p:cNvPr id="10" name="Footer Placeholder 2">
            <a:extLst>
              <a:ext uri="{FF2B5EF4-FFF2-40B4-BE49-F238E27FC236}">
                <a16:creationId xmlns:a16="http://schemas.microsoft.com/office/drawing/2014/main" id="{1F682DB0-49DF-42EC-8A95-CA0D27F9B6EE}"/>
              </a:ext>
            </a:extLst>
          </p:cNvPr>
          <p:cNvSpPr>
            <a:spLocks noGrp="1"/>
          </p:cNvSpPr>
          <p:nvPr>
            <p:ph type="ftr" sz="quarter" idx="16"/>
          </p:nvPr>
        </p:nvSpPr>
        <p:spPr/>
        <p:txBody>
          <a:bodyPr/>
          <a:lstStyle>
            <a:lvl1pPr>
              <a:defRPr/>
            </a:lvl1pPr>
          </a:lstStyle>
          <a:p>
            <a:pPr>
              <a:defRPr/>
            </a:pPr>
            <a:endParaRPr lang="sv-SE"/>
          </a:p>
        </p:txBody>
      </p:sp>
      <p:sp>
        <p:nvSpPr>
          <p:cNvPr id="11" name="Slide Number Placeholder 3">
            <a:extLst>
              <a:ext uri="{FF2B5EF4-FFF2-40B4-BE49-F238E27FC236}">
                <a16:creationId xmlns:a16="http://schemas.microsoft.com/office/drawing/2014/main" id="{1E248A40-4281-48CE-9549-ABCC56F652FB}"/>
              </a:ext>
            </a:extLst>
          </p:cNvPr>
          <p:cNvSpPr>
            <a:spLocks noGrp="1"/>
          </p:cNvSpPr>
          <p:nvPr>
            <p:ph type="sldNum" sz="quarter" idx="17"/>
          </p:nvPr>
        </p:nvSpPr>
        <p:spPr/>
        <p:txBody>
          <a:bodyPr/>
          <a:lstStyle>
            <a:lvl1pPr>
              <a:defRPr/>
            </a:lvl1pPr>
          </a:lstStyle>
          <a:p>
            <a:pPr>
              <a:defRPr/>
            </a:pPr>
            <a:fld id="{0E58F44E-C4E4-4155-9A26-0F2D0E5AEB81}" type="slidenum">
              <a:rPr lang="sv-SE"/>
              <a:pPr>
                <a:defRPr/>
              </a:pPr>
              <a:t>‹#›</a:t>
            </a:fld>
            <a:endParaRPr lang="sv-SE"/>
          </a:p>
        </p:txBody>
      </p:sp>
    </p:spTree>
    <p:extLst>
      <p:ext uri="{BB962C8B-B14F-4D97-AF65-F5344CB8AC3E}">
        <p14:creationId xmlns:p14="http://schemas.microsoft.com/office/powerpoint/2010/main" val="1921072728"/>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Avslutningsbild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7FB0D8-B0C3-4934-BE7F-1895487542BD}"/>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5" name="Rectangle 4">
            <a:extLst>
              <a:ext uri="{FF2B5EF4-FFF2-40B4-BE49-F238E27FC236}">
                <a16:creationId xmlns:a16="http://schemas.microsoft.com/office/drawing/2014/main" id="{72FA0CCC-F7FB-4042-9170-0FAC35FBCCDA}"/>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6" name="Rectangle 5">
            <a:extLst>
              <a:ext uri="{FF2B5EF4-FFF2-40B4-BE49-F238E27FC236}">
                <a16:creationId xmlns:a16="http://schemas.microsoft.com/office/drawing/2014/main" id="{41ADD075-F28E-41C0-9DC9-EB03E41D3A7E}"/>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solidFill>
                  <a:schemeClr val="bg1"/>
                </a:solidFill>
              </a:defRPr>
            </a:lvl1pPr>
            <a:lvl3pPr marL="914400" indent="0">
              <a:buNone/>
              <a:defRPr/>
            </a:lvl3pPr>
          </a:lstStyle>
          <a:p>
            <a:pPr lvl="0"/>
            <a:r>
              <a:rPr lang="sv-SE" noProof="0"/>
              <a:t>Klicka för att ändra text</a:t>
            </a:r>
            <a:endParaRPr lang="sv-SE"/>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bg1"/>
                </a:solidFill>
                <a:latin typeface="+mj-lt"/>
              </a:defRPr>
            </a:lvl1pPr>
            <a:lvl2pPr marL="266700" indent="0">
              <a:buNone/>
              <a:defRPr/>
            </a:lvl2pPr>
          </a:lstStyle>
          <a:p>
            <a:pPr lvl="0"/>
            <a:r>
              <a:rPr lang="sv-SE" noProof="0"/>
              <a:t>Klicka för att ändra text</a:t>
            </a:r>
            <a:endParaRPr lang="sv-SE"/>
          </a:p>
        </p:txBody>
      </p:sp>
      <p:sp>
        <p:nvSpPr>
          <p:cNvPr id="7" name="Date Placeholder 1">
            <a:extLst>
              <a:ext uri="{FF2B5EF4-FFF2-40B4-BE49-F238E27FC236}">
                <a16:creationId xmlns:a16="http://schemas.microsoft.com/office/drawing/2014/main" id="{17F2C74E-2CF2-4317-861B-9DCF10A8DF16}"/>
              </a:ext>
            </a:extLst>
          </p:cNvPr>
          <p:cNvSpPr>
            <a:spLocks noGrp="1"/>
          </p:cNvSpPr>
          <p:nvPr>
            <p:ph type="dt" sz="half" idx="15"/>
          </p:nvPr>
        </p:nvSpPr>
        <p:spPr/>
        <p:txBody>
          <a:bodyPr/>
          <a:lstStyle>
            <a:lvl1pPr>
              <a:defRPr/>
            </a:lvl1pPr>
          </a:lstStyle>
          <a:p>
            <a:pPr>
              <a:defRPr/>
            </a:pPr>
            <a:fld id="{D0BAF2BC-1F6D-4C06-B612-00D42D8A92C1}" type="datetime1">
              <a:rPr lang="sv-SE"/>
              <a:pPr>
                <a:defRPr/>
              </a:pPr>
              <a:t>2025-10-03</a:t>
            </a:fld>
            <a:endParaRPr lang="sv-SE"/>
          </a:p>
        </p:txBody>
      </p:sp>
      <p:sp>
        <p:nvSpPr>
          <p:cNvPr id="10" name="Footer Placeholder 2">
            <a:extLst>
              <a:ext uri="{FF2B5EF4-FFF2-40B4-BE49-F238E27FC236}">
                <a16:creationId xmlns:a16="http://schemas.microsoft.com/office/drawing/2014/main" id="{895BCDAA-7DAA-4C74-A264-2178D04B0C0F}"/>
              </a:ext>
            </a:extLst>
          </p:cNvPr>
          <p:cNvSpPr>
            <a:spLocks noGrp="1"/>
          </p:cNvSpPr>
          <p:nvPr>
            <p:ph type="ftr" sz="quarter" idx="16"/>
          </p:nvPr>
        </p:nvSpPr>
        <p:spPr/>
        <p:txBody>
          <a:bodyPr/>
          <a:lstStyle>
            <a:lvl1pPr>
              <a:defRPr/>
            </a:lvl1pPr>
          </a:lstStyle>
          <a:p>
            <a:pPr>
              <a:defRPr/>
            </a:pPr>
            <a:endParaRPr lang="sv-SE"/>
          </a:p>
        </p:txBody>
      </p:sp>
      <p:sp>
        <p:nvSpPr>
          <p:cNvPr id="11" name="Slide Number Placeholder 3">
            <a:extLst>
              <a:ext uri="{FF2B5EF4-FFF2-40B4-BE49-F238E27FC236}">
                <a16:creationId xmlns:a16="http://schemas.microsoft.com/office/drawing/2014/main" id="{66C7F071-3EC3-4CDC-8700-1AC3968C0ED4}"/>
              </a:ext>
            </a:extLst>
          </p:cNvPr>
          <p:cNvSpPr>
            <a:spLocks noGrp="1"/>
          </p:cNvSpPr>
          <p:nvPr>
            <p:ph type="sldNum" sz="quarter" idx="17"/>
          </p:nvPr>
        </p:nvSpPr>
        <p:spPr/>
        <p:txBody>
          <a:bodyPr/>
          <a:lstStyle>
            <a:lvl1pPr>
              <a:defRPr/>
            </a:lvl1pPr>
          </a:lstStyle>
          <a:p>
            <a:pPr>
              <a:defRPr/>
            </a:pPr>
            <a:fld id="{901E7093-E811-4DE9-ABF4-9BB337DD4CC4}" type="slidenum">
              <a:rPr lang="sv-SE"/>
              <a:pPr>
                <a:defRPr/>
              </a:pPr>
              <a:t>‹#›</a:t>
            </a:fld>
            <a:endParaRPr lang="sv-SE"/>
          </a:p>
        </p:txBody>
      </p:sp>
    </p:spTree>
    <p:extLst>
      <p:ext uri="{BB962C8B-B14F-4D97-AF65-F5344CB8AC3E}">
        <p14:creationId xmlns:p14="http://schemas.microsoft.com/office/powerpoint/2010/main" val="3109864534"/>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287A7C-D78A-433D-A9CF-DBF94D615B6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C4BBF94-7199-4323-BBDA-D74EFB3832C8}"/>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8D0D7F8-83F4-4670-B9A6-723254BD0369}"/>
              </a:ext>
            </a:extLst>
          </p:cNvPr>
          <p:cNvSpPr>
            <a:spLocks noGrp="1"/>
          </p:cNvSpPr>
          <p:nvPr>
            <p:ph type="dt" sz="half" idx="10"/>
          </p:nvPr>
        </p:nvSpPr>
        <p:spPr/>
        <p:txBody>
          <a:bodyPr/>
          <a:lstStyle/>
          <a:p>
            <a:fld id="{CC1DF386-59B3-4B01-AC25-D8777CC0B3F2}" type="datetimeFigureOut">
              <a:rPr lang="sv-SE" smtClean="0"/>
              <a:t>2025-10-03</a:t>
            </a:fld>
            <a:endParaRPr lang="sv-SE"/>
          </a:p>
        </p:txBody>
      </p:sp>
      <p:sp>
        <p:nvSpPr>
          <p:cNvPr id="5" name="Platshållare för sidfot 4">
            <a:extLst>
              <a:ext uri="{FF2B5EF4-FFF2-40B4-BE49-F238E27FC236}">
                <a16:creationId xmlns:a16="http://schemas.microsoft.com/office/drawing/2014/main" id="{8638B95B-B0BA-4989-901E-0106BF32D52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AA257D5-583E-492E-B5CE-15F6BF3BAF9B}"/>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20083559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D7B0020A-9F34-46BF-8DBE-3D553036CA92}"/>
              </a:ext>
            </a:extLst>
          </p:cNvPr>
          <p:cNvSpPr>
            <a:spLocks noGrp="1"/>
          </p:cNvSpPr>
          <p:nvPr>
            <p:ph type="dt" sz="half" idx="10"/>
          </p:nvPr>
        </p:nvSpPr>
        <p:spPr/>
        <p:txBody>
          <a:bodyPr/>
          <a:lstStyle/>
          <a:p>
            <a:fld id="{15096D1B-929E-4074-BDD4-EFF4EF8AA8BA}" type="datetimeFigureOut">
              <a:rPr lang="sv-SE" smtClean="0"/>
              <a:t>2025-10-03</a:t>
            </a:fld>
            <a:endParaRPr lang="sv-SE"/>
          </a:p>
        </p:txBody>
      </p:sp>
      <p:sp>
        <p:nvSpPr>
          <p:cNvPr id="3" name="Platshållare för sidfot 2">
            <a:extLst>
              <a:ext uri="{FF2B5EF4-FFF2-40B4-BE49-F238E27FC236}">
                <a16:creationId xmlns:a16="http://schemas.microsoft.com/office/drawing/2014/main" id="{4176D921-9A07-4DAF-93D9-F5BD0A83CD6C}"/>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7645530B-3F1A-452A-9E26-383D32ECFE4B}"/>
              </a:ext>
            </a:extLst>
          </p:cNvPr>
          <p:cNvSpPr>
            <a:spLocks noGrp="1"/>
          </p:cNvSpPr>
          <p:nvPr>
            <p:ph type="sldNum" sz="quarter" idx="12"/>
          </p:nvPr>
        </p:nvSpPr>
        <p:spPr/>
        <p:txBody>
          <a:bodyPr/>
          <a:lstStyle/>
          <a:p>
            <a:fld id="{5B9E8E2D-72F5-4B21-AE88-91A95244ED95}" type="slidenum">
              <a:rPr lang="sv-SE" smtClean="0"/>
              <a:t>‹#›</a:t>
            </a:fld>
            <a:endParaRPr lang="sv-SE"/>
          </a:p>
        </p:txBody>
      </p:sp>
    </p:spTree>
    <p:extLst>
      <p:ext uri="{BB962C8B-B14F-4D97-AF65-F5344CB8AC3E}">
        <p14:creationId xmlns:p14="http://schemas.microsoft.com/office/powerpoint/2010/main" val="27063740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8447B2-93B4-4B5F-8202-1E31F0E65935}"/>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412E053A-A49E-4000-AD0E-2EE7D640A6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B9A78F8B-9D6E-4348-903B-2CC9B8A8FD58}"/>
              </a:ext>
            </a:extLst>
          </p:cNvPr>
          <p:cNvSpPr>
            <a:spLocks noGrp="1"/>
          </p:cNvSpPr>
          <p:nvPr>
            <p:ph type="dt" sz="half" idx="10"/>
          </p:nvPr>
        </p:nvSpPr>
        <p:spPr/>
        <p:txBody>
          <a:bodyPr/>
          <a:lstStyle/>
          <a:p>
            <a:fld id="{CC1DF386-59B3-4B01-AC25-D8777CC0B3F2}" type="datetimeFigureOut">
              <a:rPr lang="sv-SE" smtClean="0"/>
              <a:t>2025-10-03</a:t>
            </a:fld>
            <a:endParaRPr lang="sv-SE"/>
          </a:p>
        </p:txBody>
      </p:sp>
      <p:sp>
        <p:nvSpPr>
          <p:cNvPr id="5" name="Platshållare för sidfot 4">
            <a:extLst>
              <a:ext uri="{FF2B5EF4-FFF2-40B4-BE49-F238E27FC236}">
                <a16:creationId xmlns:a16="http://schemas.microsoft.com/office/drawing/2014/main" id="{B27A1A48-CD6B-4B17-B975-AB173B993F0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A9771E3-E869-4331-A536-E474D682C622}"/>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968575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verPage-2">
    <p:spTree>
      <p:nvGrpSpPr>
        <p:cNvPr id="1" name=""/>
        <p:cNvGrpSpPr/>
        <p:nvPr/>
      </p:nvGrpSpPr>
      <p:grpSpPr>
        <a:xfrm>
          <a:off x="0" y="0"/>
          <a:ext cx="0" cy="0"/>
          <a:chOff x="0" y="0"/>
          <a:chExt cx="0" cy="0"/>
        </a:xfrm>
      </p:grpSpPr>
      <p:pic>
        <p:nvPicPr>
          <p:cNvPr id="30" name="Afbeelding 29">
            <a:extLst>
              <a:ext uri="{FF2B5EF4-FFF2-40B4-BE49-F238E27FC236}">
                <a16:creationId xmlns:a16="http://schemas.microsoft.com/office/drawing/2014/main" id="{D5D9F547-9670-675B-490C-BDDE9CB7FD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16170" y="0"/>
            <a:ext cx="10275830" cy="6858000"/>
          </a:xfrm>
          <a:prstGeom prst="rect">
            <a:avLst/>
          </a:prstGeom>
        </p:spPr>
      </p:pic>
      <p:sp>
        <p:nvSpPr>
          <p:cNvPr id="37" name="object 2">
            <a:extLst>
              <a:ext uri="{FF2B5EF4-FFF2-40B4-BE49-F238E27FC236}">
                <a16:creationId xmlns:a16="http://schemas.microsoft.com/office/drawing/2014/main" id="{3D2B6280-E298-1950-32ED-44F945B94DA9}"/>
              </a:ext>
            </a:extLst>
          </p:cNvPr>
          <p:cNvSpPr/>
          <p:nvPr userDrawn="1"/>
        </p:nvSpPr>
        <p:spPr>
          <a:xfrm>
            <a:off x="-15456" y="-30067"/>
            <a:ext cx="8560742" cy="7016687"/>
          </a:xfrm>
          <a:custGeom>
            <a:avLst/>
            <a:gdLst>
              <a:gd name="connsiteX0" fmla="*/ 5991028 w 5991028"/>
              <a:gd name="connsiteY0" fmla="*/ 0 h 4904003"/>
              <a:gd name="connsiteX1" fmla="*/ 0 w 5991028"/>
              <a:gd name="connsiteY1" fmla="*/ 0 h 4904003"/>
              <a:gd name="connsiteX2" fmla="*/ 783063 w 5991028"/>
              <a:gd name="connsiteY2" fmla="*/ 4904003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5991028 w 5991028"/>
              <a:gd name="connsiteY0" fmla="*/ 0 h 4904003"/>
              <a:gd name="connsiteX1" fmla="*/ 0 w 5991028"/>
              <a:gd name="connsiteY1" fmla="*/ 0 h 4904003"/>
              <a:gd name="connsiteX2" fmla="*/ 530903 w 5991028"/>
              <a:gd name="connsiteY2" fmla="*/ 4841588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6002552 w 6002552"/>
              <a:gd name="connsiteY0" fmla="*/ 0 h 4929733"/>
              <a:gd name="connsiteX1" fmla="*/ 11524 w 6002552"/>
              <a:gd name="connsiteY1" fmla="*/ 0 h 4929733"/>
              <a:gd name="connsiteX2" fmla="*/ 0 w 6002552"/>
              <a:gd name="connsiteY2" fmla="*/ 4929733 h 4929733"/>
              <a:gd name="connsiteX3" fmla="*/ 814665 w 6002552"/>
              <a:gd name="connsiteY3" fmla="*/ 4904003 h 4929733"/>
              <a:gd name="connsiteX4" fmla="*/ 879931 w 6002552"/>
              <a:gd name="connsiteY4" fmla="*/ 4897516 h 4929733"/>
              <a:gd name="connsiteX5" fmla="*/ 944213 w 6002552"/>
              <a:gd name="connsiteY5" fmla="*/ 4890395 h 4929733"/>
              <a:gd name="connsiteX6" fmla="*/ 1007522 w 6002552"/>
              <a:gd name="connsiteY6" fmla="*/ 4882647 h 4929733"/>
              <a:gd name="connsiteX7" fmla="*/ 1069870 w 6002552"/>
              <a:gd name="connsiteY7" fmla="*/ 4874279 h 4929733"/>
              <a:gd name="connsiteX8" fmla="*/ 1131270 w 6002552"/>
              <a:gd name="connsiteY8" fmla="*/ 4865297 h 4929733"/>
              <a:gd name="connsiteX9" fmla="*/ 1191732 w 6002552"/>
              <a:gd name="connsiteY9" fmla="*/ 4855708 h 4929733"/>
              <a:gd name="connsiteX10" fmla="*/ 1251269 w 6002552"/>
              <a:gd name="connsiteY10" fmla="*/ 4845517 h 4929733"/>
              <a:gd name="connsiteX11" fmla="*/ 1309891 w 6002552"/>
              <a:gd name="connsiteY11" fmla="*/ 4834732 h 4929733"/>
              <a:gd name="connsiteX12" fmla="*/ 1367611 w 6002552"/>
              <a:gd name="connsiteY12" fmla="*/ 4823359 h 4929733"/>
              <a:gd name="connsiteX13" fmla="*/ 1424441 w 6002552"/>
              <a:gd name="connsiteY13" fmla="*/ 4811404 h 4929733"/>
              <a:gd name="connsiteX14" fmla="*/ 1480392 w 6002552"/>
              <a:gd name="connsiteY14" fmla="*/ 4798874 h 4929733"/>
              <a:gd name="connsiteX15" fmla="*/ 1535475 w 6002552"/>
              <a:gd name="connsiteY15" fmla="*/ 4785776 h 4929733"/>
              <a:gd name="connsiteX16" fmla="*/ 1589703 w 6002552"/>
              <a:gd name="connsiteY16" fmla="*/ 4772115 h 4929733"/>
              <a:gd name="connsiteX17" fmla="*/ 1643088 w 6002552"/>
              <a:gd name="connsiteY17" fmla="*/ 4757899 h 4929733"/>
              <a:gd name="connsiteX18" fmla="*/ 1695640 w 6002552"/>
              <a:gd name="connsiteY18" fmla="*/ 4743134 h 4929733"/>
              <a:gd name="connsiteX19" fmla="*/ 1747371 w 6002552"/>
              <a:gd name="connsiteY19" fmla="*/ 4727825 h 4929733"/>
              <a:gd name="connsiteX20" fmla="*/ 1798294 w 6002552"/>
              <a:gd name="connsiteY20" fmla="*/ 4711981 h 4929733"/>
              <a:gd name="connsiteX21" fmla="*/ 1848420 w 6002552"/>
              <a:gd name="connsiteY21" fmla="*/ 4695607 h 4929733"/>
              <a:gd name="connsiteX22" fmla="*/ 1897761 w 6002552"/>
              <a:gd name="connsiteY22" fmla="*/ 4678710 h 4929733"/>
              <a:gd name="connsiteX23" fmla="*/ 1946328 w 6002552"/>
              <a:gd name="connsiteY23" fmla="*/ 4661296 h 4929733"/>
              <a:gd name="connsiteX24" fmla="*/ 1994133 w 6002552"/>
              <a:gd name="connsiteY24" fmla="*/ 4643371 h 4929733"/>
              <a:gd name="connsiteX25" fmla="*/ 2041187 w 6002552"/>
              <a:gd name="connsiteY25" fmla="*/ 4624943 h 4929733"/>
              <a:gd name="connsiteX26" fmla="*/ 2087503 w 6002552"/>
              <a:gd name="connsiteY26" fmla="*/ 4606017 h 4929733"/>
              <a:gd name="connsiteX27" fmla="*/ 2133092 w 6002552"/>
              <a:gd name="connsiteY27" fmla="*/ 4586601 h 4929733"/>
              <a:gd name="connsiteX28" fmla="*/ 2177966 w 6002552"/>
              <a:gd name="connsiteY28" fmla="*/ 4566700 h 4929733"/>
              <a:gd name="connsiteX29" fmla="*/ 2222137 w 6002552"/>
              <a:gd name="connsiteY29" fmla="*/ 4546321 h 4929733"/>
              <a:gd name="connsiteX30" fmla="*/ 2265615 w 6002552"/>
              <a:gd name="connsiteY30" fmla="*/ 4525471 h 4929733"/>
              <a:gd name="connsiteX31" fmla="*/ 2308414 w 6002552"/>
              <a:gd name="connsiteY31" fmla="*/ 4504156 h 4929733"/>
              <a:gd name="connsiteX32" fmla="*/ 2350544 w 6002552"/>
              <a:gd name="connsiteY32" fmla="*/ 4482383 h 4929733"/>
              <a:gd name="connsiteX33" fmla="*/ 2392017 w 6002552"/>
              <a:gd name="connsiteY33" fmla="*/ 4460157 h 4929733"/>
              <a:gd name="connsiteX34" fmla="*/ 2432845 w 6002552"/>
              <a:gd name="connsiteY34" fmla="*/ 4437486 h 4929733"/>
              <a:gd name="connsiteX35" fmla="*/ 2473040 w 6002552"/>
              <a:gd name="connsiteY35" fmla="*/ 4414376 h 4929733"/>
              <a:gd name="connsiteX36" fmla="*/ 2512613 w 6002552"/>
              <a:gd name="connsiteY36" fmla="*/ 4390833 h 4929733"/>
              <a:gd name="connsiteX37" fmla="*/ 2551576 w 6002552"/>
              <a:gd name="connsiteY37" fmla="*/ 4366865 h 4929733"/>
              <a:gd name="connsiteX38" fmla="*/ 2589941 w 6002552"/>
              <a:gd name="connsiteY38" fmla="*/ 4342477 h 4929733"/>
              <a:gd name="connsiteX39" fmla="*/ 2627719 w 6002552"/>
              <a:gd name="connsiteY39" fmla="*/ 4317675 h 4929733"/>
              <a:gd name="connsiteX40" fmla="*/ 2664923 w 6002552"/>
              <a:gd name="connsiteY40" fmla="*/ 4292467 h 4929733"/>
              <a:gd name="connsiteX41" fmla="*/ 2701563 w 6002552"/>
              <a:gd name="connsiteY41" fmla="*/ 4266859 h 4929733"/>
              <a:gd name="connsiteX42" fmla="*/ 2737651 w 6002552"/>
              <a:gd name="connsiteY42" fmla="*/ 4240857 h 4929733"/>
              <a:gd name="connsiteX43" fmla="*/ 2773200 w 6002552"/>
              <a:gd name="connsiteY43" fmla="*/ 4214468 h 4929733"/>
              <a:gd name="connsiteX44" fmla="*/ 2808221 w 6002552"/>
              <a:gd name="connsiteY44" fmla="*/ 4187699 h 4929733"/>
              <a:gd name="connsiteX45" fmla="*/ 2842725 w 6002552"/>
              <a:gd name="connsiteY45" fmla="*/ 4160555 h 4929733"/>
              <a:gd name="connsiteX46" fmla="*/ 2876724 w 6002552"/>
              <a:gd name="connsiteY46" fmla="*/ 4133043 h 4929733"/>
              <a:gd name="connsiteX47" fmla="*/ 2910230 w 6002552"/>
              <a:gd name="connsiteY47" fmla="*/ 4105171 h 4929733"/>
              <a:gd name="connsiteX48" fmla="*/ 2943255 w 6002552"/>
              <a:gd name="connsiteY48" fmla="*/ 4076943 h 4929733"/>
              <a:gd name="connsiteX49" fmla="*/ 2975811 w 6002552"/>
              <a:gd name="connsiteY49" fmla="*/ 4048367 h 4929733"/>
              <a:gd name="connsiteX50" fmla="*/ 3007908 w 6002552"/>
              <a:gd name="connsiteY50" fmla="*/ 4019449 h 4929733"/>
              <a:gd name="connsiteX51" fmla="*/ 3039559 w 6002552"/>
              <a:gd name="connsiteY51" fmla="*/ 3990196 h 4929733"/>
              <a:gd name="connsiteX52" fmla="*/ 3070775 w 6002552"/>
              <a:gd name="connsiteY52" fmla="*/ 3960614 h 4929733"/>
              <a:gd name="connsiteX53" fmla="*/ 3101568 w 6002552"/>
              <a:gd name="connsiteY53" fmla="*/ 3930710 h 4929733"/>
              <a:gd name="connsiteX54" fmla="*/ 3131951 w 6002552"/>
              <a:gd name="connsiteY54" fmla="*/ 3900490 h 4929733"/>
              <a:gd name="connsiteX55" fmla="*/ 3161933 w 6002552"/>
              <a:gd name="connsiteY55" fmla="*/ 3869960 h 4929733"/>
              <a:gd name="connsiteX56" fmla="*/ 3191528 w 6002552"/>
              <a:gd name="connsiteY56" fmla="*/ 3839127 h 4929733"/>
              <a:gd name="connsiteX57" fmla="*/ 3220747 w 6002552"/>
              <a:gd name="connsiteY57" fmla="*/ 3807998 h 4929733"/>
              <a:gd name="connsiteX58" fmla="*/ 3249601 w 6002552"/>
              <a:gd name="connsiteY58" fmla="*/ 3776579 h 4929733"/>
              <a:gd name="connsiteX59" fmla="*/ 3278102 w 6002552"/>
              <a:gd name="connsiteY59" fmla="*/ 3744877 h 4929733"/>
              <a:gd name="connsiteX60" fmla="*/ 3306262 w 6002552"/>
              <a:gd name="connsiteY60" fmla="*/ 3712897 h 4929733"/>
              <a:gd name="connsiteX61" fmla="*/ 3334093 w 6002552"/>
              <a:gd name="connsiteY61" fmla="*/ 3680647 h 4929733"/>
              <a:gd name="connsiteX62" fmla="*/ 3361606 w 6002552"/>
              <a:gd name="connsiteY62" fmla="*/ 3648133 h 4929733"/>
              <a:gd name="connsiteX63" fmla="*/ 3388814 w 6002552"/>
              <a:gd name="connsiteY63" fmla="*/ 3615361 h 4929733"/>
              <a:gd name="connsiteX64" fmla="*/ 3415727 w 6002552"/>
              <a:gd name="connsiteY64" fmla="*/ 3582338 h 4929733"/>
              <a:gd name="connsiteX65" fmla="*/ 3442357 w 6002552"/>
              <a:gd name="connsiteY65" fmla="*/ 3549071 h 4929733"/>
              <a:gd name="connsiteX66" fmla="*/ 3468716 w 6002552"/>
              <a:gd name="connsiteY66" fmla="*/ 3515565 h 4929733"/>
              <a:gd name="connsiteX67" fmla="*/ 3494816 w 6002552"/>
              <a:gd name="connsiteY67" fmla="*/ 3481828 h 4929733"/>
              <a:gd name="connsiteX68" fmla="*/ 3520669 w 6002552"/>
              <a:gd name="connsiteY68" fmla="*/ 3447865 h 4929733"/>
              <a:gd name="connsiteX69" fmla="*/ 3546285 w 6002552"/>
              <a:gd name="connsiteY69" fmla="*/ 3413684 h 4929733"/>
              <a:gd name="connsiteX70" fmla="*/ 3571678 w 6002552"/>
              <a:gd name="connsiteY70" fmla="*/ 3379290 h 4929733"/>
              <a:gd name="connsiteX71" fmla="*/ 3596858 w 6002552"/>
              <a:gd name="connsiteY71" fmla="*/ 3344691 h 4929733"/>
              <a:gd name="connsiteX72" fmla="*/ 3621837 w 6002552"/>
              <a:gd name="connsiteY72" fmla="*/ 3309893 h 4929733"/>
              <a:gd name="connsiteX73" fmla="*/ 3671240 w 6002552"/>
              <a:gd name="connsiteY73" fmla="*/ 3239724 h 4929733"/>
              <a:gd name="connsiteX74" fmla="*/ 3719980 w 6002552"/>
              <a:gd name="connsiteY74" fmla="*/ 3168836 h 4929733"/>
              <a:gd name="connsiteX75" fmla="*/ 3768150 w 6002552"/>
              <a:gd name="connsiteY75" fmla="*/ 3097281 h 4929733"/>
              <a:gd name="connsiteX76" fmla="*/ 3815845 w 6002552"/>
              <a:gd name="connsiteY76" fmla="*/ 3025110 h 4929733"/>
              <a:gd name="connsiteX77" fmla="*/ 3863158 w 6002552"/>
              <a:gd name="connsiteY77" fmla="*/ 2952375 h 4929733"/>
              <a:gd name="connsiteX78" fmla="*/ 3933615 w 6002552"/>
              <a:gd name="connsiteY78" fmla="*/ 2842329 h 4929733"/>
              <a:gd name="connsiteX79" fmla="*/ 4215259 w 6002552"/>
              <a:gd name="connsiteY79" fmla="*/ 2394125 h 4929733"/>
              <a:gd name="connsiteX80" fmla="*/ 4287203 w 6002552"/>
              <a:gd name="connsiteY80" fmla="*/ 2280944 h 4929733"/>
              <a:gd name="connsiteX81" fmla="*/ 4335837 w 6002552"/>
              <a:gd name="connsiteY81" fmla="*/ 2205422 h 4929733"/>
              <a:gd name="connsiteX82" fmla="*/ 4416515 w 6002552"/>
              <a:gd name="connsiteY82" fmla="*/ 2081094 h 4929733"/>
              <a:gd name="connsiteX83" fmla="*/ 4500011 w 6002552"/>
              <a:gd name="connsiteY83" fmla="*/ 1950584 h 4929733"/>
              <a:gd name="connsiteX84" fmla="*/ 4775976 w 6002552"/>
              <a:gd name="connsiteY84" fmla="*/ 1513988 h 4929733"/>
              <a:gd name="connsiteX85" fmla="*/ 4859221 w 6002552"/>
              <a:gd name="connsiteY85" fmla="*/ 1383871 h 4929733"/>
              <a:gd name="connsiteX86" fmla="*/ 4915112 w 6002552"/>
              <a:gd name="connsiteY86" fmla="*/ 1297666 h 4929733"/>
              <a:gd name="connsiteX87" fmla="*/ 4971425 w 6002552"/>
              <a:gd name="connsiteY87" fmla="*/ 1212012 h 4929733"/>
              <a:gd name="connsiteX88" fmla="*/ 5028248 w 6002552"/>
              <a:gd name="connsiteY88" fmla="*/ 1127013 h 4929733"/>
              <a:gd name="connsiteX89" fmla="*/ 5085670 w 6002552"/>
              <a:gd name="connsiteY89" fmla="*/ 1042769 h 4929733"/>
              <a:gd name="connsiteX90" fmla="*/ 5114634 w 6002552"/>
              <a:gd name="connsiteY90" fmla="*/ 1000963 h 4929733"/>
              <a:gd name="connsiteX91" fmla="*/ 5143782 w 6002552"/>
              <a:gd name="connsiteY91" fmla="*/ 959384 h 4929733"/>
              <a:gd name="connsiteX92" fmla="*/ 5173123 w 6002552"/>
              <a:gd name="connsiteY92" fmla="*/ 918045 h 4929733"/>
              <a:gd name="connsiteX93" fmla="*/ 5202671 w 6002552"/>
              <a:gd name="connsiteY93" fmla="*/ 876959 h 4929733"/>
              <a:gd name="connsiteX94" fmla="*/ 5232435 w 6002552"/>
              <a:gd name="connsiteY94" fmla="*/ 836139 h 4929733"/>
              <a:gd name="connsiteX95" fmla="*/ 5262428 w 6002552"/>
              <a:gd name="connsiteY95" fmla="*/ 795597 h 4929733"/>
              <a:gd name="connsiteX96" fmla="*/ 5292659 w 6002552"/>
              <a:gd name="connsiteY96" fmla="*/ 755346 h 4929733"/>
              <a:gd name="connsiteX97" fmla="*/ 5323141 w 6002552"/>
              <a:gd name="connsiteY97" fmla="*/ 715400 h 4929733"/>
              <a:gd name="connsiteX98" fmla="*/ 5353885 w 6002552"/>
              <a:gd name="connsiteY98" fmla="*/ 675770 h 4929733"/>
              <a:gd name="connsiteX99" fmla="*/ 5384901 w 6002552"/>
              <a:gd name="connsiteY99" fmla="*/ 636470 h 4929733"/>
              <a:gd name="connsiteX100" fmla="*/ 5416201 w 6002552"/>
              <a:gd name="connsiteY100" fmla="*/ 597512 h 4929733"/>
              <a:gd name="connsiteX101" fmla="*/ 5447796 w 6002552"/>
              <a:gd name="connsiteY101" fmla="*/ 558910 h 4929733"/>
              <a:gd name="connsiteX102" fmla="*/ 5479697 w 6002552"/>
              <a:gd name="connsiteY102" fmla="*/ 520675 h 4929733"/>
              <a:gd name="connsiteX103" fmla="*/ 5511916 w 6002552"/>
              <a:gd name="connsiteY103" fmla="*/ 482821 h 4929733"/>
              <a:gd name="connsiteX104" fmla="*/ 5544463 w 6002552"/>
              <a:gd name="connsiteY104" fmla="*/ 445361 h 4929733"/>
              <a:gd name="connsiteX105" fmla="*/ 5577350 w 6002552"/>
              <a:gd name="connsiteY105" fmla="*/ 408306 h 4929733"/>
              <a:gd name="connsiteX106" fmla="*/ 5610587 w 6002552"/>
              <a:gd name="connsiteY106" fmla="*/ 371671 h 4929733"/>
              <a:gd name="connsiteX107" fmla="*/ 5644187 w 6002552"/>
              <a:gd name="connsiteY107" fmla="*/ 335468 h 4929733"/>
              <a:gd name="connsiteX108" fmla="*/ 5678160 w 6002552"/>
              <a:gd name="connsiteY108" fmla="*/ 299710 h 4929733"/>
              <a:gd name="connsiteX109" fmla="*/ 5712517 w 6002552"/>
              <a:gd name="connsiteY109" fmla="*/ 264408 h 4929733"/>
              <a:gd name="connsiteX110" fmla="*/ 5747270 w 6002552"/>
              <a:gd name="connsiteY110" fmla="*/ 229577 h 4929733"/>
              <a:gd name="connsiteX111" fmla="*/ 5782429 w 6002552"/>
              <a:gd name="connsiteY111" fmla="*/ 195229 h 4929733"/>
              <a:gd name="connsiteX112" fmla="*/ 5818007 w 6002552"/>
              <a:gd name="connsiteY112" fmla="*/ 161377 h 4929733"/>
              <a:gd name="connsiteX113" fmla="*/ 5854013 w 6002552"/>
              <a:gd name="connsiteY113" fmla="*/ 128033 h 4929733"/>
              <a:gd name="connsiteX114" fmla="*/ 5890459 w 6002552"/>
              <a:gd name="connsiteY114" fmla="*/ 95211 h 4929733"/>
              <a:gd name="connsiteX115" fmla="*/ 5927357 w 6002552"/>
              <a:gd name="connsiteY115" fmla="*/ 62923 h 4929733"/>
              <a:gd name="connsiteX116" fmla="*/ 5964718 w 6002552"/>
              <a:gd name="connsiteY116" fmla="*/ 31181 h 4929733"/>
              <a:gd name="connsiteX117" fmla="*/ 6002552 w 6002552"/>
              <a:gd name="connsiteY117" fmla="*/ 0 h 4929733"/>
              <a:gd name="connsiteX0" fmla="*/ 6014544 w 6014544"/>
              <a:gd name="connsiteY0" fmla="*/ 0 h 4929733"/>
              <a:gd name="connsiteX1" fmla="*/ 511 w 6014544"/>
              <a:gd name="connsiteY1" fmla="*/ 7668 h 4929733"/>
              <a:gd name="connsiteX2" fmla="*/ 11992 w 6014544"/>
              <a:gd name="connsiteY2" fmla="*/ 4929733 h 4929733"/>
              <a:gd name="connsiteX3" fmla="*/ 826657 w 6014544"/>
              <a:gd name="connsiteY3" fmla="*/ 4904003 h 4929733"/>
              <a:gd name="connsiteX4" fmla="*/ 891923 w 6014544"/>
              <a:gd name="connsiteY4" fmla="*/ 4897516 h 4929733"/>
              <a:gd name="connsiteX5" fmla="*/ 956205 w 6014544"/>
              <a:gd name="connsiteY5" fmla="*/ 4890395 h 4929733"/>
              <a:gd name="connsiteX6" fmla="*/ 1019514 w 6014544"/>
              <a:gd name="connsiteY6" fmla="*/ 4882647 h 4929733"/>
              <a:gd name="connsiteX7" fmla="*/ 1081862 w 6014544"/>
              <a:gd name="connsiteY7" fmla="*/ 4874279 h 4929733"/>
              <a:gd name="connsiteX8" fmla="*/ 1143262 w 6014544"/>
              <a:gd name="connsiteY8" fmla="*/ 4865297 h 4929733"/>
              <a:gd name="connsiteX9" fmla="*/ 1203724 w 6014544"/>
              <a:gd name="connsiteY9" fmla="*/ 4855708 h 4929733"/>
              <a:gd name="connsiteX10" fmla="*/ 1263261 w 6014544"/>
              <a:gd name="connsiteY10" fmla="*/ 4845517 h 4929733"/>
              <a:gd name="connsiteX11" fmla="*/ 1321883 w 6014544"/>
              <a:gd name="connsiteY11" fmla="*/ 4834732 h 4929733"/>
              <a:gd name="connsiteX12" fmla="*/ 1379603 w 6014544"/>
              <a:gd name="connsiteY12" fmla="*/ 4823359 h 4929733"/>
              <a:gd name="connsiteX13" fmla="*/ 1436433 w 6014544"/>
              <a:gd name="connsiteY13" fmla="*/ 4811404 h 4929733"/>
              <a:gd name="connsiteX14" fmla="*/ 1492384 w 6014544"/>
              <a:gd name="connsiteY14" fmla="*/ 4798874 h 4929733"/>
              <a:gd name="connsiteX15" fmla="*/ 1547467 w 6014544"/>
              <a:gd name="connsiteY15" fmla="*/ 4785776 h 4929733"/>
              <a:gd name="connsiteX16" fmla="*/ 1601695 w 6014544"/>
              <a:gd name="connsiteY16" fmla="*/ 4772115 h 4929733"/>
              <a:gd name="connsiteX17" fmla="*/ 1655080 w 6014544"/>
              <a:gd name="connsiteY17" fmla="*/ 4757899 h 4929733"/>
              <a:gd name="connsiteX18" fmla="*/ 1707632 w 6014544"/>
              <a:gd name="connsiteY18" fmla="*/ 4743134 h 4929733"/>
              <a:gd name="connsiteX19" fmla="*/ 1759363 w 6014544"/>
              <a:gd name="connsiteY19" fmla="*/ 4727825 h 4929733"/>
              <a:gd name="connsiteX20" fmla="*/ 1810286 w 6014544"/>
              <a:gd name="connsiteY20" fmla="*/ 4711981 h 4929733"/>
              <a:gd name="connsiteX21" fmla="*/ 1860412 w 6014544"/>
              <a:gd name="connsiteY21" fmla="*/ 4695607 h 4929733"/>
              <a:gd name="connsiteX22" fmla="*/ 1909753 w 6014544"/>
              <a:gd name="connsiteY22" fmla="*/ 4678710 h 4929733"/>
              <a:gd name="connsiteX23" fmla="*/ 1958320 w 6014544"/>
              <a:gd name="connsiteY23" fmla="*/ 4661296 h 4929733"/>
              <a:gd name="connsiteX24" fmla="*/ 2006125 w 6014544"/>
              <a:gd name="connsiteY24" fmla="*/ 4643371 h 4929733"/>
              <a:gd name="connsiteX25" fmla="*/ 2053179 w 6014544"/>
              <a:gd name="connsiteY25" fmla="*/ 4624943 h 4929733"/>
              <a:gd name="connsiteX26" fmla="*/ 2099495 w 6014544"/>
              <a:gd name="connsiteY26" fmla="*/ 4606017 h 4929733"/>
              <a:gd name="connsiteX27" fmla="*/ 2145084 w 6014544"/>
              <a:gd name="connsiteY27" fmla="*/ 4586601 h 4929733"/>
              <a:gd name="connsiteX28" fmla="*/ 2189958 w 6014544"/>
              <a:gd name="connsiteY28" fmla="*/ 4566700 h 4929733"/>
              <a:gd name="connsiteX29" fmla="*/ 2234129 w 6014544"/>
              <a:gd name="connsiteY29" fmla="*/ 4546321 h 4929733"/>
              <a:gd name="connsiteX30" fmla="*/ 2277607 w 6014544"/>
              <a:gd name="connsiteY30" fmla="*/ 4525471 h 4929733"/>
              <a:gd name="connsiteX31" fmla="*/ 2320406 w 6014544"/>
              <a:gd name="connsiteY31" fmla="*/ 4504156 h 4929733"/>
              <a:gd name="connsiteX32" fmla="*/ 2362536 w 6014544"/>
              <a:gd name="connsiteY32" fmla="*/ 4482383 h 4929733"/>
              <a:gd name="connsiteX33" fmla="*/ 2404009 w 6014544"/>
              <a:gd name="connsiteY33" fmla="*/ 4460157 h 4929733"/>
              <a:gd name="connsiteX34" fmla="*/ 2444837 w 6014544"/>
              <a:gd name="connsiteY34" fmla="*/ 4437486 h 4929733"/>
              <a:gd name="connsiteX35" fmla="*/ 2485032 w 6014544"/>
              <a:gd name="connsiteY35" fmla="*/ 4414376 h 4929733"/>
              <a:gd name="connsiteX36" fmla="*/ 2524605 w 6014544"/>
              <a:gd name="connsiteY36" fmla="*/ 4390833 h 4929733"/>
              <a:gd name="connsiteX37" fmla="*/ 2563568 w 6014544"/>
              <a:gd name="connsiteY37" fmla="*/ 4366865 h 4929733"/>
              <a:gd name="connsiteX38" fmla="*/ 2601933 w 6014544"/>
              <a:gd name="connsiteY38" fmla="*/ 4342477 h 4929733"/>
              <a:gd name="connsiteX39" fmla="*/ 2639711 w 6014544"/>
              <a:gd name="connsiteY39" fmla="*/ 4317675 h 4929733"/>
              <a:gd name="connsiteX40" fmla="*/ 2676915 w 6014544"/>
              <a:gd name="connsiteY40" fmla="*/ 4292467 h 4929733"/>
              <a:gd name="connsiteX41" fmla="*/ 2713555 w 6014544"/>
              <a:gd name="connsiteY41" fmla="*/ 4266859 h 4929733"/>
              <a:gd name="connsiteX42" fmla="*/ 2749643 w 6014544"/>
              <a:gd name="connsiteY42" fmla="*/ 4240857 h 4929733"/>
              <a:gd name="connsiteX43" fmla="*/ 2785192 w 6014544"/>
              <a:gd name="connsiteY43" fmla="*/ 4214468 h 4929733"/>
              <a:gd name="connsiteX44" fmla="*/ 2820213 w 6014544"/>
              <a:gd name="connsiteY44" fmla="*/ 4187699 h 4929733"/>
              <a:gd name="connsiteX45" fmla="*/ 2854717 w 6014544"/>
              <a:gd name="connsiteY45" fmla="*/ 4160555 h 4929733"/>
              <a:gd name="connsiteX46" fmla="*/ 2888716 w 6014544"/>
              <a:gd name="connsiteY46" fmla="*/ 4133043 h 4929733"/>
              <a:gd name="connsiteX47" fmla="*/ 2922222 w 6014544"/>
              <a:gd name="connsiteY47" fmla="*/ 4105171 h 4929733"/>
              <a:gd name="connsiteX48" fmla="*/ 2955247 w 6014544"/>
              <a:gd name="connsiteY48" fmla="*/ 4076943 h 4929733"/>
              <a:gd name="connsiteX49" fmla="*/ 2987803 w 6014544"/>
              <a:gd name="connsiteY49" fmla="*/ 4048367 h 4929733"/>
              <a:gd name="connsiteX50" fmla="*/ 3019900 w 6014544"/>
              <a:gd name="connsiteY50" fmla="*/ 4019449 h 4929733"/>
              <a:gd name="connsiteX51" fmla="*/ 3051551 w 6014544"/>
              <a:gd name="connsiteY51" fmla="*/ 3990196 h 4929733"/>
              <a:gd name="connsiteX52" fmla="*/ 3082767 w 6014544"/>
              <a:gd name="connsiteY52" fmla="*/ 3960614 h 4929733"/>
              <a:gd name="connsiteX53" fmla="*/ 3113560 w 6014544"/>
              <a:gd name="connsiteY53" fmla="*/ 3930710 h 4929733"/>
              <a:gd name="connsiteX54" fmla="*/ 3143943 w 6014544"/>
              <a:gd name="connsiteY54" fmla="*/ 3900490 h 4929733"/>
              <a:gd name="connsiteX55" fmla="*/ 3173925 w 6014544"/>
              <a:gd name="connsiteY55" fmla="*/ 3869960 h 4929733"/>
              <a:gd name="connsiteX56" fmla="*/ 3203520 w 6014544"/>
              <a:gd name="connsiteY56" fmla="*/ 3839127 h 4929733"/>
              <a:gd name="connsiteX57" fmla="*/ 3232739 w 6014544"/>
              <a:gd name="connsiteY57" fmla="*/ 3807998 h 4929733"/>
              <a:gd name="connsiteX58" fmla="*/ 3261593 w 6014544"/>
              <a:gd name="connsiteY58" fmla="*/ 3776579 h 4929733"/>
              <a:gd name="connsiteX59" fmla="*/ 3290094 w 6014544"/>
              <a:gd name="connsiteY59" fmla="*/ 3744877 h 4929733"/>
              <a:gd name="connsiteX60" fmla="*/ 3318254 w 6014544"/>
              <a:gd name="connsiteY60" fmla="*/ 3712897 h 4929733"/>
              <a:gd name="connsiteX61" fmla="*/ 3346085 w 6014544"/>
              <a:gd name="connsiteY61" fmla="*/ 3680647 h 4929733"/>
              <a:gd name="connsiteX62" fmla="*/ 3373598 w 6014544"/>
              <a:gd name="connsiteY62" fmla="*/ 3648133 h 4929733"/>
              <a:gd name="connsiteX63" fmla="*/ 3400806 w 6014544"/>
              <a:gd name="connsiteY63" fmla="*/ 3615361 h 4929733"/>
              <a:gd name="connsiteX64" fmla="*/ 3427719 w 6014544"/>
              <a:gd name="connsiteY64" fmla="*/ 3582338 h 4929733"/>
              <a:gd name="connsiteX65" fmla="*/ 3454349 w 6014544"/>
              <a:gd name="connsiteY65" fmla="*/ 3549071 h 4929733"/>
              <a:gd name="connsiteX66" fmla="*/ 3480708 w 6014544"/>
              <a:gd name="connsiteY66" fmla="*/ 3515565 h 4929733"/>
              <a:gd name="connsiteX67" fmla="*/ 3506808 w 6014544"/>
              <a:gd name="connsiteY67" fmla="*/ 3481828 h 4929733"/>
              <a:gd name="connsiteX68" fmla="*/ 3532661 w 6014544"/>
              <a:gd name="connsiteY68" fmla="*/ 3447865 h 4929733"/>
              <a:gd name="connsiteX69" fmla="*/ 3558277 w 6014544"/>
              <a:gd name="connsiteY69" fmla="*/ 3413684 h 4929733"/>
              <a:gd name="connsiteX70" fmla="*/ 3583670 w 6014544"/>
              <a:gd name="connsiteY70" fmla="*/ 3379290 h 4929733"/>
              <a:gd name="connsiteX71" fmla="*/ 3608850 w 6014544"/>
              <a:gd name="connsiteY71" fmla="*/ 3344691 h 4929733"/>
              <a:gd name="connsiteX72" fmla="*/ 3633829 w 6014544"/>
              <a:gd name="connsiteY72" fmla="*/ 3309893 h 4929733"/>
              <a:gd name="connsiteX73" fmla="*/ 3683232 w 6014544"/>
              <a:gd name="connsiteY73" fmla="*/ 3239724 h 4929733"/>
              <a:gd name="connsiteX74" fmla="*/ 3731972 w 6014544"/>
              <a:gd name="connsiteY74" fmla="*/ 3168836 h 4929733"/>
              <a:gd name="connsiteX75" fmla="*/ 3780142 w 6014544"/>
              <a:gd name="connsiteY75" fmla="*/ 3097281 h 4929733"/>
              <a:gd name="connsiteX76" fmla="*/ 3827837 w 6014544"/>
              <a:gd name="connsiteY76" fmla="*/ 3025110 h 4929733"/>
              <a:gd name="connsiteX77" fmla="*/ 3875150 w 6014544"/>
              <a:gd name="connsiteY77" fmla="*/ 2952375 h 4929733"/>
              <a:gd name="connsiteX78" fmla="*/ 3945607 w 6014544"/>
              <a:gd name="connsiteY78" fmla="*/ 2842329 h 4929733"/>
              <a:gd name="connsiteX79" fmla="*/ 4227251 w 6014544"/>
              <a:gd name="connsiteY79" fmla="*/ 2394125 h 4929733"/>
              <a:gd name="connsiteX80" fmla="*/ 4299195 w 6014544"/>
              <a:gd name="connsiteY80" fmla="*/ 2280944 h 4929733"/>
              <a:gd name="connsiteX81" fmla="*/ 4347829 w 6014544"/>
              <a:gd name="connsiteY81" fmla="*/ 2205422 h 4929733"/>
              <a:gd name="connsiteX82" fmla="*/ 4428507 w 6014544"/>
              <a:gd name="connsiteY82" fmla="*/ 2081094 h 4929733"/>
              <a:gd name="connsiteX83" fmla="*/ 4512003 w 6014544"/>
              <a:gd name="connsiteY83" fmla="*/ 1950584 h 4929733"/>
              <a:gd name="connsiteX84" fmla="*/ 4787968 w 6014544"/>
              <a:gd name="connsiteY84" fmla="*/ 1513988 h 4929733"/>
              <a:gd name="connsiteX85" fmla="*/ 4871213 w 6014544"/>
              <a:gd name="connsiteY85" fmla="*/ 1383871 h 4929733"/>
              <a:gd name="connsiteX86" fmla="*/ 4927104 w 6014544"/>
              <a:gd name="connsiteY86" fmla="*/ 1297666 h 4929733"/>
              <a:gd name="connsiteX87" fmla="*/ 4983417 w 6014544"/>
              <a:gd name="connsiteY87" fmla="*/ 1212012 h 4929733"/>
              <a:gd name="connsiteX88" fmla="*/ 5040240 w 6014544"/>
              <a:gd name="connsiteY88" fmla="*/ 1127013 h 4929733"/>
              <a:gd name="connsiteX89" fmla="*/ 5097662 w 6014544"/>
              <a:gd name="connsiteY89" fmla="*/ 1042769 h 4929733"/>
              <a:gd name="connsiteX90" fmla="*/ 5126626 w 6014544"/>
              <a:gd name="connsiteY90" fmla="*/ 1000963 h 4929733"/>
              <a:gd name="connsiteX91" fmla="*/ 5155774 w 6014544"/>
              <a:gd name="connsiteY91" fmla="*/ 959384 h 4929733"/>
              <a:gd name="connsiteX92" fmla="*/ 5185115 w 6014544"/>
              <a:gd name="connsiteY92" fmla="*/ 918045 h 4929733"/>
              <a:gd name="connsiteX93" fmla="*/ 5214663 w 6014544"/>
              <a:gd name="connsiteY93" fmla="*/ 876959 h 4929733"/>
              <a:gd name="connsiteX94" fmla="*/ 5244427 w 6014544"/>
              <a:gd name="connsiteY94" fmla="*/ 836139 h 4929733"/>
              <a:gd name="connsiteX95" fmla="*/ 5274420 w 6014544"/>
              <a:gd name="connsiteY95" fmla="*/ 795597 h 4929733"/>
              <a:gd name="connsiteX96" fmla="*/ 5304651 w 6014544"/>
              <a:gd name="connsiteY96" fmla="*/ 755346 h 4929733"/>
              <a:gd name="connsiteX97" fmla="*/ 5335133 w 6014544"/>
              <a:gd name="connsiteY97" fmla="*/ 715400 h 4929733"/>
              <a:gd name="connsiteX98" fmla="*/ 5365877 w 6014544"/>
              <a:gd name="connsiteY98" fmla="*/ 675770 h 4929733"/>
              <a:gd name="connsiteX99" fmla="*/ 5396893 w 6014544"/>
              <a:gd name="connsiteY99" fmla="*/ 636470 h 4929733"/>
              <a:gd name="connsiteX100" fmla="*/ 5428193 w 6014544"/>
              <a:gd name="connsiteY100" fmla="*/ 597512 h 4929733"/>
              <a:gd name="connsiteX101" fmla="*/ 5459788 w 6014544"/>
              <a:gd name="connsiteY101" fmla="*/ 558910 h 4929733"/>
              <a:gd name="connsiteX102" fmla="*/ 5491689 w 6014544"/>
              <a:gd name="connsiteY102" fmla="*/ 520675 h 4929733"/>
              <a:gd name="connsiteX103" fmla="*/ 5523908 w 6014544"/>
              <a:gd name="connsiteY103" fmla="*/ 482821 h 4929733"/>
              <a:gd name="connsiteX104" fmla="*/ 5556455 w 6014544"/>
              <a:gd name="connsiteY104" fmla="*/ 445361 h 4929733"/>
              <a:gd name="connsiteX105" fmla="*/ 5589342 w 6014544"/>
              <a:gd name="connsiteY105" fmla="*/ 408306 h 4929733"/>
              <a:gd name="connsiteX106" fmla="*/ 5622579 w 6014544"/>
              <a:gd name="connsiteY106" fmla="*/ 371671 h 4929733"/>
              <a:gd name="connsiteX107" fmla="*/ 5656179 w 6014544"/>
              <a:gd name="connsiteY107" fmla="*/ 335468 h 4929733"/>
              <a:gd name="connsiteX108" fmla="*/ 5690152 w 6014544"/>
              <a:gd name="connsiteY108" fmla="*/ 299710 h 4929733"/>
              <a:gd name="connsiteX109" fmla="*/ 5724509 w 6014544"/>
              <a:gd name="connsiteY109" fmla="*/ 264408 h 4929733"/>
              <a:gd name="connsiteX110" fmla="*/ 5759262 w 6014544"/>
              <a:gd name="connsiteY110" fmla="*/ 229577 h 4929733"/>
              <a:gd name="connsiteX111" fmla="*/ 5794421 w 6014544"/>
              <a:gd name="connsiteY111" fmla="*/ 195229 h 4929733"/>
              <a:gd name="connsiteX112" fmla="*/ 5829999 w 6014544"/>
              <a:gd name="connsiteY112" fmla="*/ 161377 h 4929733"/>
              <a:gd name="connsiteX113" fmla="*/ 5866005 w 6014544"/>
              <a:gd name="connsiteY113" fmla="*/ 128033 h 4929733"/>
              <a:gd name="connsiteX114" fmla="*/ 5902451 w 6014544"/>
              <a:gd name="connsiteY114" fmla="*/ 95211 h 4929733"/>
              <a:gd name="connsiteX115" fmla="*/ 5939349 w 6014544"/>
              <a:gd name="connsiteY115" fmla="*/ 62923 h 4929733"/>
              <a:gd name="connsiteX116" fmla="*/ 5976710 w 6014544"/>
              <a:gd name="connsiteY116" fmla="*/ 31181 h 4929733"/>
              <a:gd name="connsiteX117" fmla="*/ 6014544 w 6014544"/>
              <a:gd name="connsiteY117" fmla="*/ 0 h 49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6014544" h="4929733">
                <a:moveTo>
                  <a:pt x="6014544" y="0"/>
                </a:moveTo>
                <a:lnTo>
                  <a:pt x="511" y="7668"/>
                </a:lnTo>
                <a:cubicBezTo>
                  <a:pt x="-3330" y="1650912"/>
                  <a:pt x="15833" y="3286489"/>
                  <a:pt x="11992" y="4929733"/>
                </a:cubicBezTo>
                <a:lnTo>
                  <a:pt x="826657" y="4904003"/>
                </a:lnTo>
                <a:lnTo>
                  <a:pt x="891923" y="4897516"/>
                </a:lnTo>
                <a:lnTo>
                  <a:pt x="956205" y="4890395"/>
                </a:lnTo>
                <a:lnTo>
                  <a:pt x="1019514" y="4882647"/>
                </a:lnTo>
                <a:lnTo>
                  <a:pt x="1081862" y="4874279"/>
                </a:lnTo>
                <a:lnTo>
                  <a:pt x="1143262" y="4865297"/>
                </a:lnTo>
                <a:lnTo>
                  <a:pt x="1203724" y="4855708"/>
                </a:lnTo>
                <a:lnTo>
                  <a:pt x="1263261" y="4845517"/>
                </a:lnTo>
                <a:lnTo>
                  <a:pt x="1321883" y="4834732"/>
                </a:lnTo>
                <a:lnTo>
                  <a:pt x="1379603" y="4823359"/>
                </a:lnTo>
                <a:lnTo>
                  <a:pt x="1436433" y="4811404"/>
                </a:lnTo>
                <a:lnTo>
                  <a:pt x="1492384" y="4798874"/>
                </a:lnTo>
                <a:lnTo>
                  <a:pt x="1547467" y="4785776"/>
                </a:lnTo>
                <a:lnTo>
                  <a:pt x="1601695" y="4772115"/>
                </a:lnTo>
                <a:lnTo>
                  <a:pt x="1655080" y="4757899"/>
                </a:lnTo>
                <a:lnTo>
                  <a:pt x="1707632" y="4743134"/>
                </a:lnTo>
                <a:lnTo>
                  <a:pt x="1759363" y="4727825"/>
                </a:lnTo>
                <a:lnTo>
                  <a:pt x="1810286" y="4711981"/>
                </a:lnTo>
                <a:lnTo>
                  <a:pt x="1860412" y="4695607"/>
                </a:lnTo>
                <a:lnTo>
                  <a:pt x="1909753" y="4678710"/>
                </a:lnTo>
                <a:lnTo>
                  <a:pt x="1958320" y="4661296"/>
                </a:lnTo>
                <a:lnTo>
                  <a:pt x="2006125" y="4643371"/>
                </a:lnTo>
                <a:lnTo>
                  <a:pt x="2053179" y="4624943"/>
                </a:lnTo>
                <a:lnTo>
                  <a:pt x="2099495" y="4606017"/>
                </a:lnTo>
                <a:lnTo>
                  <a:pt x="2145084" y="4586601"/>
                </a:lnTo>
                <a:lnTo>
                  <a:pt x="2189958" y="4566700"/>
                </a:lnTo>
                <a:lnTo>
                  <a:pt x="2234129" y="4546321"/>
                </a:lnTo>
                <a:lnTo>
                  <a:pt x="2277607" y="4525471"/>
                </a:lnTo>
                <a:lnTo>
                  <a:pt x="2320406" y="4504156"/>
                </a:lnTo>
                <a:lnTo>
                  <a:pt x="2362536" y="4482383"/>
                </a:lnTo>
                <a:lnTo>
                  <a:pt x="2404009" y="4460157"/>
                </a:lnTo>
                <a:lnTo>
                  <a:pt x="2444837" y="4437486"/>
                </a:lnTo>
                <a:lnTo>
                  <a:pt x="2485032" y="4414376"/>
                </a:lnTo>
                <a:lnTo>
                  <a:pt x="2524605" y="4390833"/>
                </a:lnTo>
                <a:lnTo>
                  <a:pt x="2563568" y="4366865"/>
                </a:lnTo>
                <a:lnTo>
                  <a:pt x="2601933" y="4342477"/>
                </a:lnTo>
                <a:lnTo>
                  <a:pt x="2639711" y="4317675"/>
                </a:lnTo>
                <a:lnTo>
                  <a:pt x="2676915" y="4292467"/>
                </a:lnTo>
                <a:lnTo>
                  <a:pt x="2713555" y="4266859"/>
                </a:lnTo>
                <a:lnTo>
                  <a:pt x="2749643" y="4240857"/>
                </a:lnTo>
                <a:lnTo>
                  <a:pt x="2785192" y="4214468"/>
                </a:lnTo>
                <a:lnTo>
                  <a:pt x="2820213" y="4187699"/>
                </a:lnTo>
                <a:lnTo>
                  <a:pt x="2854717" y="4160555"/>
                </a:lnTo>
                <a:lnTo>
                  <a:pt x="2888716" y="4133043"/>
                </a:lnTo>
                <a:lnTo>
                  <a:pt x="2922222" y="4105171"/>
                </a:lnTo>
                <a:lnTo>
                  <a:pt x="2955247" y="4076943"/>
                </a:lnTo>
                <a:lnTo>
                  <a:pt x="2987803" y="4048367"/>
                </a:lnTo>
                <a:lnTo>
                  <a:pt x="3019900" y="4019449"/>
                </a:lnTo>
                <a:lnTo>
                  <a:pt x="3051551" y="3990196"/>
                </a:lnTo>
                <a:lnTo>
                  <a:pt x="3082767" y="3960614"/>
                </a:lnTo>
                <a:lnTo>
                  <a:pt x="3113560" y="3930710"/>
                </a:lnTo>
                <a:lnTo>
                  <a:pt x="3143943" y="3900490"/>
                </a:lnTo>
                <a:lnTo>
                  <a:pt x="3173925" y="3869960"/>
                </a:lnTo>
                <a:lnTo>
                  <a:pt x="3203520" y="3839127"/>
                </a:lnTo>
                <a:lnTo>
                  <a:pt x="3232739" y="3807998"/>
                </a:lnTo>
                <a:lnTo>
                  <a:pt x="3261593" y="3776579"/>
                </a:lnTo>
                <a:lnTo>
                  <a:pt x="3290094" y="3744877"/>
                </a:lnTo>
                <a:lnTo>
                  <a:pt x="3318254" y="3712897"/>
                </a:lnTo>
                <a:lnTo>
                  <a:pt x="3346085" y="3680647"/>
                </a:lnTo>
                <a:lnTo>
                  <a:pt x="3373598" y="3648133"/>
                </a:lnTo>
                <a:lnTo>
                  <a:pt x="3400806" y="3615361"/>
                </a:lnTo>
                <a:lnTo>
                  <a:pt x="3427719" y="3582338"/>
                </a:lnTo>
                <a:lnTo>
                  <a:pt x="3454349" y="3549071"/>
                </a:lnTo>
                <a:lnTo>
                  <a:pt x="3480708" y="3515565"/>
                </a:lnTo>
                <a:lnTo>
                  <a:pt x="3506808" y="3481828"/>
                </a:lnTo>
                <a:lnTo>
                  <a:pt x="3532661" y="3447865"/>
                </a:lnTo>
                <a:lnTo>
                  <a:pt x="3558277" y="3413684"/>
                </a:lnTo>
                <a:lnTo>
                  <a:pt x="3583670" y="3379290"/>
                </a:lnTo>
                <a:lnTo>
                  <a:pt x="3608850" y="3344691"/>
                </a:lnTo>
                <a:lnTo>
                  <a:pt x="3633829" y="3309893"/>
                </a:lnTo>
                <a:lnTo>
                  <a:pt x="3683232" y="3239724"/>
                </a:lnTo>
                <a:lnTo>
                  <a:pt x="3731972" y="3168836"/>
                </a:lnTo>
                <a:lnTo>
                  <a:pt x="3780142" y="3097281"/>
                </a:lnTo>
                <a:lnTo>
                  <a:pt x="3827837" y="3025110"/>
                </a:lnTo>
                <a:lnTo>
                  <a:pt x="3875150" y="2952375"/>
                </a:lnTo>
                <a:lnTo>
                  <a:pt x="3945607" y="2842329"/>
                </a:lnTo>
                <a:lnTo>
                  <a:pt x="4227251" y="2394125"/>
                </a:lnTo>
                <a:lnTo>
                  <a:pt x="4299195" y="2280944"/>
                </a:lnTo>
                <a:lnTo>
                  <a:pt x="4347829" y="2205422"/>
                </a:lnTo>
                <a:lnTo>
                  <a:pt x="4428507" y="2081094"/>
                </a:lnTo>
                <a:lnTo>
                  <a:pt x="4512003" y="1950584"/>
                </a:lnTo>
                <a:lnTo>
                  <a:pt x="4787968" y="1513988"/>
                </a:lnTo>
                <a:lnTo>
                  <a:pt x="4871213" y="1383871"/>
                </a:lnTo>
                <a:lnTo>
                  <a:pt x="4927104" y="1297666"/>
                </a:lnTo>
                <a:lnTo>
                  <a:pt x="4983417" y="1212012"/>
                </a:lnTo>
                <a:lnTo>
                  <a:pt x="5040240" y="1127013"/>
                </a:lnTo>
                <a:lnTo>
                  <a:pt x="5097662" y="1042769"/>
                </a:lnTo>
                <a:lnTo>
                  <a:pt x="5126626" y="1000963"/>
                </a:lnTo>
                <a:lnTo>
                  <a:pt x="5155774" y="959384"/>
                </a:lnTo>
                <a:lnTo>
                  <a:pt x="5185115" y="918045"/>
                </a:lnTo>
                <a:lnTo>
                  <a:pt x="5214663" y="876959"/>
                </a:lnTo>
                <a:lnTo>
                  <a:pt x="5244427" y="836139"/>
                </a:lnTo>
                <a:lnTo>
                  <a:pt x="5274420" y="795597"/>
                </a:lnTo>
                <a:lnTo>
                  <a:pt x="5304651" y="755346"/>
                </a:lnTo>
                <a:lnTo>
                  <a:pt x="5335133" y="715400"/>
                </a:lnTo>
                <a:lnTo>
                  <a:pt x="5365877" y="675770"/>
                </a:lnTo>
                <a:lnTo>
                  <a:pt x="5396893" y="636470"/>
                </a:lnTo>
                <a:lnTo>
                  <a:pt x="5428193" y="597512"/>
                </a:lnTo>
                <a:lnTo>
                  <a:pt x="5459788" y="558910"/>
                </a:lnTo>
                <a:lnTo>
                  <a:pt x="5491689" y="520675"/>
                </a:lnTo>
                <a:lnTo>
                  <a:pt x="5523908" y="482821"/>
                </a:lnTo>
                <a:lnTo>
                  <a:pt x="5556455" y="445361"/>
                </a:lnTo>
                <a:lnTo>
                  <a:pt x="5589342" y="408306"/>
                </a:lnTo>
                <a:lnTo>
                  <a:pt x="5622579" y="371671"/>
                </a:lnTo>
                <a:lnTo>
                  <a:pt x="5656179" y="335468"/>
                </a:lnTo>
                <a:lnTo>
                  <a:pt x="5690152" y="299710"/>
                </a:lnTo>
                <a:lnTo>
                  <a:pt x="5724509" y="264408"/>
                </a:lnTo>
                <a:lnTo>
                  <a:pt x="5759262" y="229577"/>
                </a:lnTo>
                <a:lnTo>
                  <a:pt x="5794421" y="195229"/>
                </a:lnTo>
                <a:lnTo>
                  <a:pt x="5829999" y="161377"/>
                </a:lnTo>
                <a:lnTo>
                  <a:pt x="5866005" y="128033"/>
                </a:lnTo>
                <a:lnTo>
                  <a:pt x="5902451" y="95211"/>
                </a:lnTo>
                <a:lnTo>
                  <a:pt x="5939349" y="62923"/>
                </a:lnTo>
                <a:lnTo>
                  <a:pt x="5976710" y="31181"/>
                </a:lnTo>
                <a:lnTo>
                  <a:pt x="6014544" y="0"/>
                </a:lnTo>
                <a:close/>
              </a:path>
            </a:pathLst>
          </a:custGeom>
          <a:solidFill>
            <a:schemeClr val="bg1"/>
          </a:solidFill>
        </p:spPr>
        <p:txBody>
          <a:bodyPr wrap="square" lIns="0" tIns="0" rIns="0" bIns="0" rtlCol="0"/>
          <a:lstStyle/>
          <a:p>
            <a:endParaRPr/>
          </a:p>
        </p:txBody>
      </p:sp>
      <p:sp>
        <p:nvSpPr>
          <p:cNvPr id="39" name="Titel 1">
            <a:extLst>
              <a:ext uri="{FF2B5EF4-FFF2-40B4-BE49-F238E27FC236}">
                <a16:creationId xmlns:a16="http://schemas.microsoft.com/office/drawing/2014/main" id="{F420976D-DF05-5525-6577-F426180F9CA9}"/>
              </a:ext>
            </a:extLst>
          </p:cNvPr>
          <p:cNvSpPr>
            <a:spLocks noGrp="1"/>
          </p:cNvSpPr>
          <p:nvPr>
            <p:ph type="ctrTitle"/>
          </p:nvPr>
        </p:nvSpPr>
        <p:spPr>
          <a:xfrm>
            <a:off x="399922" y="2161077"/>
            <a:ext cx="5443315" cy="1725277"/>
          </a:xfrm>
          <a:prstGeom prst="rect">
            <a:avLst/>
          </a:prstGeom>
        </p:spPr>
        <p:txBody>
          <a:bodyPr anchor="b">
            <a:noAutofit/>
          </a:bodyPr>
          <a:lstStyle>
            <a:lvl1pPr algn="l">
              <a:defRPr sz="6000" b="1" i="0">
                <a:solidFill>
                  <a:srgbClr val="2C3051"/>
                </a:solidFill>
                <a:latin typeface="Avenir Black" panose="02000503020000020003" pitchFamily="2" charset="0"/>
              </a:defRPr>
            </a:lvl1pPr>
          </a:lstStyle>
          <a:p>
            <a:r>
              <a:rPr lang="fr-FR"/>
              <a:t>Modifiez le style du titre</a:t>
            </a:r>
            <a:endParaRPr lang="nl-BE"/>
          </a:p>
        </p:txBody>
      </p:sp>
      <p:pic>
        <p:nvPicPr>
          <p:cNvPr id="8" name="Afbeelding 28">
            <a:extLst>
              <a:ext uri="{FF2B5EF4-FFF2-40B4-BE49-F238E27FC236}">
                <a16:creationId xmlns:a16="http://schemas.microsoft.com/office/drawing/2014/main" id="{83CAAACC-926A-7D84-2E91-B9FAC5A21B7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Tree>
    <p:extLst>
      <p:ext uri="{BB962C8B-B14F-4D97-AF65-F5344CB8AC3E}">
        <p14:creationId xmlns:p14="http://schemas.microsoft.com/office/powerpoint/2010/main" val="2520151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287A7C-D78A-433D-A9CF-DBF94D615B6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C4BBF94-7199-4323-BBDA-D74EFB3832C8}"/>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8D0D7F8-83F4-4670-B9A6-723254BD0369}"/>
              </a:ext>
            </a:extLst>
          </p:cNvPr>
          <p:cNvSpPr>
            <a:spLocks noGrp="1"/>
          </p:cNvSpPr>
          <p:nvPr>
            <p:ph type="dt" sz="half" idx="10"/>
          </p:nvPr>
        </p:nvSpPr>
        <p:spPr/>
        <p:txBody>
          <a:bodyPr/>
          <a:lstStyle/>
          <a:p>
            <a:fld id="{CC1DF386-59B3-4B01-AC25-D8777CC0B3F2}" type="datetimeFigureOut">
              <a:rPr lang="sv-SE" smtClean="0"/>
              <a:t>2025-10-03</a:t>
            </a:fld>
            <a:endParaRPr lang="sv-SE"/>
          </a:p>
        </p:txBody>
      </p:sp>
      <p:sp>
        <p:nvSpPr>
          <p:cNvPr id="5" name="Platshållare för sidfot 4">
            <a:extLst>
              <a:ext uri="{FF2B5EF4-FFF2-40B4-BE49-F238E27FC236}">
                <a16:creationId xmlns:a16="http://schemas.microsoft.com/office/drawing/2014/main" id="{8638B95B-B0BA-4989-901E-0106BF32D52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AA257D5-583E-492E-B5CE-15F6BF3BAF9B}"/>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42533725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32F608A-0BDB-46EB-BBA2-9D8BB76CF679}"/>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8AF0BF9A-F7D5-4540-8926-3010FAF04C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25C3B72-4EF4-4513-B708-1420D5880EB4}"/>
              </a:ext>
            </a:extLst>
          </p:cNvPr>
          <p:cNvSpPr>
            <a:spLocks noGrp="1"/>
          </p:cNvSpPr>
          <p:nvPr>
            <p:ph type="dt" sz="half" idx="10"/>
          </p:nvPr>
        </p:nvSpPr>
        <p:spPr/>
        <p:txBody>
          <a:bodyPr/>
          <a:lstStyle/>
          <a:p>
            <a:fld id="{CC1DF386-59B3-4B01-AC25-D8777CC0B3F2}" type="datetimeFigureOut">
              <a:rPr lang="sv-SE" smtClean="0"/>
              <a:t>2025-10-03</a:t>
            </a:fld>
            <a:endParaRPr lang="sv-SE"/>
          </a:p>
        </p:txBody>
      </p:sp>
      <p:sp>
        <p:nvSpPr>
          <p:cNvPr id="5" name="Platshållare för sidfot 4">
            <a:extLst>
              <a:ext uri="{FF2B5EF4-FFF2-40B4-BE49-F238E27FC236}">
                <a16:creationId xmlns:a16="http://schemas.microsoft.com/office/drawing/2014/main" id="{BB1ED5F4-4887-4389-8844-2D9C40A13A5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A41C628-AE83-4954-8EBA-EEAD9A904E72}"/>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26931828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0D86A1-FA86-4ACD-B0A7-17D3B81F84B1}"/>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DB50CAE-F082-4B2E-82DA-F65AB6A6ED9A}"/>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6EA8A465-A324-40E1-A6A8-3A99922228BA}"/>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C6276DA0-813C-4F57-AE7D-0C8306B6FCC8}"/>
              </a:ext>
            </a:extLst>
          </p:cNvPr>
          <p:cNvSpPr>
            <a:spLocks noGrp="1"/>
          </p:cNvSpPr>
          <p:nvPr>
            <p:ph type="dt" sz="half" idx="10"/>
          </p:nvPr>
        </p:nvSpPr>
        <p:spPr/>
        <p:txBody>
          <a:bodyPr/>
          <a:lstStyle/>
          <a:p>
            <a:fld id="{CC1DF386-59B3-4B01-AC25-D8777CC0B3F2}" type="datetimeFigureOut">
              <a:rPr lang="sv-SE" smtClean="0"/>
              <a:t>2025-10-03</a:t>
            </a:fld>
            <a:endParaRPr lang="sv-SE"/>
          </a:p>
        </p:txBody>
      </p:sp>
      <p:sp>
        <p:nvSpPr>
          <p:cNvPr id="6" name="Platshållare för sidfot 5">
            <a:extLst>
              <a:ext uri="{FF2B5EF4-FFF2-40B4-BE49-F238E27FC236}">
                <a16:creationId xmlns:a16="http://schemas.microsoft.com/office/drawing/2014/main" id="{6FE2C071-662B-4DE1-832B-D1096BA6A486}"/>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E163BB8-9884-4565-8DD6-898568A12411}"/>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26410681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855160-72AF-4899-A366-F3898AB1BAED}"/>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57EB852F-8CB4-4F4C-9EB8-D6B13B8C79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60E0BDE0-B615-4CD0-81B9-EFA5C0BBE81C}"/>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8067D049-9373-4651-9DE8-D7DE00FA8F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3D88601E-29EB-484D-B82B-7734AB376DF4}"/>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E2D79B07-244A-45B7-BCBB-35B5ADEF5E42}"/>
              </a:ext>
            </a:extLst>
          </p:cNvPr>
          <p:cNvSpPr>
            <a:spLocks noGrp="1"/>
          </p:cNvSpPr>
          <p:nvPr>
            <p:ph type="dt" sz="half" idx="10"/>
          </p:nvPr>
        </p:nvSpPr>
        <p:spPr/>
        <p:txBody>
          <a:bodyPr/>
          <a:lstStyle/>
          <a:p>
            <a:fld id="{CC1DF386-59B3-4B01-AC25-D8777CC0B3F2}" type="datetimeFigureOut">
              <a:rPr lang="sv-SE" smtClean="0"/>
              <a:t>2025-10-03</a:t>
            </a:fld>
            <a:endParaRPr lang="sv-SE"/>
          </a:p>
        </p:txBody>
      </p:sp>
      <p:sp>
        <p:nvSpPr>
          <p:cNvPr id="8" name="Platshållare för sidfot 7">
            <a:extLst>
              <a:ext uri="{FF2B5EF4-FFF2-40B4-BE49-F238E27FC236}">
                <a16:creationId xmlns:a16="http://schemas.microsoft.com/office/drawing/2014/main" id="{45ACFA7E-8662-4B76-A83B-0A2FDD3B858A}"/>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F651C2F0-D998-42B7-9043-1C32E7557FF8}"/>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38186680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47BF73-10E4-4066-878C-DF0B86A94F54}"/>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6C589E84-1FDD-4F92-90F1-BB5BF20EC777}"/>
              </a:ext>
            </a:extLst>
          </p:cNvPr>
          <p:cNvSpPr>
            <a:spLocks noGrp="1"/>
          </p:cNvSpPr>
          <p:nvPr>
            <p:ph type="dt" sz="half" idx="10"/>
          </p:nvPr>
        </p:nvSpPr>
        <p:spPr/>
        <p:txBody>
          <a:bodyPr/>
          <a:lstStyle/>
          <a:p>
            <a:fld id="{CC1DF386-59B3-4B01-AC25-D8777CC0B3F2}" type="datetimeFigureOut">
              <a:rPr lang="sv-SE" smtClean="0"/>
              <a:t>2025-10-03</a:t>
            </a:fld>
            <a:endParaRPr lang="sv-SE"/>
          </a:p>
        </p:txBody>
      </p:sp>
      <p:sp>
        <p:nvSpPr>
          <p:cNvPr id="4" name="Platshållare för sidfot 3">
            <a:extLst>
              <a:ext uri="{FF2B5EF4-FFF2-40B4-BE49-F238E27FC236}">
                <a16:creationId xmlns:a16="http://schemas.microsoft.com/office/drawing/2014/main" id="{43F56B8D-B038-4721-B789-472D746AE8E3}"/>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78AD8F5D-3F8B-4FC7-B50A-5C473EB34F17}"/>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27170859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5BE4AF5-676E-4735-A505-D6F82A1E8472}"/>
              </a:ext>
            </a:extLst>
          </p:cNvPr>
          <p:cNvSpPr>
            <a:spLocks noGrp="1"/>
          </p:cNvSpPr>
          <p:nvPr>
            <p:ph type="dt" sz="half" idx="10"/>
          </p:nvPr>
        </p:nvSpPr>
        <p:spPr/>
        <p:txBody>
          <a:bodyPr/>
          <a:lstStyle/>
          <a:p>
            <a:fld id="{CC1DF386-59B3-4B01-AC25-D8777CC0B3F2}" type="datetimeFigureOut">
              <a:rPr lang="sv-SE" smtClean="0"/>
              <a:t>2025-10-03</a:t>
            </a:fld>
            <a:endParaRPr lang="sv-SE"/>
          </a:p>
        </p:txBody>
      </p:sp>
      <p:sp>
        <p:nvSpPr>
          <p:cNvPr id="3" name="Platshållare för sidfot 2">
            <a:extLst>
              <a:ext uri="{FF2B5EF4-FFF2-40B4-BE49-F238E27FC236}">
                <a16:creationId xmlns:a16="http://schemas.microsoft.com/office/drawing/2014/main" id="{D9FB2447-FDAD-4BF1-8325-7FC81F0E44D0}"/>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35AB2FDF-2709-4999-B3BA-F3FE11E0F8B3}"/>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23570082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C606241-D2AA-4619-87C4-EB6396F5204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7E82189-4BCE-4551-B857-D0B8B3E661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6C9A9443-C901-4AC9-A3B2-F4F248AB7D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51EFADC4-1D35-4E14-B2E2-74D5B02B05E6}"/>
              </a:ext>
            </a:extLst>
          </p:cNvPr>
          <p:cNvSpPr>
            <a:spLocks noGrp="1"/>
          </p:cNvSpPr>
          <p:nvPr>
            <p:ph type="dt" sz="half" idx="10"/>
          </p:nvPr>
        </p:nvSpPr>
        <p:spPr/>
        <p:txBody>
          <a:bodyPr/>
          <a:lstStyle/>
          <a:p>
            <a:fld id="{CC1DF386-59B3-4B01-AC25-D8777CC0B3F2}" type="datetimeFigureOut">
              <a:rPr lang="sv-SE" smtClean="0"/>
              <a:t>2025-10-03</a:t>
            </a:fld>
            <a:endParaRPr lang="sv-SE"/>
          </a:p>
        </p:txBody>
      </p:sp>
      <p:sp>
        <p:nvSpPr>
          <p:cNvPr id="6" name="Platshållare för sidfot 5">
            <a:extLst>
              <a:ext uri="{FF2B5EF4-FFF2-40B4-BE49-F238E27FC236}">
                <a16:creationId xmlns:a16="http://schemas.microsoft.com/office/drawing/2014/main" id="{2840D527-3510-425C-866E-6816812F5AE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B403908-3E86-4E16-8D15-E5942DA69AD7}"/>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9215482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8171A7-6918-4A5E-A1A6-A5334CC03975}"/>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5B54002E-F5BD-4489-AEAD-67E51A27C2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760DD72B-3AD7-4BD7-BBA1-7441B4B04C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31B49347-E921-4F0D-B43E-B5C9F205BD56}"/>
              </a:ext>
            </a:extLst>
          </p:cNvPr>
          <p:cNvSpPr>
            <a:spLocks noGrp="1"/>
          </p:cNvSpPr>
          <p:nvPr>
            <p:ph type="dt" sz="half" idx="10"/>
          </p:nvPr>
        </p:nvSpPr>
        <p:spPr/>
        <p:txBody>
          <a:bodyPr/>
          <a:lstStyle/>
          <a:p>
            <a:fld id="{CC1DF386-59B3-4B01-AC25-D8777CC0B3F2}" type="datetimeFigureOut">
              <a:rPr lang="sv-SE" smtClean="0"/>
              <a:t>2025-10-03</a:t>
            </a:fld>
            <a:endParaRPr lang="sv-SE"/>
          </a:p>
        </p:txBody>
      </p:sp>
      <p:sp>
        <p:nvSpPr>
          <p:cNvPr id="6" name="Platshållare för sidfot 5">
            <a:extLst>
              <a:ext uri="{FF2B5EF4-FFF2-40B4-BE49-F238E27FC236}">
                <a16:creationId xmlns:a16="http://schemas.microsoft.com/office/drawing/2014/main" id="{0B8C0E8E-A1C2-4493-8A7F-D60AE33424D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4FD8B40-1F04-4B48-AE55-CEDCD48418D6}"/>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20173411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3F0FD5-F860-40BA-90F6-46906C20549C}"/>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C3DB17B1-CFD8-431F-ABDC-7307B03237E9}"/>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4E6F09D-90D0-4A76-81EC-BAC04B0FA4C5}"/>
              </a:ext>
            </a:extLst>
          </p:cNvPr>
          <p:cNvSpPr>
            <a:spLocks noGrp="1"/>
          </p:cNvSpPr>
          <p:nvPr>
            <p:ph type="dt" sz="half" idx="10"/>
          </p:nvPr>
        </p:nvSpPr>
        <p:spPr/>
        <p:txBody>
          <a:bodyPr/>
          <a:lstStyle/>
          <a:p>
            <a:fld id="{CC1DF386-59B3-4B01-AC25-D8777CC0B3F2}" type="datetimeFigureOut">
              <a:rPr lang="sv-SE" smtClean="0"/>
              <a:t>2025-10-03</a:t>
            </a:fld>
            <a:endParaRPr lang="sv-SE"/>
          </a:p>
        </p:txBody>
      </p:sp>
      <p:sp>
        <p:nvSpPr>
          <p:cNvPr id="5" name="Platshållare för sidfot 4">
            <a:extLst>
              <a:ext uri="{FF2B5EF4-FFF2-40B4-BE49-F238E27FC236}">
                <a16:creationId xmlns:a16="http://schemas.microsoft.com/office/drawing/2014/main" id="{E3238DAD-67A5-4E7F-9D5A-2F59AF311AD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1082FCF-4CA2-4B6D-B75F-00A60DD67EF6}"/>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19298829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6761034D-E33E-45FF-BF3A-2D9543E8B893}"/>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92361677-EF83-4F74-BCFF-114007E83A50}"/>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B5F0CA5-96CE-40BE-8621-091568232095}"/>
              </a:ext>
            </a:extLst>
          </p:cNvPr>
          <p:cNvSpPr>
            <a:spLocks noGrp="1"/>
          </p:cNvSpPr>
          <p:nvPr>
            <p:ph type="dt" sz="half" idx="10"/>
          </p:nvPr>
        </p:nvSpPr>
        <p:spPr/>
        <p:txBody>
          <a:bodyPr/>
          <a:lstStyle/>
          <a:p>
            <a:fld id="{CC1DF386-59B3-4B01-AC25-D8777CC0B3F2}" type="datetimeFigureOut">
              <a:rPr lang="sv-SE" smtClean="0"/>
              <a:t>2025-10-03</a:t>
            </a:fld>
            <a:endParaRPr lang="sv-SE"/>
          </a:p>
        </p:txBody>
      </p:sp>
      <p:sp>
        <p:nvSpPr>
          <p:cNvPr id="5" name="Platshållare för sidfot 4">
            <a:extLst>
              <a:ext uri="{FF2B5EF4-FFF2-40B4-BE49-F238E27FC236}">
                <a16:creationId xmlns:a16="http://schemas.microsoft.com/office/drawing/2014/main" id="{0C620672-71AE-420B-A602-E991151CE36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50FAFBF-D78D-465E-8648-A1AAFB8A8387}"/>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2650957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Page+Image">
    <p:spTree>
      <p:nvGrpSpPr>
        <p:cNvPr id="1" name=""/>
        <p:cNvGrpSpPr/>
        <p:nvPr/>
      </p:nvGrpSpPr>
      <p:grpSpPr>
        <a:xfrm>
          <a:off x="0" y="0"/>
          <a:ext cx="0" cy="0"/>
          <a:chOff x="0" y="0"/>
          <a:chExt cx="0" cy="0"/>
        </a:xfrm>
      </p:grpSpPr>
      <p:pic>
        <p:nvPicPr>
          <p:cNvPr id="24" name="Afbeelding 23">
            <a:extLst>
              <a:ext uri="{FF2B5EF4-FFF2-40B4-BE49-F238E27FC236}">
                <a16:creationId xmlns:a16="http://schemas.microsoft.com/office/drawing/2014/main" id="{E3554B7D-52B0-F6C3-CA8B-A419B665E9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02476" y="-1"/>
            <a:ext cx="10689524" cy="6879523"/>
          </a:xfrm>
          <a:prstGeom prst="rect">
            <a:avLst/>
          </a:prstGeom>
        </p:spPr>
      </p:pic>
      <p:sp>
        <p:nvSpPr>
          <p:cNvPr id="21" name="object 2">
            <a:extLst>
              <a:ext uri="{FF2B5EF4-FFF2-40B4-BE49-F238E27FC236}">
                <a16:creationId xmlns:a16="http://schemas.microsoft.com/office/drawing/2014/main" id="{7FB5D4F0-26ED-CC75-D041-B96DBFB98F5E}"/>
              </a:ext>
            </a:extLst>
          </p:cNvPr>
          <p:cNvSpPr/>
          <p:nvPr userDrawn="1"/>
        </p:nvSpPr>
        <p:spPr>
          <a:xfrm>
            <a:off x="-15277" y="0"/>
            <a:ext cx="7567544" cy="6879523"/>
          </a:xfrm>
          <a:custGeom>
            <a:avLst/>
            <a:gdLst/>
            <a:ahLst/>
            <a:cxnLst/>
            <a:rect l="l" t="t" r="r" b="b"/>
            <a:pathLst>
              <a:path w="8631555" h="6687820">
                <a:moveTo>
                  <a:pt x="8631301" y="0"/>
                </a:moveTo>
                <a:lnTo>
                  <a:pt x="0" y="0"/>
                </a:lnTo>
                <a:lnTo>
                  <a:pt x="0" y="6687210"/>
                </a:lnTo>
                <a:lnTo>
                  <a:pt x="1556981" y="6687210"/>
                </a:lnTo>
                <a:lnTo>
                  <a:pt x="1622552" y="6680790"/>
                </a:lnTo>
                <a:lnTo>
                  <a:pt x="1687395" y="6673902"/>
                </a:lnTo>
                <a:lnTo>
                  <a:pt x="1751517" y="6666549"/>
                </a:lnTo>
                <a:lnTo>
                  <a:pt x="1814923" y="6658735"/>
                </a:lnTo>
                <a:lnTo>
                  <a:pt x="1877621" y="6650463"/>
                </a:lnTo>
                <a:lnTo>
                  <a:pt x="1939616" y="6641737"/>
                </a:lnTo>
                <a:lnTo>
                  <a:pt x="2000915" y="6632561"/>
                </a:lnTo>
                <a:lnTo>
                  <a:pt x="2061524" y="6622937"/>
                </a:lnTo>
                <a:lnTo>
                  <a:pt x="2121449" y="6612869"/>
                </a:lnTo>
                <a:lnTo>
                  <a:pt x="2180698" y="6602362"/>
                </a:lnTo>
                <a:lnTo>
                  <a:pt x="2239276" y="6591417"/>
                </a:lnTo>
                <a:lnTo>
                  <a:pt x="2297189" y="6580040"/>
                </a:lnTo>
                <a:lnTo>
                  <a:pt x="2354444" y="6568233"/>
                </a:lnTo>
                <a:lnTo>
                  <a:pt x="2411048" y="6555999"/>
                </a:lnTo>
                <a:lnTo>
                  <a:pt x="2467006" y="6543344"/>
                </a:lnTo>
                <a:lnTo>
                  <a:pt x="2522325" y="6530269"/>
                </a:lnTo>
                <a:lnTo>
                  <a:pt x="2577011" y="6516778"/>
                </a:lnTo>
                <a:lnTo>
                  <a:pt x="2631071" y="6502876"/>
                </a:lnTo>
                <a:lnTo>
                  <a:pt x="2684511" y="6488565"/>
                </a:lnTo>
                <a:lnTo>
                  <a:pt x="2737336" y="6473849"/>
                </a:lnTo>
                <a:lnTo>
                  <a:pt x="2789555" y="6458731"/>
                </a:lnTo>
                <a:lnTo>
                  <a:pt x="2841173" y="6443216"/>
                </a:lnTo>
                <a:lnTo>
                  <a:pt x="2892195" y="6427305"/>
                </a:lnTo>
                <a:lnTo>
                  <a:pt x="2942630" y="6411004"/>
                </a:lnTo>
                <a:lnTo>
                  <a:pt x="2992482" y="6394316"/>
                </a:lnTo>
                <a:lnTo>
                  <a:pt x="3041759" y="6377243"/>
                </a:lnTo>
                <a:lnTo>
                  <a:pt x="3090466" y="6359791"/>
                </a:lnTo>
                <a:lnTo>
                  <a:pt x="3138610" y="6341961"/>
                </a:lnTo>
                <a:lnTo>
                  <a:pt x="3186198" y="6323757"/>
                </a:lnTo>
                <a:lnTo>
                  <a:pt x="3233235" y="6305184"/>
                </a:lnTo>
                <a:lnTo>
                  <a:pt x="3279728" y="6286245"/>
                </a:lnTo>
                <a:lnTo>
                  <a:pt x="3325684" y="6266942"/>
                </a:lnTo>
                <a:lnTo>
                  <a:pt x="3371108" y="6247281"/>
                </a:lnTo>
                <a:lnTo>
                  <a:pt x="3416007" y="6227263"/>
                </a:lnTo>
                <a:lnTo>
                  <a:pt x="3460387" y="6206893"/>
                </a:lnTo>
                <a:lnTo>
                  <a:pt x="3504255" y="6186174"/>
                </a:lnTo>
                <a:lnTo>
                  <a:pt x="3547617" y="6165110"/>
                </a:lnTo>
                <a:lnTo>
                  <a:pt x="3590480" y="6143704"/>
                </a:lnTo>
                <a:lnTo>
                  <a:pt x="3632849" y="6121960"/>
                </a:lnTo>
                <a:lnTo>
                  <a:pt x="3674731" y="6099881"/>
                </a:lnTo>
                <a:lnTo>
                  <a:pt x="3716133" y="6077471"/>
                </a:lnTo>
                <a:lnTo>
                  <a:pt x="3757060" y="6054733"/>
                </a:lnTo>
                <a:lnTo>
                  <a:pt x="3797519" y="6031671"/>
                </a:lnTo>
                <a:lnTo>
                  <a:pt x="3837517" y="6008288"/>
                </a:lnTo>
                <a:lnTo>
                  <a:pt x="3877059" y="5984588"/>
                </a:lnTo>
                <a:lnTo>
                  <a:pt x="3916152" y="5960574"/>
                </a:lnTo>
                <a:lnTo>
                  <a:pt x="3954803" y="5936250"/>
                </a:lnTo>
                <a:lnTo>
                  <a:pt x="3993018" y="5911619"/>
                </a:lnTo>
                <a:lnTo>
                  <a:pt x="4030802" y="5886685"/>
                </a:lnTo>
                <a:lnTo>
                  <a:pt x="4068163" y="5861452"/>
                </a:lnTo>
                <a:lnTo>
                  <a:pt x="4105107" y="5835922"/>
                </a:lnTo>
                <a:lnTo>
                  <a:pt x="4141640" y="5810100"/>
                </a:lnTo>
                <a:lnTo>
                  <a:pt x="4177768" y="5783988"/>
                </a:lnTo>
                <a:lnTo>
                  <a:pt x="4213498" y="5757591"/>
                </a:lnTo>
                <a:lnTo>
                  <a:pt x="4248836" y="5730912"/>
                </a:lnTo>
                <a:lnTo>
                  <a:pt x="4283788" y="5703955"/>
                </a:lnTo>
                <a:lnTo>
                  <a:pt x="4318361" y="5676722"/>
                </a:lnTo>
                <a:lnTo>
                  <a:pt x="4352561" y="5649218"/>
                </a:lnTo>
                <a:lnTo>
                  <a:pt x="4386395" y="5621446"/>
                </a:lnTo>
                <a:lnTo>
                  <a:pt x="4419869" y="5593409"/>
                </a:lnTo>
                <a:lnTo>
                  <a:pt x="4452988" y="5565111"/>
                </a:lnTo>
                <a:lnTo>
                  <a:pt x="4485760" y="5536556"/>
                </a:lnTo>
                <a:lnTo>
                  <a:pt x="4518191" y="5507747"/>
                </a:lnTo>
                <a:lnTo>
                  <a:pt x="4550287" y="5478687"/>
                </a:lnTo>
                <a:lnTo>
                  <a:pt x="4582054" y="5449380"/>
                </a:lnTo>
                <a:lnTo>
                  <a:pt x="4613500" y="5419830"/>
                </a:lnTo>
                <a:lnTo>
                  <a:pt x="4644629" y="5390040"/>
                </a:lnTo>
                <a:lnTo>
                  <a:pt x="4675449" y="5360014"/>
                </a:lnTo>
                <a:lnTo>
                  <a:pt x="4705966" y="5329755"/>
                </a:lnTo>
                <a:lnTo>
                  <a:pt x="4736185" y="5299266"/>
                </a:lnTo>
                <a:lnTo>
                  <a:pt x="4766115" y="5268551"/>
                </a:lnTo>
                <a:lnTo>
                  <a:pt x="4795760" y="5237614"/>
                </a:lnTo>
                <a:lnTo>
                  <a:pt x="4825127" y="5206458"/>
                </a:lnTo>
                <a:lnTo>
                  <a:pt x="4854223" y="5175087"/>
                </a:lnTo>
                <a:lnTo>
                  <a:pt x="4883054" y="5143504"/>
                </a:lnTo>
                <a:lnTo>
                  <a:pt x="4911626" y="5111713"/>
                </a:lnTo>
                <a:lnTo>
                  <a:pt x="4939945" y="5079717"/>
                </a:lnTo>
                <a:lnTo>
                  <a:pt x="4968018" y="5047519"/>
                </a:lnTo>
                <a:lnTo>
                  <a:pt x="4995852" y="5015124"/>
                </a:lnTo>
                <a:lnTo>
                  <a:pt x="5023452" y="4982535"/>
                </a:lnTo>
                <a:lnTo>
                  <a:pt x="5050824" y="4949755"/>
                </a:lnTo>
                <a:lnTo>
                  <a:pt x="5077976" y="4916787"/>
                </a:lnTo>
                <a:lnTo>
                  <a:pt x="5104914" y="4883636"/>
                </a:lnTo>
                <a:lnTo>
                  <a:pt x="5131644" y="4850305"/>
                </a:lnTo>
                <a:lnTo>
                  <a:pt x="5158171" y="4816797"/>
                </a:lnTo>
                <a:lnTo>
                  <a:pt x="5210647" y="4749265"/>
                </a:lnTo>
                <a:lnTo>
                  <a:pt x="5262391" y="4681068"/>
                </a:lnTo>
                <a:lnTo>
                  <a:pt x="5313455" y="4612234"/>
                </a:lnTo>
                <a:lnTo>
                  <a:pt x="5363889" y="4542793"/>
                </a:lnTo>
                <a:lnTo>
                  <a:pt x="5413745" y="4472771"/>
                </a:lnTo>
                <a:lnTo>
                  <a:pt x="5463072" y="4402196"/>
                </a:lnTo>
                <a:lnTo>
                  <a:pt x="5511922" y="4331098"/>
                </a:lnTo>
                <a:lnTo>
                  <a:pt x="5560344" y="4259503"/>
                </a:lnTo>
                <a:lnTo>
                  <a:pt x="5608391" y="4187441"/>
                </a:lnTo>
                <a:lnTo>
                  <a:pt x="5679867" y="4078531"/>
                </a:lnTo>
                <a:lnTo>
                  <a:pt x="5750781" y="3968727"/>
                </a:lnTo>
                <a:lnTo>
                  <a:pt x="5868190" y="3783989"/>
                </a:lnTo>
                <a:lnTo>
                  <a:pt x="6197916" y="3258640"/>
                </a:lnTo>
                <a:lnTo>
                  <a:pt x="6294137" y="3107321"/>
                </a:lnTo>
                <a:lnTo>
                  <a:pt x="6367357" y="2993735"/>
                </a:lnTo>
                <a:lnTo>
                  <a:pt x="6447904" y="2869788"/>
                </a:lnTo>
                <a:lnTo>
                  <a:pt x="6558874" y="2696807"/>
                </a:lnTo>
                <a:lnTo>
                  <a:pt x="6970940" y="2045274"/>
                </a:lnTo>
                <a:lnTo>
                  <a:pt x="7081462" y="1872743"/>
                </a:lnTo>
                <a:lnTo>
                  <a:pt x="7164986" y="1744202"/>
                </a:lnTo>
                <a:lnTo>
                  <a:pt x="7221058" y="1659017"/>
                </a:lnTo>
                <a:lnTo>
                  <a:pt x="7277496" y="1574303"/>
                </a:lnTo>
                <a:lnTo>
                  <a:pt x="7334350" y="1490113"/>
                </a:lnTo>
                <a:lnTo>
                  <a:pt x="7391664" y="1406503"/>
                </a:lnTo>
                <a:lnTo>
                  <a:pt x="7449488" y="1323526"/>
                </a:lnTo>
                <a:lnTo>
                  <a:pt x="7507868" y="1241237"/>
                </a:lnTo>
                <a:lnTo>
                  <a:pt x="7566851" y="1159689"/>
                </a:lnTo>
                <a:lnTo>
                  <a:pt x="7596584" y="1119210"/>
                </a:lnTo>
                <a:lnTo>
                  <a:pt x="7626486" y="1078937"/>
                </a:lnTo>
                <a:lnTo>
                  <a:pt x="7656562" y="1038876"/>
                </a:lnTo>
                <a:lnTo>
                  <a:pt x="7686818" y="999035"/>
                </a:lnTo>
                <a:lnTo>
                  <a:pt x="7717261" y="959419"/>
                </a:lnTo>
                <a:lnTo>
                  <a:pt x="7747897" y="920037"/>
                </a:lnTo>
                <a:lnTo>
                  <a:pt x="7778730" y="880894"/>
                </a:lnTo>
                <a:lnTo>
                  <a:pt x="7809768" y="841997"/>
                </a:lnTo>
                <a:lnTo>
                  <a:pt x="7841015" y="803354"/>
                </a:lnTo>
                <a:lnTo>
                  <a:pt x="7872479" y="764970"/>
                </a:lnTo>
                <a:lnTo>
                  <a:pt x="7904165" y="726853"/>
                </a:lnTo>
                <a:lnTo>
                  <a:pt x="7936078" y="689010"/>
                </a:lnTo>
                <a:lnTo>
                  <a:pt x="7968225" y="651447"/>
                </a:lnTo>
                <a:lnTo>
                  <a:pt x="8000612" y="614171"/>
                </a:lnTo>
                <a:lnTo>
                  <a:pt x="8033245" y="577189"/>
                </a:lnTo>
                <a:lnTo>
                  <a:pt x="8066128" y="540507"/>
                </a:lnTo>
                <a:lnTo>
                  <a:pt x="8099270" y="504132"/>
                </a:lnTo>
                <a:lnTo>
                  <a:pt x="8132674" y="468072"/>
                </a:lnTo>
                <a:lnTo>
                  <a:pt x="8166348" y="432332"/>
                </a:lnTo>
                <a:lnTo>
                  <a:pt x="8200297" y="396920"/>
                </a:lnTo>
                <a:lnTo>
                  <a:pt x="8234527" y="361843"/>
                </a:lnTo>
                <a:lnTo>
                  <a:pt x="8269044" y="327107"/>
                </a:lnTo>
                <a:lnTo>
                  <a:pt x="8303854" y="292718"/>
                </a:lnTo>
                <a:lnTo>
                  <a:pt x="8338963" y="258685"/>
                </a:lnTo>
                <a:lnTo>
                  <a:pt x="8374376" y="225013"/>
                </a:lnTo>
                <a:lnTo>
                  <a:pt x="8410101" y="191709"/>
                </a:lnTo>
                <a:lnTo>
                  <a:pt x="8446141" y="158780"/>
                </a:lnTo>
                <a:lnTo>
                  <a:pt x="8482505" y="126233"/>
                </a:lnTo>
                <a:lnTo>
                  <a:pt x="8519196" y="94075"/>
                </a:lnTo>
                <a:lnTo>
                  <a:pt x="8556222" y="62312"/>
                </a:lnTo>
                <a:lnTo>
                  <a:pt x="8593588" y="30951"/>
                </a:lnTo>
                <a:lnTo>
                  <a:pt x="8631301" y="0"/>
                </a:lnTo>
                <a:close/>
              </a:path>
            </a:pathLst>
          </a:custGeom>
          <a:solidFill>
            <a:schemeClr val="bg1"/>
          </a:solidFill>
        </p:spPr>
        <p:txBody>
          <a:bodyPr wrap="square" lIns="0" tIns="0" rIns="0" bIns="0" rtlCol="0"/>
          <a:lstStyle/>
          <a:p>
            <a:endParaRPr/>
          </a:p>
        </p:txBody>
      </p:sp>
      <p:sp>
        <p:nvSpPr>
          <p:cNvPr id="22" name="object 2">
            <a:extLst>
              <a:ext uri="{FF2B5EF4-FFF2-40B4-BE49-F238E27FC236}">
                <a16:creationId xmlns:a16="http://schemas.microsoft.com/office/drawing/2014/main" id="{25DF2A79-3B4E-0CAB-8620-E6EA8B837FB4}"/>
              </a:ext>
            </a:extLst>
          </p:cNvPr>
          <p:cNvSpPr/>
          <p:nvPr userDrawn="1"/>
        </p:nvSpPr>
        <p:spPr>
          <a:xfrm>
            <a:off x="6096000" y="21527"/>
            <a:ext cx="6111274" cy="6879523"/>
          </a:xfrm>
          <a:custGeom>
            <a:avLst/>
            <a:gdLst/>
            <a:ahLst/>
            <a:cxnLst/>
            <a:rect l="l" t="t" r="r" b="b"/>
            <a:pathLst>
              <a:path w="7153909" h="6666230">
                <a:moveTo>
                  <a:pt x="7153585" y="0"/>
                </a:moveTo>
                <a:lnTo>
                  <a:pt x="7077662" y="2636"/>
                </a:lnTo>
                <a:lnTo>
                  <a:pt x="6956764" y="8470"/>
                </a:lnTo>
                <a:lnTo>
                  <a:pt x="6838039" y="16137"/>
                </a:lnTo>
                <a:lnTo>
                  <a:pt x="6721457" y="25610"/>
                </a:lnTo>
                <a:lnTo>
                  <a:pt x="6606991" y="36860"/>
                </a:lnTo>
                <a:lnTo>
                  <a:pt x="6494610" y="49859"/>
                </a:lnTo>
                <a:lnTo>
                  <a:pt x="6384287" y="64580"/>
                </a:lnTo>
                <a:lnTo>
                  <a:pt x="6275993" y="80995"/>
                </a:lnTo>
                <a:lnTo>
                  <a:pt x="6169699" y="99075"/>
                </a:lnTo>
                <a:lnTo>
                  <a:pt x="6065376" y="118794"/>
                </a:lnTo>
                <a:lnTo>
                  <a:pt x="5962996" y="140122"/>
                </a:lnTo>
                <a:lnTo>
                  <a:pt x="5862530" y="163032"/>
                </a:lnTo>
                <a:lnTo>
                  <a:pt x="5813005" y="175071"/>
                </a:lnTo>
                <a:lnTo>
                  <a:pt x="5763949" y="187496"/>
                </a:lnTo>
                <a:lnTo>
                  <a:pt x="5715356" y="200302"/>
                </a:lnTo>
                <a:lnTo>
                  <a:pt x="5667224" y="213486"/>
                </a:lnTo>
                <a:lnTo>
                  <a:pt x="5619549" y="227045"/>
                </a:lnTo>
                <a:lnTo>
                  <a:pt x="5572328" y="240975"/>
                </a:lnTo>
                <a:lnTo>
                  <a:pt x="5525556" y="255272"/>
                </a:lnTo>
                <a:lnTo>
                  <a:pt x="5479230" y="269933"/>
                </a:lnTo>
                <a:lnTo>
                  <a:pt x="5433347" y="284956"/>
                </a:lnTo>
                <a:lnTo>
                  <a:pt x="5387903" y="300335"/>
                </a:lnTo>
                <a:lnTo>
                  <a:pt x="5342895" y="316067"/>
                </a:lnTo>
                <a:lnTo>
                  <a:pt x="5298318" y="332150"/>
                </a:lnTo>
                <a:lnTo>
                  <a:pt x="5254170" y="348580"/>
                </a:lnTo>
                <a:lnTo>
                  <a:pt x="5210446" y="365352"/>
                </a:lnTo>
                <a:lnTo>
                  <a:pt x="5167143" y="382465"/>
                </a:lnTo>
                <a:lnTo>
                  <a:pt x="5124258" y="399913"/>
                </a:lnTo>
                <a:lnTo>
                  <a:pt x="5081786" y="417694"/>
                </a:lnTo>
                <a:lnTo>
                  <a:pt x="5039725" y="435805"/>
                </a:lnTo>
                <a:lnTo>
                  <a:pt x="4998071" y="454241"/>
                </a:lnTo>
                <a:lnTo>
                  <a:pt x="4956820" y="472999"/>
                </a:lnTo>
                <a:lnTo>
                  <a:pt x="4915968" y="492076"/>
                </a:lnTo>
                <a:lnTo>
                  <a:pt x="4875513" y="511468"/>
                </a:lnTo>
                <a:lnTo>
                  <a:pt x="4835449" y="531172"/>
                </a:lnTo>
                <a:lnTo>
                  <a:pt x="4795775" y="551184"/>
                </a:lnTo>
                <a:lnTo>
                  <a:pt x="4756485" y="571501"/>
                </a:lnTo>
                <a:lnTo>
                  <a:pt x="4717577" y="592119"/>
                </a:lnTo>
                <a:lnTo>
                  <a:pt x="4679048" y="613035"/>
                </a:lnTo>
                <a:lnTo>
                  <a:pt x="4640892" y="634245"/>
                </a:lnTo>
                <a:lnTo>
                  <a:pt x="4603108" y="655746"/>
                </a:lnTo>
                <a:lnTo>
                  <a:pt x="4565691" y="677534"/>
                </a:lnTo>
                <a:lnTo>
                  <a:pt x="4528637" y="699606"/>
                </a:lnTo>
                <a:lnTo>
                  <a:pt x="4491943" y="721959"/>
                </a:lnTo>
                <a:lnTo>
                  <a:pt x="4455606" y="744588"/>
                </a:lnTo>
                <a:lnTo>
                  <a:pt x="4419622" y="767491"/>
                </a:lnTo>
                <a:lnTo>
                  <a:pt x="4383987" y="790663"/>
                </a:lnTo>
                <a:lnTo>
                  <a:pt x="4348698" y="814102"/>
                </a:lnTo>
                <a:lnTo>
                  <a:pt x="4313751" y="837804"/>
                </a:lnTo>
                <a:lnTo>
                  <a:pt x="4279143" y="861765"/>
                </a:lnTo>
                <a:lnTo>
                  <a:pt x="4244869" y="885982"/>
                </a:lnTo>
                <a:lnTo>
                  <a:pt x="4210927" y="910451"/>
                </a:lnTo>
                <a:lnTo>
                  <a:pt x="4177312" y="935169"/>
                </a:lnTo>
                <a:lnTo>
                  <a:pt x="4144022" y="960133"/>
                </a:lnTo>
                <a:lnTo>
                  <a:pt x="4111053" y="985339"/>
                </a:lnTo>
                <a:lnTo>
                  <a:pt x="4078400" y="1010783"/>
                </a:lnTo>
                <a:lnTo>
                  <a:pt x="4046061" y="1036462"/>
                </a:lnTo>
                <a:lnTo>
                  <a:pt x="4014031" y="1062372"/>
                </a:lnTo>
                <a:lnTo>
                  <a:pt x="3982308" y="1088511"/>
                </a:lnTo>
                <a:lnTo>
                  <a:pt x="3950888" y="1114874"/>
                </a:lnTo>
                <a:lnTo>
                  <a:pt x="3919766" y="1141458"/>
                </a:lnTo>
                <a:lnTo>
                  <a:pt x="3888940" y="1168259"/>
                </a:lnTo>
                <a:lnTo>
                  <a:pt x="3858406" y="1195275"/>
                </a:lnTo>
                <a:lnTo>
                  <a:pt x="3828160" y="1222501"/>
                </a:lnTo>
                <a:lnTo>
                  <a:pt x="3798199" y="1249934"/>
                </a:lnTo>
                <a:lnTo>
                  <a:pt x="3768519" y="1277571"/>
                </a:lnTo>
                <a:lnTo>
                  <a:pt x="3739117" y="1305407"/>
                </a:lnTo>
                <a:lnTo>
                  <a:pt x="3709988" y="1333441"/>
                </a:lnTo>
                <a:lnTo>
                  <a:pt x="3681130" y="1361667"/>
                </a:lnTo>
                <a:lnTo>
                  <a:pt x="3652539" y="1390083"/>
                </a:lnTo>
                <a:lnTo>
                  <a:pt x="3624211" y="1418685"/>
                </a:lnTo>
                <a:lnTo>
                  <a:pt x="3596142" y="1447469"/>
                </a:lnTo>
                <a:lnTo>
                  <a:pt x="3568330" y="1476433"/>
                </a:lnTo>
                <a:lnTo>
                  <a:pt x="3540769" y="1505572"/>
                </a:lnTo>
                <a:lnTo>
                  <a:pt x="3513458" y="1534884"/>
                </a:lnTo>
                <a:lnTo>
                  <a:pt x="3486392" y="1564364"/>
                </a:lnTo>
                <a:lnTo>
                  <a:pt x="3459567" y="1594009"/>
                </a:lnTo>
                <a:lnTo>
                  <a:pt x="3432981" y="1623816"/>
                </a:lnTo>
                <a:lnTo>
                  <a:pt x="3406629" y="1653781"/>
                </a:lnTo>
                <a:lnTo>
                  <a:pt x="3380508" y="1683901"/>
                </a:lnTo>
                <a:lnTo>
                  <a:pt x="3354614" y="1714172"/>
                </a:lnTo>
                <a:lnTo>
                  <a:pt x="3328944" y="1744591"/>
                </a:lnTo>
                <a:lnTo>
                  <a:pt x="3303494" y="1775154"/>
                </a:lnTo>
                <a:lnTo>
                  <a:pt x="3278261" y="1805858"/>
                </a:lnTo>
                <a:lnTo>
                  <a:pt x="3253240" y="1836699"/>
                </a:lnTo>
                <a:lnTo>
                  <a:pt x="3228429" y="1867673"/>
                </a:lnTo>
                <a:lnTo>
                  <a:pt x="3203823" y="1898778"/>
                </a:lnTo>
                <a:lnTo>
                  <a:pt x="3179420" y="1930010"/>
                </a:lnTo>
                <a:lnTo>
                  <a:pt x="3155216" y="1961365"/>
                </a:lnTo>
                <a:lnTo>
                  <a:pt x="3131206" y="1992840"/>
                </a:lnTo>
                <a:lnTo>
                  <a:pt x="3107388" y="2024431"/>
                </a:lnTo>
                <a:lnTo>
                  <a:pt x="3083757" y="2056135"/>
                </a:lnTo>
                <a:lnTo>
                  <a:pt x="3060311" y="2087948"/>
                </a:lnTo>
                <a:lnTo>
                  <a:pt x="3037045" y="2119867"/>
                </a:lnTo>
                <a:lnTo>
                  <a:pt x="3013957" y="2151888"/>
                </a:lnTo>
                <a:lnTo>
                  <a:pt x="2991042" y="2184008"/>
                </a:lnTo>
                <a:lnTo>
                  <a:pt x="2968297" y="2216224"/>
                </a:lnTo>
                <a:lnTo>
                  <a:pt x="2945718" y="2248531"/>
                </a:lnTo>
                <a:lnTo>
                  <a:pt x="2923302" y="2280927"/>
                </a:lnTo>
                <a:lnTo>
                  <a:pt x="2901044" y="2313408"/>
                </a:lnTo>
                <a:lnTo>
                  <a:pt x="2878943" y="2345970"/>
                </a:lnTo>
                <a:lnTo>
                  <a:pt x="2856993" y="2378610"/>
                </a:lnTo>
                <a:lnTo>
                  <a:pt x="2835192" y="2411324"/>
                </a:lnTo>
                <a:lnTo>
                  <a:pt x="2813535" y="2444110"/>
                </a:lnTo>
                <a:lnTo>
                  <a:pt x="2792020" y="2476962"/>
                </a:lnTo>
                <a:lnTo>
                  <a:pt x="2770642" y="2509879"/>
                </a:lnTo>
                <a:lnTo>
                  <a:pt x="2749398" y="2542856"/>
                </a:lnTo>
                <a:lnTo>
                  <a:pt x="2728285" y="2575891"/>
                </a:lnTo>
                <a:lnTo>
                  <a:pt x="2707298" y="2608978"/>
                </a:lnTo>
                <a:lnTo>
                  <a:pt x="2686435" y="2642116"/>
                </a:lnTo>
                <a:lnTo>
                  <a:pt x="2665691" y="2675300"/>
                </a:lnTo>
                <a:lnTo>
                  <a:pt x="2645064" y="2708527"/>
                </a:lnTo>
                <a:lnTo>
                  <a:pt x="2624548" y="2741794"/>
                </a:lnTo>
                <a:lnTo>
                  <a:pt x="2604142" y="2775097"/>
                </a:lnTo>
                <a:lnTo>
                  <a:pt x="2563642" y="2841796"/>
                </a:lnTo>
                <a:lnTo>
                  <a:pt x="2523534" y="2908598"/>
                </a:lnTo>
                <a:lnTo>
                  <a:pt x="2483789" y="2975474"/>
                </a:lnTo>
                <a:lnTo>
                  <a:pt x="2444380" y="3042396"/>
                </a:lnTo>
                <a:lnTo>
                  <a:pt x="2385831" y="3142806"/>
                </a:lnTo>
                <a:lnTo>
                  <a:pt x="2308671" y="3276588"/>
                </a:lnTo>
                <a:lnTo>
                  <a:pt x="2081210" y="3675137"/>
                </a:lnTo>
                <a:lnTo>
                  <a:pt x="1987147" y="3838924"/>
                </a:lnTo>
                <a:lnTo>
                  <a:pt x="1930624" y="3936274"/>
                </a:lnTo>
                <a:lnTo>
                  <a:pt x="1892846" y="4000732"/>
                </a:lnTo>
                <a:lnTo>
                  <a:pt x="1854958" y="4064803"/>
                </a:lnTo>
                <a:lnTo>
                  <a:pt x="1816931" y="4128461"/>
                </a:lnTo>
                <a:lnTo>
                  <a:pt x="1778737" y="4191676"/>
                </a:lnTo>
                <a:lnTo>
                  <a:pt x="1740346" y="4254421"/>
                </a:lnTo>
                <a:lnTo>
                  <a:pt x="1701731" y="4316668"/>
                </a:lnTo>
                <a:lnTo>
                  <a:pt x="1662863" y="4378389"/>
                </a:lnTo>
                <a:lnTo>
                  <a:pt x="1623712" y="4439556"/>
                </a:lnTo>
                <a:lnTo>
                  <a:pt x="1548540" y="4554758"/>
                </a:lnTo>
                <a:lnTo>
                  <a:pt x="1464414" y="4682071"/>
                </a:lnTo>
                <a:lnTo>
                  <a:pt x="1379232" y="4809390"/>
                </a:lnTo>
                <a:lnTo>
                  <a:pt x="1293029" y="4936640"/>
                </a:lnTo>
                <a:lnTo>
                  <a:pt x="1205837" y="5063744"/>
                </a:lnTo>
                <a:lnTo>
                  <a:pt x="1117691" y="5190628"/>
                </a:lnTo>
                <a:lnTo>
                  <a:pt x="1028624" y="5317216"/>
                </a:lnTo>
                <a:lnTo>
                  <a:pt x="938669" y="5443432"/>
                </a:lnTo>
                <a:lnTo>
                  <a:pt x="847860" y="5569200"/>
                </a:lnTo>
                <a:lnTo>
                  <a:pt x="756231" y="5694445"/>
                </a:lnTo>
                <a:lnTo>
                  <a:pt x="663815" y="5819091"/>
                </a:lnTo>
                <a:lnTo>
                  <a:pt x="570645" y="5943062"/>
                </a:lnTo>
                <a:lnTo>
                  <a:pt x="476756" y="6066284"/>
                </a:lnTo>
                <a:lnTo>
                  <a:pt x="382180" y="6188680"/>
                </a:lnTo>
                <a:lnTo>
                  <a:pt x="286951" y="6310174"/>
                </a:lnTo>
                <a:lnTo>
                  <a:pt x="191103" y="6430692"/>
                </a:lnTo>
                <a:lnTo>
                  <a:pt x="94669" y="6550157"/>
                </a:lnTo>
                <a:lnTo>
                  <a:pt x="0" y="6665681"/>
                </a:lnTo>
                <a:lnTo>
                  <a:pt x="7153585" y="6665681"/>
                </a:lnTo>
                <a:lnTo>
                  <a:pt x="7153585" y="0"/>
                </a:lnTo>
                <a:close/>
              </a:path>
            </a:pathLst>
          </a:custGeom>
          <a:solidFill>
            <a:schemeClr val="bg1">
              <a:alpha val="50000"/>
            </a:schemeClr>
          </a:solidFill>
        </p:spPr>
        <p:txBody>
          <a:bodyPr wrap="square" lIns="0" tIns="0" rIns="0" bIns="0" rtlCol="0"/>
          <a:lstStyle/>
          <a:p>
            <a:endParaRPr>
              <a:solidFill>
                <a:schemeClr val="bg1">
                  <a:lumMod val="95000"/>
                </a:schemeClr>
              </a:solidFill>
            </a:endParaRPr>
          </a:p>
        </p:txBody>
      </p:sp>
      <p:sp>
        <p:nvSpPr>
          <p:cNvPr id="11" name="Titel 1">
            <a:extLst>
              <a:ext uri="{FF2B5EF4-FFF2-40B4-BE49-F238E27FC236}">
                <a16:creationId xmlns:a16="http://schemas.microsoft.com/office/drawing/2014/main" id="{DFFA10CD-CE68-45C9-E35F-CB32F05459D3}"/>
              </a:ext>
            </a:extLst>
          </p:cNvPr>
          <p:cNvSpPr txBox="1">
            <a:spLocks/>
          </p:cNvSpPr>
          <p:nvPr userDrawn="1"/>
        </p:nvSpPr>
        <p:spPr>
          <a:xfrm>
            <a:off x="399922" y="2138966"/>
            <a:ext cx="4409145" cy="1725277"/>
          </a:xfrm>
          <a:prstGeom prst="rect">
            <a:avLst/>
          </a:prstGeom>
        </p:spPr>
        <p:txBody>
          <a:bodyPr anchor="b">
            <a:noAutofit/>
          </a:bodyPr>
          <a:lstStyle>
            <a:lvl1pPr algn="l" defTabSz="914400" rtl="0" eaLnBrk="1" latinLnBrk="0" hangingPunct="1">
              <a:lnSpc>
                <a:spcPct val="90000"/>
              </a:lnSpc>
              <a:spcBef>
                <a:spcPct val="0"/>
              </a:spcBef>
              <a:buNone/>
              <a:defRPr sz="6000" b="0" i="0" kern="1200">
                <a:solidFill>
                  <a:srgbClr val="2C3051"/>
                </a:solidFill>
                <a:latin typeface="Avenir" panose="02000503020000020003" pitchFamily="2" charset="0"/>
                <a:ea typeface="+mj-ea"/>
                <a:cs typeface="+mj-cs"/>
              </a:defRPr>
            </a:lvl1pPr>
          </a:lstStyle>
          <a:p>
            <a:endParaRPr lang="nl-BE"/>
          </a:p>
        </p:txBody>
      </p:sp>
      <p:pic>
        <p:nvPicPr>
          <p:cNvPr id="12" name="Afbeelding 28">
            <a:extLst>
              <a:ext uri="{FF2B5EF4-FFF2-40B4-BE49-F238E27FC236}">
                <a16:creationId xmlns:a16="http://schemas.microsoft.com/office/drawing/2014/main" id="{04C644F1-3747-0290-5EE3-AAD585D412C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
        <p:nvSpPr>
          <p:cNvPr id="14" name="TextBox 13">
            <a:extLst>
              <a:ext uri="{FF2B5EF4-FFF2-40B4-BE49-F238E27FC236}">
                <a16:creationId xmlns:a16="http://schemas.microsoft.com/office/drawing/2014/main" id="{7F3B95A2-ED2C-A76F-7AC1-B0A589852E58}"/>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latin typeface="Avenir Next LT Pro Demi" panose="020B0704020202020204" pitchFamily="34" charset="0"/>
              </a:rPr>
              <a:pPr algn="r"/>
              <a:t>‹#›</a:t>
            </a:fld>
            <a:endParaRPr lang="en-GB">
              <a:latin typeface="Avenir Next LT Pro Demi" panose="020B0704020202020204" pitchFamily="34" charset="0"/>
            </a:endParaRPr>
          </a:p>
        </p:txBody>
      </p:sp>
      <p:pic>
        <p:nvPicPr>
          <p:cNvPr id="15" name="Afbeelding 9">
            <a:extLst>
              <a:ext uri="{FF2B5EF4-FFF2-40B4-BE49-F238E27FC236}">
                <a16:creationId xmlns:a16="http://schemas.microsoft.com/office/drawing/2014/main" id="{B4F767CF-9AB1-FE98-5FD1-044B7FB08C5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6" name="Straight Connector 15">
            <a:extLst>
              <a:ext uri="{FF2B5EF4-FFF2-40B4-BE49-F238E27FC236}">
                <a16:creationId xmlns:a16="http://schemas.microsoft.com/office/drawing/2014/main" id="{C14D8681-0F21-A256-61C3-ADEE28956767}"/>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0" name="Titel 1">
            <a:extLst>
              <a:ext uri="{FF2B5EF4-FFF2-40B4-BE49-F238E27FC236}">
                <a16:creationId xmlns:a16="http://schemas.microsoft.com/office/drawing/2014/main" id="{BAFEDB10-7D8A-C8C3-BB44-AB0931B419F1}"/>
              </a:ext>
            </a:extLst>
          </p:cNvPr>
          <p:cNvSpPr>
            <a:spLocks noGrp="1"/>
          </p:cNvSpPr>
          <p:nvPr>
            <p:ph type="ctrTitle"/>
          </p:nvPr>
        </p:nvSpPr>
        <p:spPr>
          <a:xfrm>
            <a:off x="399922" y="2161077"/>
            <a:ext cx="5443315" cy="1725277"/>
          </a:xfrm>
          <a:prstGeom prst="rect">
            <a:avLst/>
          </a:prstGeom>
        </p:spPr>
        <p:txBody>
          <a:bodyPr anchor="b">
            <a:noAutofit/>
          </a:bodyPr>
          <a:lstStyle>
            <a:lvl1pPr algn="l">
              <a:defRPr sz="4000" b="1" i="0">
                <a:solidFill>
                  <a:srgbClr val="2C3051"/>
                </a:solidFill>
                <a:latin typeface="Avenir LT Std 55 Roman" panose="020B0503020203020204" pitchFamily="34" charset="0"/>
              </a:defRPr>
            </a:lvl1pPr>
          </a:lstStyle>
          <a:p>
            <a:r>
              <a:rPr lang="fr-FR"/>
              <a:t>Modifiez le style du titre</a:t>
            </a:r>
            <a:endParaRPr lang="nl-BE"/>
          </a:p>
        </p:txBody>
      </p:sp>
    </p:spTree>
    <p:extLst>
      <p:ext uri="{BB962C8B-B14F-4D97-AF65-F5344CB8AC3E}">
        <p14:creationId xmlns:p14="http://schemas.microsoft.com/office/powerpoint/2010/main" val="1634548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Page+Image">
    <p:spTree>
      <p:nvGrpSpPr>
        <p:cNvPr id="1" name=""/>
        <p:cNvGrpSpPr/>
        <p:nvPr/>
      </p:nvGrpSpPr>
      <p:grpSpPr>
        <a:xfrm>
          <a:off x="0" y="0"/>
          <a:ext cx="0" cy="0"/>
          <a:chOff x="0" y="0"/>
          <a:chExt cx="0" cy="0"/>
        </a:xfrm>
      </p:grpSpPr>
      <p:pic>
        <p:nvPicPr>
          <p:cNvPr id="24" name="Afbeelding 23">
            <a:extLst>
              <a:ext uri="{FF2B5EF4-FFF2-40B4-BE49-F238E27FC236}">
                <a16:creationId xmlns:a16="http://schemas.microsoft.com/office/drawing/2014/main" id="{E3554B7D-52B0-F6C3-CA8B-A419B665E9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83653" y="-1"/>
            <a:ext cx="10342215" cy="6879523"/>
          </a:xfrm>
          <a:prstGeom prst="rect">
            <a:avLst/>
          </a:prstGeom>
          <a:ln>
            <a:noFill/>
          </a:ln>
        </p:spPr>
      </p:pic>
      <p:sp>
        <p:nvSpPr>
          <p:cNvPr id="21" name="object 2">
            <a:extLst>
              <a:ext uri="{FF2B5EF4-FFF2-40B4-BE49-F238E27FC236}">
                <a16:creationId xmlns:a16="http://schemas.microsoft.com/office/drawing/2014/main" id="{7FB5D4F0-26ED-CC75-D041-B96DBFB98F5E}"/>
              </a:ext>
            </a:extLst>
          </p:cNvPr>
          <p:cNvSpPr/>
          <p:nvPr userDrawn="1"/>
        </p:nvSpPr>
        <p:spPr>
          <a:xfrm>
            <a:off x="-15277" y="0"/>
            <a:ext cx="7567544" cy="6993467"/>
          </a:xfrm>
          <a:custGeom>
            <a:avLst/>
            <a:gdLst/>
            <a:ahLst/>
            <a:cxnLst/>
            <a:rect l="l" t="t" r="r" b="b"/>
            <a:pathLst>
              <a:path w="8631555" h="6687820">
                <a:moveTo>
                  <a:pt x="8631301" y="0"/>
                </a:moveTo>
                <a:lnTo>
                  <a:pt x="0" y="0"/>
                </a:lnTo>
                <a:lnTo>
                  <a:pt x="0" y="6687210"/>
                </a:lnTo>
                <a:lnTo>
                  <a:pt x="1556981" y="6687210"/>
                </a:lnTo>
                <a:lnTo>
                  <a:pt x="1622552" y="6680790"/>
                </a:lnTo>
                <a:lnTo>
                  <a:pt x="1687395" y="6673902"/>
                </a:lnTo>
                <a:lnTo>
                  <a:pt x="1751517" y="6666549"/>
                </a:lnTo>
                <a:lnTo>
                  <a:pt x="1814923" y="6658735"/>
                </a:lnTo>
                <a:lnTo>
                  <a:pt x="1877621" y="6650463"/>
                </a:lnTo>
                <a:lnTo>
                  <a:pt x="1939616" y="6641737"/>
                </a:lnTo>
                <a:lnTo>
                  <a:pt x="2000915" y="6632561"/>
                </a:lnTo>
                <a:lnTo>
                  <a:pt x="2061524" y="6622937"/>
                </a:lnTo>
                <a:lnTo>
                  <a:pt x="2121449" y="6612869"/>
                </a:lnTo>
                <a:lnTo>
                  <a:pt x="2180698" y="6602362"/>
                </a:lnTo>
                <a:lnTo>
                  <a:pt x="2239276" y="6591417"/>
                </a:lnTo>
                <a:lnTo>
                  <a:pt x="2297189" y="6580040"/>
                </a:lnTo>
                <a:lnTo>
                  <a:pt x="2354444" y="6568233"/>
                </a:lnTo>
                <a:lnTo>
                  <a:pt x="2411048" y="6555999"/>
                </a:lnTo>
                <a:lnTo>
                  <a:pt x="2467006" y="6543344"/>
                </a:lnTo>
                <a:lnTo>
                  <a:pt x="2522325" y="6530269"/>
                </a:lnTo>
                <a:lnTo>
                  <a:pt x="2577011" y="6516778"/>
                </a:lnTo>
                <a:lnTo>
                  <a:pt x="2631071" y="6502876"/>
                </a:lnTo>
                <a:lnTo>
                  <a:pt x="2684511" y="6488565"/>
                </a:lnTo>
                <a:lnTo>
                  <a:pt x="2737336" y="6473849"/>
                </a:lnTo>
                <a:lnTo>
                  <a:pt x="2789555" y="6458731"/>
                </a:lnTo>
                <a:lnTo>
                  <a:pt x="2841173" y="6443216"/>
                </a:lnTo>
                <a:lnTo>
                  <a:pt x="2892195" y="6427305"/>
                </a:lnTo>
                <a:lnTo>
                  <a:pt x="2942630" y="6411004"/>
                </a:lnTo>
                <a:lnTo>
                  <a:pt x="2992482" y="6394316"/>
                </a:lnTo>
                <a:lnTo>
                  <a:pt x="3041759" y="6377243"/>
                </a:lnTo>
                <a:lnTo>
                  <a:pt x="3090466" y="6359791"/>
                </a:lnTo>
                <a:lnTo>
                  <a:pt x="3138610" y="6341961"/>
                </a:lnTo>
                <a:lnTo>
                  <a:pt x="3186198" y="6323757"/>
                </a:lnTo>
                <a:lnTo>
                  <a:pt x="3233235" y="6305184"/>
                </a:lnTo>
                <a:lnTo>
                  <a:pt x="3279728" y="6286245"/>
                </a:lnTo>
                <a:lnTo>
                  <a:pt x="3325684" y="6266942"/>
                </a:lnTo>
                <a:lnTo>
                  <a:pt x="3371108" y="6247281"/>
                </a:lnTo>
                <a:lnTo>
                  <a:pt x="3416007" y="6227263"/>
                </a:lnTo>
                <a:lnTo>
                  <a:pt x="3460387" y="6206893"/>
                </a:lnTo>
                <a:lnTo>
                  <a:pt x="3504255" y="6186174"/>
                </a:lnTo>
                <a:lnTo>
                  <a:pt x="3547617" y="6165110"/>
                </a:lnTo>
                <a:lnTo>
                  <a:pt x="3590480" y="6143704"/>
                </a:lnTo>
                <a:lnTo>
                  <a:pt x="3632849" y="6121960"/>
                </a:lnTo>
                <a:lnTo>
                  <a:pt x="3674731" y="6099881"/>
                </a:lnTo>
                <a:lnTo>
                  <a:pt x="3716133" y="6077471"/>
                </a:lnTo>
                <a:lnTo>
                  <a:pt x="3757060" y="6054733"/>
                </a:lnTo>
                <a:lnTo>
                  <a:pt x="3797519" y="6031671"/>
                </a:lnTo>
                <a:lnTo>
                  <a:pt x="3837517" y="6008288"/>
                </a:lnTo>
                <a:lnTo>
                  <a:pt x="3877059" y="5984588"/>
                </a:lnTo>
                <a:lnTo>
                  <a:pt x="3916152" y="5960574"/>
                </a:lnTo>
                <a:lnTo>
                  <a:pt x="3954803" y="5936250"/>
                </a:lnTo>
                <a:lnTo>
                  <a:pt x="3993018" y="5911619"/>
                </a:lnTo>
                <a:lnTo>
                  <a:pt x="4030802" y="5886685"/>
                </a:lnTo>
                <a:lnTo>
                  <a:pt x="4068163" y="5861452"/>
                </a:lnTo>
                <a:lnTo>
                  <a:pt x="4105107" y="5835922"/>
                </a:lnTo>
                <a:lnTo>
                  <a:pt x="4141640" y="5810100"/>
                </a:lnTo>
                <a:lnTo>
                  <a:pt x="4177768" y="5783988"/>
                </a:lnTo>
                <a:lnTo>
                  <a:pt x="4213498" y="5757591"/>
                </a:lnTo>
                <a:lnTo>
                  <a:pt x="4248836" y="5730912"/>
                </a:lnTo>
                <a:lnTo>
                  <a:pt x="4283788" y="5703955"/>
                </a:lnTo>
                <a:lnTo>
                  <a:pt x="4318361" y="5676722"/>
                </a:lnTo>
                <a:lnTo>
                  <a:pt x="4352561" y="5649218"/>
                </a:lnTo>
                <a:lnTo>
                  <a:pt x="4386395" y="5621446"/>
                </a:lnTo>
                <a:lnTo>
                  <a:pt x="4419869" y="5593409"/>
                </a:lnTo>
                <a:lnTo>
                  <a:pt x="4452988" y="5565111"/>
                </a:lnTo>
                <a:lnTo>
                  <a:pt x="4485760" y="5536556"/>
                </a:lnTo>
                <a:lnTo>
                  <a:pt x="4518191" y="5507747"/>
                </a:lnTo>
                <a:lnTo>
                  <a:pt x="4550287" y="5478687"/>
                </a:lnTo>
                <a:lnTo>
                  <a:pt x="4582054" y="5449380"/>
                </a:lnTo>
                <a:lnTo>
                  <a:pt x="4613500" y="5419830"/>
                </a:lnTo>
                <a:lnTo>
                  <a:pt x="4644629" y="5390040"/>
                </a:lnTo>
                <a:lnTo>
                  <a:pt x="4675449" y="5360014"/>
                </a:lnTo>
                <a:lnTo>
                  <a:pt x="4705966" y="5329755"/>
                </a:lnTo>
                <a:lnTo>
                  <a:pt x="4736185" y="5299266"/>
                </a:lnTo>
                <a:lnTo>
                  <a:pt x="4766115" y="5268551"/>
                </a:lnTo>
                <a:lnTo>
                  <a:pt x="4795760" y="5237614"/>
                </a:lnTo>
                <a:lnTo>
                  <a:pt x="4825127" y="5206458"/>
                </a:lnTo>
                <a:lnTo>
                  <a:pt x="4854223" y="5175087"/>
                </a:lnTo>
                <a:lnTo>
                  <a:pt x="4883054" y="5143504"/>
                </a:lnTo>
                <a:lnTo>
                  <a:pt x="4911626" y="5111713"/>
                </a:lnTo>
                <a:lnTo>
                  <a:pt x="4939945" y="5079717"/>
                </a:lnTo>
                <a:lnTo>
                  <a:pt x="4968018" y="5047519"/>
                </a:lnTo>
                <a:lnTo>
                  <a:pt x="4995852" y="5015124"/>
                </a:lnTo>
                <a:lnTo>
                  <a:pt x="5023452" y="4982535"/>
                </a:lnTo>
                <a:lnTo>
                  <a:pt x="5050824" y="4949755"/>
                </a:lnTo>
                <a:lnTo>
                  <a:pt x="5077976" y="4916787"/>
                </a:lnTo>
                <a:lnTo>
                  <a:pt x="5104914" y="4883636"/>
                </a:lnTo>
                <a:lnTo>
                  <a:pt x="5131644" y="4850305"/>
                </a:lnTo>
                <a:lnTo>
                  <a:pt x="5158171" y="4816797"/>
                </a:lnTo>
                <a:lnTo>
                  <a:pt x="5210647" y="4749265"/>
                </a:lnTo>
                <a:lnTo>
                  <a:pt x="5262391" y="4681068"/>
                </a:lnTo>
                <a:lnTo>
                  <a:pt x="5313455" y="4612234"/>
                </a:lnTo>
                <a:lnTo>
                  <a:pt x="5363889" y="4542793"/>
                </a:lnTo>
                <a:lnTo>
                  <a:pt x="5413745" y="4472771"/>
                </a:lnTo>
                <a:lnTo>
                  <a:pt x="5463072" y="4402196"/>
                </a:lnTo>
                <a:lnTo>
                  <a:pt x="5511922" y="4331098"/>
                </a:lnTo>
                <a:lnTo>
                  <a:pt x="5560344" y="4259503"/>
                </a:lnTo>
                <a:lnTo>
                  <a:pt x="5608391" y="4187441"/>
                </a:lnTo>
                <a:lnTo>
                  <a:pt x="5679867" y="4078531"/>
                </a:lnTo>
                <a:lnTo>
                  <a:pt x="5750781" y="3968727"/>
                </a:lnTo>
                <a:lnTo>
                  <a:pt x="5868190" y="3783989"/>
                </a:lnTo>
                <a:lnTo>
                  <a:pt x="6197916" y="3258640"/>
                </a:lnTo>
                <a:lnTo>
                  <a:pt x="6294137" y="3107321"/>
                </a:lnTo>
                <a:lnTo>
                  <a:pt x="6367357" y="2993735"/>
                </a:lnTo>
                <a:lnTo>
                  <a:pt x="6447904" y="2869788"/>
                </a:lnTo>
                <a:lnTo>
                  <a:pt x="6558874" y="2696807"/>
                </a:lnTo>
                <a:lnTo>
                  <a:pt x="6970940" y="2045274"/>
                </a:lnTo>
                <a:lnTo>
                  <a:pt x="7081462" y="1872743"/>
                </a:lnTo>
                <a:lnTo>
                  <a:pt x="7164986" y="1744202"/>
                </a:lnTo>
                <a:lnTo>
                  <a:pt x="7221058" y="1659017"/>
                </a:lnTo>
                <a:lnTo>
                  <a:pt x="7277496" y="1574303"/>
                </a:lnTo>
                <a:lnTo>
                  <a:pt x="7334350" y="1490113"/>
                </a:lnTo>
                <a:lnTo>
                  <a:pt x="7391664" y="1406503"/>
                </a:lnTo>
                <a:lnTo>
                  <a:pt x="7449488" y="1323526"/>
                </a:lnTo>
                <a:lnTo>
                  <a:pt x="7507868" y="1241237"/>
                </a:lnTo>
                <a:lnTo>
                  <a:pt x="7566851" y="1159689"/>
                </a:lnTo>
                <a:lnTo>
                  <a:pt x="7596584" y="1119210"/>
                </a:lnTo>
                <a:lnTo>
                  <a:pt x="7626486" y="1078937"/>
                </a:lnTo>
                <a:lnTo>
                  <a:pt x="7656562" y="1038876"/>
                </a:lnTo>
                <a:lnTo>
                  <a:pt x="7686818" y="999035"/>
                </a:lnTo>
                <a:lnTo>
                  <a:pt x="7717261" y="959419"/>
                </a:lnTo>
                <a:lnTo>
                  <a:pt x="7747897" y="920037"/>
                </a:lnTo>
                <a:lnTo>
                  <a:pt x="7778730" y="880894"/>
                </a:lnTo>
                <a:lnTo>
                  <a:pt x="7809768" y="841997"/>
                </a:lnTo>
                <a:lnTo>
                  <a:pt x="7841015" y="803354"/>
                </a:lnTo>
                <a:lnTo>
                  <a:pt x="7872479" y="764970"/>
                </a:lnTo>
                <a:lnTo>
                  <a:pt x="7904165" y="726853"/>
                </a:lnTo>
                <a:lnTo>
                  <a:pt x="7936078" y="689010"/>
                </a:lnTo>
                <a:lnTo>
                  <a:pt x="7968225" y="651447"/>
                </a:lnTo>
                <a:lnTo>
                  <a:pt x="8000612" y="614171"/>
                </a:lnTo>
                <a:lnTo>
                  <a:pt x="8033245" y="577189"/>
                </a:lnTo>
                <a:lnTo>
                  <a:pt x="8066128" y="540507"/>
                </a:lnTo>
                <a:lnTo>
                  <a:pt x="8099270" y="504132"/>
                </a:lnTo>
                <a:lnTo>
                  <a:pt x="8132674" y="468072"/>
                </a:lnTo>
                <a:lnTo>
                  <a:pt x="8166348" y="432332"/>
                </a:lnTo>
                <a:lnTo>
                  <a:pt x="8200297" y="396920"/>
                </a:lnTo>
                <a:lnTo>
                  <a:pt x="8234527" y="361843"/>
                </a:lnTo>
                <a:lnTo>
                  <a:pt x="8269044" y="327107"/>
                </a:lnTo>
                <a:lnTo>
                  <a:pt x="8303854" y="292718"/>
                </a:lnTo>
                <a:lnTo>
                  <a:pt x="8338963" y="258685"/>
                </a:lnTo>
                <a:lnTo>
                  <a:pt x="8374376" y="225013"/>
                </a:lnTo>
                <a:lnTo>
                  <a:pt x="8410101" y="191709"/>
                </a:lnTo>
                <a:lnTo>
                  <a:pt x="8446141" y="158780"/>
                </a:lnTo>
                <a:lnTo>
                  <a:pt x="8482505" y="126233"/>
                </a:lnTo>
                <a:lnTo>
                  <a:pt x="8519196" y="94075"/>
                </a:lnTo>
                <a:lnTo>
                  <a:pt x="8556222" y="62312"/>
                </a:lnTo>
                <a:lnTo>
                  <a:pt x="8593588" y="30951"/>
                </a:lnTo>
                <a:lnTo>
                  <a:pt x="8631301" y="0"/>
                </a:lnTo>
                <a:close/>
              </a:path>
            </a:pathLst>
          </a:custGeom>
          <a:solidFill>
            <a:schemeClr val="bg1"/>
          </a:solidFill>
        </p:spPr>
        <p:txBody>
          <a:bodyPr wrap="square" lIns="0" tIns="0" rIns="0" bIns="0" rtlCol="0"/>
          <a:lstStyle/>
          <a:p>
            <a:endParaRPr/>
          </a:p>
        </p:txBody>
      </p:sp>
      <p:sp>
        <p:nvSpPr>
          <p:cNvPr id="22" name="object 2">
            <a:extLst>
              <a:ext uri="{FF2B5EF4-FFF2-40B4-BE49-F238E27FC236}">
                <a16:creationId xmlns:a16="http://schemas.microsoft.com/office/drawing/2014/main" id="{25DF2A79-3B4E-0CAB-8620-E6EA8B837FB4}"/>
              </a:ext>
            </a:extLst>
          </p:cNvPr>
          <p:cNvSpPr/>
          <p:nvPr userDrawn="1"/>
        </p:nvSpPr>
        <p:spPr>
          <a:xfrm>
            <a:off x="6112934" y="4593"/>
            <a:ext cx="6111274" cy="6879523"/>
          </a:xfrm>
          <a:custGeom>
            <a:avLst/>
            <a:gdLst/>
            <a:ahLst/>
            <a:cxnLst/>
            <a:rect l="l" t="t" r="r" b="b"/>
            <a:pathLst>
              <a:path w="7153909" h="6666230">
                <a:moveTo>
                  <a:pt x="7153585" y="0"/>
                </a:moveTo>
                <a:lnTo>
                  <a:pt x="7077662" y="2636"/>
                </a:lnTo>
                <a:lnTo>
                  <a:pt x="6956764" y="8470"/>
                </a:lnTo>
                <a:lnTo>
                  <a:pt x="6838039" y="16137"/>
                </a:lnTo>
                <a:lnTo>
                  <a:pt x="6721457" y="25610"/>
                </a:lnTo>
                <a:lnTo>
                  <a:pt x="6606991" y="36860"/>
                </a:lnTo>
                <a:lnTo>
                  <a:pt x="6494610" y="49859"/>
                </a:lnTo>
                <a:lnTo>
                  <a:pt x="6384287" y="64580"/>
                </a:lnTo>
                <a:lnTo>
                  <a:pt x="6275993" y="80995"/>
                </a:lnTo>
                <a:lnTo>
                  <a:pt x="6169699" y="99075"/>
                </a:lnTo>
                <a:lnTo>
                  <a:pt x="6065376" y="118794"/>
                </a:lnTo>
                <a:lnTo>
                  <a:pt x="5962996" y="140122"/>
                </a:lnTo>
                <a:lnTo>
                  <a:pt x="5862530" y="163032"/>
                </a:lnTo>
                <a:lnTo>
                  <a:pt x="5813005" y="175071"/>
                </a:lnTo>
                <a:lnTo>
                  <a:pt x="5763949" y="187496"/>
                </a:lnTo>
                <a:lnTo>
                  <a:pt x="5715356" y="200302"/>
                </a:lnTo>
                <a:lnTo>
                  <a:pt x="5667224" y="213486"/>
                </a:lnTo>
                <a:lnTo>
                  <a:pt x="5619549" y="227045"/>
                </a:lnTo>
                <a:lnTo>
                  <a:pt x="5572328" y="240975"/>
                </a:lnTo>
                <a:lnTo>
                  <a:pt x="5525556" y="255272"/>
                </a:lnTo>
                <a:lnTo>
                  <a:pt x="5479230" y="269933"/>
                </a:lnTo>
                <a:lnTo>
                  <a:pt x="5433347" y="284956"/>
                </a:lnTo>
                <a:lnTo>
                  <a:pt x="5387903" y="300335"/>
                </a:lnTo>
                <a:lnTo>
                  <a:pt x="5342895" y="316067"/>
                </a:lnTo>
                <a:lnTo>
                  <a:pt x="5298318" y="332150"/>
                </a:lnTo>
                <a:lnTo>
                  <a:pt x="5254170" y="348580"/>
                </a:lnTo>
                <a:lnTo>
                  <a:pt x="5210446" y="365352"/>
                </a:lnTo>
                <a:lnTo>
                  <a:pt x="5167143" y="382465"/>
                </a:lnTo>
                <a:lnTo>
                  <a:pt x="5124258" y="399913"/>
                </a:lnTo>
                <a:lnTo>
                  <a:pt x="5081786" y="417694"/>
                </a:lnTo>
                <a:lnTo>
                  <a:pt x="5039725" y="435805"/>
                </a:lnTo>
                <a:lnTo>
                  <a:pt x="4998071" y="454241"/>
                </a:lnTo>
                <a:lnTo>
                  <a:pt x="4956820" y="472999"/>
                </a:lnTo>
                <a:lnTo>
                  <a:pt x="4915968" y="492076"/>
                </a:lnTo>
                <a:lnTo>
                  <a:pt x="4875513" y="511468"/>
                </a:lnTo>
                <a:lnTo>
                  <a:pt x="4835449" y="531172"/>
                </a:lnTo>
                <a:lnTo>
                  <a:pt x="4795775" y="551184"/>
                </a:lnTo>
                <a:lnTo>
                  <a:pt x="4756485" y="571501"/>
                </a:lnTo>
                <a:lnTo>
                  <a:pt x="4717577" y="592119"/>
                </a:lnTo>
                <a:lnTo>
                  <a:pt x="4679048" y="613035"/>
                </a:lnTo>
                <a:lnTo>
                  <a:pt x="4640892" y="634245"/>
                </a:lnTo>
                <a:lnTo>
                  <a:pt x="4603108" y="655746"/>
                </a:lnTo>
                <a:lnTo>
                  <a:pt x="4565691" y="677534"/>
                </a:lnTo>
                <a:lnTo>
                  <a:pt x="4528637" y="699606"/>
                </a:lnTo>
                <a:lnTo>
                  <a:pt x="4491943" y="721959"/>
                </a:lnTo>
                <a:lnTo>
                  <a:pt x="4455606" y="744588"/>
                </a:lnTo>
                <a:lnTo>
                  <a:pt x="4419622" y="767491"/>
                </a:lnTo>
                <a:lnTo>
                  <a:pt x="4383987" y="790663"/>
                </a:lnTo>
                <a:lnTo>
                  <a:pt x="4348698" y="814102"/>
                </a:lnTo>
                <a:lnTo>
                  <a:pt x="4313751" y="837804"/>
                </a:lnTo>
                <a:lnTo>
                  <a:pt x="4279143" y="861765"/>
                </a:lnTo>
                <a:lnTo>
                  <a:pt x="4244869" y="885982"/>
                </a:lnTo>
                <a:lnTo>
                  <a:pt x="4210927" y="910451"/>
                </a:lnTo>
                <a:lnTo>
                  <a:pt x="4177312" y="935169"/>
                </a:lnTo>
                <a:lnTo>
                  <a:pt x="4144022" y="960133"/>
                </a:lnTo>
                <a:lnTo>
                  <a:pt x="4111053" y="985339"/>
                </a:lnTo>
                <a:lnTo>
                  <a:pt x="4078400" y="1010783"/>
                </a:lnTo>
                <a:lnTo>
                  <a:pt x="4046061" y="1036462"/>
                </a:lnTo>
                <a:lnTo>
                  <a:pt x="4014031" y="1062372"/>
                </a:lnTo>
                <a:lnTo>
                  <a:pt x="3982308" y="1088511"/>
                </a:lnTo>
                <a:lnTo>
                  <a:pt x="3950888" y="1114874"/>
                </a:lnTo>
                <a:lnTo>
                  <a:pt x="3919766" y="1141458"/>
                </a:lnTo>
                <a:lnTo>
                  <a:pt x="3888940" y="1168259"/>
                </a:lnTo>
                <a:lnTo>
                  <a:pt x="3858406" y="1195275"/>
                </a:lnTo>
                <a:lnTo>
                  <a:pt x="3828160" y="1222501"/>
                </a:lnTo>
                <a:lnTo>
                  <a:pt x="3798199" y="1249934"/>
                </a:lnTo>
                <a:lnTo>
                  <a:pt x="3768519" y="1277571"/>
                </a:lnTo>
                <a:lnTo>
                  <a:pt x="3739117" y="1305407"/>
                </a:lnTo>
                <a:lnTo>
                  <a:pt x="3709988" y="1333441"/>
                </a:lnTo>
                <a:lnTo>
                  <a:pt x="3681130" y="1361667"/>
                </a:lnTo>
                <a:lnTo>
                  <a:pt x="3652539" y="1390083"/>
                </a:lnTo>
                <a:lnTo>
                  <a:pt x="3624211" y="1418685"/>
                </a:lnTo>
                <a:lnTo>
                  <a:pt x="3596142" y="1447469"/>
                </a:lnTo>
                <a:lnTo>
                  <a:pt x="3568330" y="1476433"/>
                </a:lnTo>
                <a:lnTo>
                  <a:pt x="3540769" y="1505572"/>
                </a:lnTo>
                <a:lnTo>
                  <a:pt x="3513458" y="1534884"/>
                </a:lnTo>
                <a:lnTo>
                  <a:pt x="3486392" y="1564364"/>
                </a:lnTo>
                <a:lnTo>
                  <a:pt x="3459567" y="1594009"/>
                </a:lnTo>
                <a:lnTo>
                  <a:pt x="3432981" y="1623816"/>
                </a:lnTo>
                <a:lnTo>
                  <a:pt x="3406629" y="1653781"/>
                </a:lnTo>
                <a:lnTo>
                  <a:pt x="3380508" y="1683901"/>
                </a:lnTo>
                <a:lnTo>
                  <a:pt x="3354614" y="1714172"/>
                </a:lnTo>
                <a:lnTo>
                  <a:pt x="3328944" y="1744591"/>
                </a:lnTo>
                <a:lnTo>
                  <a:pt x="3303494" y="1775154"/>
                </a:lnTo>
                <a:lnTo>
                  <a:pt x="3278261" y="1805858"/>
                </a:lnTo>
                <a:lnTo>
                  <a:pt x="3253240" y="1836699"/>
                </a:lnTo>
                <a:lnTo>
                  <a:pt x="3228429" y="1867673"/>
                </a:lnTo>
                <a:lnTo>
                  <a:pt x="3203823" y="1898778"/>
                </a:lnTo>
                <a:lnTo>
                  <a:pt x="3179420" y="1930010"/>
                </a:lnTo>
                <a:lnTo>
                  <a:pt x="3155216" y="1961365"/>
                </a:lnTo>
                <a:lnTo>
                  <a:pt x="3131206" y="1992840"/>
                </a:lnTo>
                <a:lnTo>
                  <a:pt x="3107388" y="2024431"/>
                </a:lnTo>
                <a:lnTo>
                  <a:pt x="3083757" y="2056135"/>
                </a:lnTo>
                <a:lnTo>
                  <a:pt x="3060311" y="2087948"/>
                </a:lnTo>
                <a:lnTo>
                  <a:pt x="3037045" y="2119867"/>
                </a:lnTo>
                <a:lnTo>
                  <a:pt x="3013957" y="2151888"/>
                </a:lnTo>
                <a:lnTo>
                  <a:pt x="2991042" y="2184008"/>
                </a:lnTo>
                <a:lnTo>
                  <a:pt x="2968297" y="2216224"/>
                </a:lnTo>
                <a:lnTo>
                  <a:pt x="2945718" y="2248531"/>
                </a:lnTo>
                <a:lnTo>
                  <a:pt x="2923302" y="2280927"/>
                </a:lnTo>
                <a:lnTo>
                  <a:pt x="2901044" y="2313408"/>
                </a:lnTo>
                <a:lnTo>
                  <a:pt x="2878943" y="2345970"/>
                </a:lnTo>
                <a:lnTo>
                  <a:pt x="2856993" y="2378610"/>
                </a:lnTo>
                <a:lnTo>
                  <a:pt x="2835192" y="2411324"/>
                </a:lnTo>
                <a:lnTo>
                  <a:pt x="2813535" y="2444110"/>
                </a:lnTo>
                <a:lnTo>
                  <a:pt x="2792020" y="2476962"/>
                </a:lnTo>
                <a:lnTo>
                  <a:pt x="2770642" y="2509879"/>
                </a:lnTo>
                <a:lnTo>
                  <a:pt x="2749398" y="2542856"/>
                </a:lnTo>
                <a:lnTo>
                  <a:pt x="2728285" y="2575891"/>
                </a:lnTo>
                <a:lnTo>
                  <a:pt x="2707298" y="2608978"/>
                </a:lnTo>
                <a:lnTo>
                  <a:pt x="2686435" y="2642116"/>
                </a:lnTo>
                <a:lnTo>
                  <a:pt x="2665691" y="2675300"/>
                </a:lnTo>
                <a:lnTo>
                  <a:pt x="2645064" y="2708527"/>
                </a:lnTo>
                <a:lnTo>
                  <a:pt x="2624548" y="2741794"/>
                </a:lnTo>
                <a:lnTo>
                  <a:pt x="2604142" y="2775097"/>
                </a:lnTo>
                <a:lnTo>
                  <a:pt x="2563642" y="2841796"/>
                </a:lnTo>
                <a:lnTo>
                  <a:pt x="2523534" y="2908598"/>
                </a:lnTo>
                <a:lnTo>
                  <a:pt x="2483789" y="2975474"/>
                </a:lnTo>
                <a:lnTo>
                  <a:pt x="2444380" y="3042396"/>
                </a:lnTo>
                <a:lnTo>
                  <a:pt x="2385831" y="3142806"/>
                </a:lnTo>
                <a:lnTo>
                  <a:pt x="2308671" y="3276588"/>
                </a:lnTo>
                <a:lnTo>
                  <a:pt x="2081210" y="3675137"/>
                </a:lnTo>
                <a:lnTo>
                  <a:pt x="1987147" y="3838924"/>
                </a:lnTo>
                <a:lnTo>
                  <a:pt x="1930624" y="3936274"/>
                </a:lnTo>
                <a:lnTo>
                  <a:pt x="1892846" y="4000732"/>
                </a:lnTo>
                <a:lnTo>
                  <a:pt x="1854958" y="4064803"/>
                </a:lnTo>
                <a:lnTo>
                  <a:pt x="1816931" y="4128461"/>
                </a:lnTo>
                <a:lnTo>
                  <a:pt x="1778737" y="4191676"/>
                </a:lnTo>
                <a:lnTo>
                  <a:pt x="1740346" y="4254421"/>
                </a:lnTo>
                <a:lnTo>
                  <a:pt x="1701731" y="4316668"/>
                </a:lnTo>
                <a:lnTo>
                  <a:pt x="1662863" y="4378389"/>
                </a:lnTo>
                <a:lnTo>
                  <a:pt x="1623712" y="4439556"/>
                </a:lnTo>
                <a:lnTo>
                  <a:pt x="1548540" y="4554758"/>
                </a:lnTo>
                <a:lnTo>
                  <a:pt x="1464414" y="4682071"/>
                </a:lnTo>
                <a:lnTo>
                  <a:pt x="1379232" y="4809390"/>
                </a:lnTo>
                <a:lnTo>
                  <a:pt x="1293029" y="4936640"/>
                </a:lnTo>
                <a:lnTo>
                  <a:pt x="1205837" y="5063744"/>
                </a:lnTo>
                <a:lnTo>
                  <a:pt x="1117691" y="5190628"/>
                </a:lnTo>
                <a:lnTo>
                  <a:pt x="1028624" y="5317216"/>
                </a:lnTo>
                <a:lnTo>
                  <a:pt x="938669" y="5443432"/>
                </a:lnTo>
                <a:lnTo>
                  <a:pt x="847860" y="5569200"/>
                </a:lnTo>
                <a:lnTo>
                  <a:pt x="756231" y="5694445"/>
                </a:lnTo>
                <a:lnTo>
                  <a:pt x="663815" y="5819091"/>
                </a:lnTo>
                <a:lnTo>
                  <a:pt x="570645" y="5943062"/>
                </a:lnTo>
                <a:lnTo>
                  <a:pt x="476756" y="6066284"/>
                </a:lnTo>
                <a:lnTo>
                  <a:pt x="382180" y="6188680"/>
                </a:lnTo>
                <a:lnTo>
                  <a:pt x="286951" y="6310174"/>
                </a:lnTo>
                <a:lnTo>
                  <a:pt x="191103" y="6430692"/>
                </a:lnTo>
                <a:lnTo>
                  <a:pt x="94669" y="6550157"/>
                </a:lnTo>
                <a:lnTo>
                  <a:pt x="0" y="6665681"/>
                </a:lnTo>
                <a:lnTo>
                  <a:pt x="7153585" y="6665681"/>
                </a:lnTo>
                <a:lnTo>
                  <a:pt x="7153585" y="0"/>
                </a:lnTo>
                <a:close/>
              </a:path>
            </a:pathLst>
          </a:custGeom>
          <a:solidFill>
            <a:schemeClr val="bg1">
              <a:alpha val="50000"/>
            </a:schemeClr>
          </a:solidFill>
        </p:spPr>
        <p:txBody>
          <a:bodyPr wrap="square" lIns="0" tIns="0" rIns="0" bIns="0" rtlCol="0"/>
          <a:lstStyle/>
          <a:p>
            <a:endParaRPr>
              <a:solidFill>
                <a:schemeClr val="bg1">
                  <a:lumMod val="95000"/>
                </a:schemeClr>
              </a:solidFill>
            </a:endParaRPr>
          </a:p>
        </p:txBody>
      </p:sp>
      <p:sp>
        <p:nvSpPr>
          <p:cNvPr id="11" name="Titel 1">
            <a:extLst>
              <a:ext uri="{FF2B5EF4-FFF2-40B4-BE49-F238E27FC236}">
                <a16:creationId xmlns:a16="http://schemas.microsoft.com/office/drawing/2014/main" id="{DFFA10CD-CE68-45C9-E35F-CB32F05459D3}"/>
              </a:ext>
            </a:extLst>
          </p:cNvPr>
          <p:cNvSpPr txBox="1">
            <a:spLocks/>
          </p:cNvSpPr>
          <p:nvPr userDrawn="1"/>
        </p:nvSpPr>
        <p:spPr>
          <a:xfrm>
            <a:off x="399922" y="2138966"/>
            <a:ext cx="4409145" cy="1725277"/>
          </a:xfrm>
          <a:prstGeom prst="rect">
            <a:avLst/>
          </a:prstGeom>
        </p:spPr>
        <p:txBody>
          <a:bodyPr anchor="b">
            <a:noAutofit/>
          </a:bodyPr>
          <a:lstStyle>
            <a:lvl1pPr algn="l" defTabSz="914400" rtl="0" eaLnBrk="1" latinLnBrk="0" hangingPunct="1">
              <a:lnSpc>
                <a:spcPct val="90000"/>
              </a:lnSpc>
              <a:spcBef>
                <a:spcPct val="0"/>
              </a:spcBef>
              <a:buNone/>
              <a:defRPr sz="6000" b="0" i="0" kern="1200">
                <a:solidFill>
                  <a:srgbClr val="2C3051"/>
                </a:solidFill>
                <a:latin typeface="Avenir" panose="02000503020000020003" pitchFamily="2" charset="0"/>
                <a:ea typeface="+mj-ea"/>
                <a:cs typeface="+mj-cs"/>
              </a:defRPr>
            </a:lvl1pPr>
          </a:lstStyle>
          <a:p>
            <a:endParaRPr lang="nl-BE"/>
          </a:p>
        </p:txBody>
      </p:sp>
      <p:pic>
        <p:nvPicPr>
          <p:cNvPr id="12" name="Afbeelding 28">
            <a:extLst>
              <a:ext uri="{FF2B5EF4-FFF2-40B4-BE49-F238E27FC236}">
                <a16:creationId xmlns:a16="http://schemas.microsoft.com/office/drawing/2014/main" id="{04C644F1-3747-0290-5EE3-AAD585D412C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
        <p:nvSpPr>
          <p:cNvPr id="14" name="TextBox 13">
            <a:extLst>
              <a:ext uri="{FF2B5EF4-FFF2-40B4-BE49-F238E27FC236}">
                <a16:creationId xmlns:a16="http://schemas.microsoft.com/office/drawing/2014/main" id="{7F3B95A2-ED2C-A76F-7AC1-B0A589852E58}"/>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latin typeface="Avenir Next LT Pro Demi" panose="020B0704020202020204" pitchFamily="34" charset="0"/>
              </a:rPr>
              <a:pPr algn="r"/>
              <a:t>‹#›</a:t>
            </a:fld>
            <a:endParaRPr lang="en-GB">
              <a:latin typeface="Avenir Next LT Pro Demi" panose="020B0704020202020204" pitchFamily="34" charset="0"/>
            </a:endParaRPr>
          </a:p>
        </p:txBody>
      </p:sp>
      <p:pic>
        <p:nvPicPr>
          <p:cNvPr id="15" name="Afbeelding 9">
            <a:extLst>
              <a:ext uri="{FF2B5EF4-FFF2-40B4-BE49-F238E27FC236}">
                <a16:creationId xmlns:a16="http://schemas.microsoft.com/office/drawing/2014/main" id="{B4F767CF-9AB1-FE98-5FD1-044B7FB08C5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6" name="Straight Connector 15">
            <a:extLst>
              <a:ext uri="{FF2B5EF4-FFF2-40B4-BE49-F238E27FC236}">
                <a16:creationId xmlns:a16="http://schemas.microsoft.com/office/drawing/2014/main" id="{C14D8681-0F21-A256-61C3-ADEE28956767}"/>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0" name="Titel 1">
            <a:extLst>
              <a:ext uri="{FF2B5EF4-FFF2-40B4-BE49-F238E27FC236}">
                <a16:creationId xmlns:a16="http://schemas.microsoft.com/office/drawing/2014/main" id="{D65FBC3B-AE84-C97A-2123-A126B5E9E01C}"/>
              </a:ext>
            </a:extLst>
          </p:cNvPr>
          <p:cNvSpPr>
            <a:spLocks noGrp="1"/>
          </p:cNvSpPr>
          <p:nvPr>
            <p:ph type="ctrTitle"/>
          </p:nvPr>
        </p:nvSpPr>
        <p:spPr>
          <a:xfrm>
            <a:off x="399922" y="2161077"/>
            <a:ext cx="5443315" cy="1725277"/>
          </a:xfrm>
          <a:prstGeom prst="rect">
            <a:avLst/>
          </a:prstGeom>
        </p:spPr>
        <p:txBody>
          <a:bodyPr anchor="b">
            <a:noAutofit/>
          </a:bodyPr>
          <a:lstStyle>
            <a:lvl1pPr algn="l">
              <a:defRPr sz="4000" b="1" i="0">
                <a:solidFill>
                  <a:srgbClr val="2C3051"/>
                </a:solidFill>
                <a:latin typeface="Avenir LT Std 55 Roman" panose="020B0503020203020204" pitchFamily="34" charset="0"/>
              </a:defRPr>
            </a:lvl1pPr>
          </a:lstStyle>
          <a:p>
            <a:r>
              <a:rPr lang="fr-FR"/>
              <a:t>Modifiez le style du titre</a:t>
            </a:r>
            <a:endParaRPr lang="nl-BE"/>
          </a:p>
        </p:txBody>
      </p:sp>
    </p:spTree>
    <p:extLst>
      <p:ext uri="{BB962C8B-B14F-4D97-AF65-F5344CB8AC3E}">
        <p14:creationId xmlns:p14="http://schemas.microsoft.com/office/powerpoint/2010/main" val="2497726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Page-1">
    <p:spTree>
      <p:nvGrpSpPr>
        <p:cNvPr id="1" name=""/>
        <p:cNvGrpSpPr/>
        <p:nvPr/>
      </p:nvGrpSpPr>
      <p:grpSpPr>
        <a:xfrm>
          <a:off x="0" y="0"/>
          <a:ext cx="0" cy="0"/>
          <a:chOff x="0" y="0"/>
          <a:chExt cx="0" cy="0"/>
        </a:xfrm>
      </p:grpSpPr>
      <p:sp>
        <p:nvSpPr>
          <p:cNvPr id="12" name="Tekstvak 11">
            <a:extLst>
              <a:ext uri="{FF2B5EF4-FFF2-40B4-BE49-F238E27FC236}">
                <a16:creationId xmlns:a16="http://schemas.microsoft.com/office/drawing/2014/main" id="{EF548E58-5FB2-B96B-D2FF-D5BA8263196D}"/>
              </a:ext>
            </a:extLst>
          </p:cNvPr>
          <p:cNvSpPr txBox="1"/>
          <p:nvPr userDrawn="1"/>
        </p:nvSpPr>
        <p:spPr>
          <a:xfrm>
            <a:off x="7732643" y="3776870"/>
            <a:ext cx="184731" cy="369332"/>
          </a:xfrm>
          <a:prstGeom prst="rect">
            <a:avLst/>
          </a:prstGeom>
          <a:noFill/>
        </p:spPr>
        <p:txBody>
          <a:bodyPr wrap="none" rtlCol="0">
            <a:spAutoFit/>
          </a:bodyPr>
          <a:lstStyle/>
          <a:p>
            <a:endParaRPr lang="nl-BE"/>
          </a:p>
        </p:txBody>
      </p:sp>
      <p:sp>
        <p:nvSpPr>
          <p:cNvPr id="28" name="object 2">
            <a:extLst>
              <a:ext uri="{FF2B5EF4-FFF2-40B4-BE49-F238E27FC236}">
                <a16:creationId xmlns:a16="http://schemas.microsoft.com/office/drawing/2014/main" id="{9252B0C0-2EE4-4194-40C9-9036C41C4FF6}"/>
              </a:ext>
            </a:extLst>
          </p:cNvPr>
          <p:cNvSpPr/>
          <p:nvPr userDrawn="1"/>
        </p:nvSpPr>
        <p:spPr>
          <a:xfrm>
            <a:off x="-1" y="2829"/>
            <a:ext cx="4092316" cy="2410587"/>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chemeClr val="bg1"/>
          </a:solidFill>
        </p:spPr>
        <p:txBody>
          <a:bodyPr wrap="square" lIns="0" tIns="0" rIns="0" bIns="0" rtlCol="0"/>
          <a:lstStyle/>
          <a:p>
            <a:endParaRPr/>
          </a:p>
        </p:txBody>
      </p:sp>
      <p:sp>
        <p:nvSpPr>
          <p:cNvPr id="38" name="Titel 19">
            <a:extLst>
              <a:ext uri="{FF2B5EF4-FFF2-40B4-BE49-F238E27FC236}">
                <a16:creationId xmlns:a16="http://schemas.microsoft.com/office/drawing/2014/main" id="{B71590A5-B9C3-E975-2D4A-48F604E7C30C}"/>
              </a:ext>
            </a:extLst>
          </p:cNvPr>
          <p:cNvSpPr>
            <a:spLocks noGrp="1"/>
          </p:cNvSpPr>
          <p:nvPr>
            <p:ph type="title"/>
          </p:nvPr>
        </p:nvSpPr>
        <p:spPr>
          <a:xfrm>
            <a:off x="4173560" y="5152572"/>
            <a:ext cx="7556740" cy="744858"/>
          </a:xfrm>
          <a:prstGeom prst="rect">
            <a:avLst/>
          </a:prstGeom>
        </p:spPr>
        <p:txBody>
          <a:bodyPr>
            <a:normAutofit/>
          </a:bodyPr>
          <a:lstStyle>
            <a:lvl1pPr algn="r">
              <a:defRPr sz="6500" b="0" i="0">
                <a:latin typeface="Avenir" panose="02000503020000020003"/>
              </a:defRPr>
            </a:lvl1pPr>
          </a:lstStyle>
          <a:p>
            <a:r>
              <a:rPr lang="fr-FR"/>
              <a:t>Modifiez le style du titre</a:t>
            </a:r>
            <a:endParaRPr lang="nl-BE"/>
          </a:p>
        </p:txBody>
      </p:sp>
      <p:pic>
        <p:nvPicPr>
          <p:cNvPr id="3" name="Picture 2">
            <a:extLst>
              <a:ext uri="{FF2B5EF4-FFF2-40B4-BE49-F238E27FC236}">
                <a16:creationId xmlns:a16="http://schemas.microsoft.com/office/drawing/2014/main" id="{F5AA11E8-9192-ACC5-8851-D916F6111BB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7732642" cy="6887880"/>
          </a:xfrm>
          <a:prstGeom prst="rect">
            <a:avLst/>
          </a:prstGeom>
        </p:spPr>
      </p:pic>
      <p:sp>
        <p:nvSpPr>
          <p:cNvPr id="13" name="object 2">
            <a:extLst>
              <a:ext uri="{FF2B5EF4-FFF2-40B4-BE49-F238E27FC236}">
                <a16:creationId xmlns:a16="http://schemas.microsoft.com/office/drawing/2014/main" id="{C4741B22-5A50-96A7-0AB3-A7EDFF787095}"/>
              </a:ext>
            </a:extLst>
          </p:cNvPr>
          <p:cNvSpPr/>
          <p:nvPr userDrawn="1"/>
        </p:nvSpPr>
        <p:spPr>
          <a:xfrm>
            <a:off x="-1" y="0"/>
            <a:ext cx="4092316" cy="2410587"/>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chemeClr val="bg1"/>
          </a:solidFill>
        </p:spPr>
        <p:txBody>
          <a:bodyPr wrap="square" lIns="0" tIns="0" rIns="0" bIns="0" rtlCol="0"/>
          <a:lstStyle/>
          <a:p>
            <a:endParaRPr/>
          </a:p>
        </p:txBody>
      </p:sp>
      <p:pic>
        <p:nvPicPr>
          <p:cNvPr id="17" name="Afbeelding 28">
            <a:extLst>
              <a:ext uri="{FF2B5EF4-FFF2-40B4-BE49-F238E27FC236}">
                <a16:creationId xmlns:a16="http://schemas.microsoft.com/office/drawing/2014/main" id="{DA96151D-153E-3436-1853-C1C5ECCE49F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
        <p:nvSpPr>
          <p:cNvPr id="31" name="TextBox 30">
            <a:extLst>
              <a:ext uri="{FF2B5EF4-FFF2-40B4-BE49-F238E27FC236}">
                <a16:creationId xmlns:a16="http://schemas.microsoft.com/office/drawing/2014/main" id="{7C7D7F11-4B07-1C45-6E8B-255E5AADFD9C}"/>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32" name="Afbeelding 9">
            <a:extLst>
              <a:ext uri="{FF2B5EF4-FFF2-40B4-BE49-F238E27FC236}">
                <a16:creationId xmlns:a16="http://schemas.microsoft.com/office/drawing/2014/main" id="{F144CBC5-FD5A-F742-C375-38B9032A62DA}"/>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33" name="Straight Connector 32">
            <a:extLst>
              <a:ext uri="{FF2B5EF4-FFF2-40B4-BE49-F238E27FC236}">
                <a16:creationId xmlns:a16="http://schemas.microsoft.com/office/drawing/2014/main" id="{F0E5428B-D8D3-A9FF-BFA8-6E97F9D2DBDF}"/>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484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Page+Image">
    <p:spTree>
      <p:nvGrpSpPr>
        <p:cNvPr id="1" name=""/>
        <p:cNvGrpSpPr/>
        <p:nvPr/>
      </p:nvGrpSpPr>
      <p:grpSpPr>
        <a:xfrm>
          <a:off x="0" y="0"/>
          <a:ext cx="0" cy="0"/>
          <a:chOff x="0" y="0"/>
          <a:chExt cx="0" cy="0"/>
        </a:xfrm>
      </p:grpSpPr>
      <p:pic>
        <p:nvPicPr>
          <p:cNvPr id="24" name="Afbeelding 23">
            <a:extLst>
              <a:ext uri="{FF2B5EF4-FFF2-40B4-BE49-F238E27FC236}">
                <a16:creationId xmlns:a16="http://schemas.microsoft.com/office/drawing/2014/main" id="{E3554B7D-52B0-F6C3-CA8B-A419B665E9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5998" y="9768"/>
            <a:ext cx="6096002" cy="6873622"/>
          </a:xfrm>
          <a:prstGeom prst="rect">
            <a:avLst/>
          </a:prstGeom>
        </p:spPr>
      </p:pic>
      <p:sp>
        <p:nvSpPr>
          <p:cNvPr id="21" name="object 2">
            <a:extLst>
              <a:ext uri="{FF2B5EF4-FFF2-40B4-BE49-F238E27FC236}">
                <a16:creationId xmlns:a16="http://schemas.microsoft.com/office/drawing/2014/main" id="{7FB5D4F0-26ED-CC75-D041-B96DBFB98F5E}"/>
              </a:ext>
            </a:extLst>
          </p:cNvPr>
          <p:cNvSpPr/>
          <p:nvPr userDrawn="1"/>
        </p:nvSpPr>
        <p:spPr>
          <a:xfrm>
            <a:off x="-722" y="-15"/>
            <a:ext cx="12222913" cy="6883405"/>
          </a:xfrm>
          <a:custGeom>
            <a:avLst/>
            <a:gdLst>
              <a:gd name="connsiteX0" fmla="*/ 8631301 w 8631301"/>
              <a:gd name="connsiteY0" fmla="*/ 0 h 6687210"/>
              <a:gd name="connsiteX1" fmla="*/ 0 w 8631301"/>
              <a:gd name="connsiteY1" fmla="*/ 0 h 6687210"/>
              <a:gd name="connsiteX2" fmla="*/ 0 w 8631301"/>
              <a:gd name="connsiteY2" fmla="*/ 5367969 h 6687210"/>
              <a:gd name="connsiteX3" fmla="*/ 1556981 w 8631301"/>
              <a:gd name="connsiteY3" fmla="*/ 6687210 h 6687210"/>
              <a:gd name="connsiteX4" fmla="*/ 1622552 w 8631301"/>
              <a:gd name="connsiteY4" fmla="*/ 6680790 h 6687210"/>
              <a:gd name="connsiteX5" fmla="*/ 1687395 w 8631301"/>
              <a:gd name="connsiteY5" fmla="*/ 6673902 h 6687210"/>
              <a:gd name="connsiteX6" fmla="*/ 1751517 w 8631301"/>
              <a:gd name="connsiteY6" fmla="*/ 6666549 h 6687210"/>
              <a:gd name="connsiteX7" fmla="*/ 1814923 w 8631301"/>
              <a:gd name="connsiteY7" fmla="*/ 6658735 h 6687210"/>
              <a:gd name="connsiteX8" fmla="*/ 1877621 w 8631301"/>
              <a:gd name="connsiteY8" fmla="*/ 6650463 h 6687210"/>
              <a:gd name="connsiteX9" fmla="*/ 1939616 w 8631301"/>
              <a:gd name="connsiteY9" fmla="*/ 6641737 h 6687210"/>
              <a:gd name="connsiteX10" fmla="*/ 2000915 w 8631301"/>
              <a:gd name="connsiteY10" fmla="*/ 6632561 h 6687210"/>
              <a:gd name="connsiteX11" fmla="*/ 2061524 w 8631301"/>
              <a:gd name="connsiteY11" fmla="*/ 6622937 h 6687210"/>
              <a:gd name="connsiteX12" fmla="*/ 2121449 w 8631301"/>
              <a:gd name="connsiteY12" fmla="*/ 6612869 h 6687210"/>
              <a:gd name="connsiteX13" fmla="*/ 2180698 w 8631301"/>
              <a:gd name="connsiteY13" fmla="*/ 6602362 h 6687210"/>
              <a:gd name="connsiteX14" fmla="*/ 2239276 w 8631301"/>
              <a:gd name="connsiteY14" fmla="*/ 6591417 h 6687210"/>
              <a:gd name="connsiteX15" fmla="*/ 2297189 w 8631301"/>
              <a:gd name="connsiteY15" fmla="*/ 6580040 h 6687210"/>
              <a:gd name="connsiteX16" fmla="*/ 2354444 w 8631301"/>
              <a:gd name="connsiteY16" fmla="*/ 6568233 h 6687210"/>
              <a:gd name="connsiteX17" fmla="*/ 2411048 w 8631301"/>
              <a:gd name="connsiteY17" fmla="*/ 6555999 h 6687210"/>
              <a:gd name="connsiteX18" fmla="*/ 2467006 w 8631301"/>
              <a:gd name="connsiteY18" fmla="*/ 6543344 h 6687210"/>
              <a:gd name="connsiteX19" fmla="*/ 2522325 w 8631301"/>
              <a:gd name="connsiteY19" fmla="*/ 6530269 h 6687210"/>
              <a:gd name="connsiteX20" fmla="*/ 2577011 w 8631301"/>
              <a:gd name="connsiteY20" fmla="*/ 6516778 h 6687210"/>
              <a:gd name="connsiteX21" fmla="*/ 2631071 w 8631301"/>
              <a:gd name="connsiteY21" fmla="*/ 6502876 h 6687210"/>
              <a:gd name="connsiteX22" fmla="*/ 2684511 w 8631301"/>
              <a:gd name="connsiteY22" fmla="*/ 6488565 h 6687210"/>
              <a:gd name="connsiteX23" fmla="*/ 2737336 w 8631301"/>
              <a:gd name="connsiteY23" fmla="*/ 6473849 h 6687210"/>
              <a:gd name="connsiteX24" fmla="*/ 2789555 w 8631301"/>
              <a:gd name="connsiteY24" fmla="*/ 6458731 h 6687210"/>
              <a:gd name="connsiteX25" fmla="*/ 2841173 w 8631301"/>
              <a:gd name="connsiteY25" fmla="*/ 6443216 h 6687210"/>
              <a:gd name="connsiteX26" fmla="*/ 2892195 w 8631301"/>
              <a:gd name="connsiteY26" fmla="*/ 6427305 h 6687210"/>
              <a:gd name="connsiteX27" fmla="*/ 2942630 w 8631301"/>
              <a:gd name="connsiteY27" fmla="*/ 6411004 h 6687210"/>
              <a:gd name="connsiteX28" fmla="*/ 2992482 w 8631301"/>
              <a:gd name="connsiteY28" fmla="*/ 6394316 h 6687210"/>
              <a:gd name="connsiteX29" fmla="*/ 3041759 w 8631301"/>
              <a:gd name="connsiteY29" fmla="*/ 6377243 h 6687210"/>
              <a:gd name="connsiteX30" fmla="*/ 3090466 w 8631301"/>
              <a:gd name="connsiteY30" fmla="*/ 6359791 h 6687210"/>
              <a:gd name="connsiteX31" fmla="*/ 3138610 w 8631301"/>
              <a:gd name="connsiteY31" fmla="*/ 6341961 h 6687210"/>
              <a:gd name="connsiteX32" fmla="*/ 3186198 w 8631301"/>
              <a:gd name="connsiteY32" fmla="*/ 6323757 h 6687210"/>
              <a:gd name="connsiteX33" fmla="*/ 3233235 w 8631301"/>
              <a:gd name="connsiteY33" fmla="*/ 6305184 h 6687210"/>
              <a:gd name="connsiteX34" fmla="*/ 3279728 w 8631301"/>
              <a:gd name="connsiteY34" fmla="*/ 6286245 h 6687210"/>
              <a:gd name="connsiteX35" fmla="*/ 3325684 w 8631301"/>
              <a:gd name="connsiteY35" fmla="*/ 6266942 h 6687210"/>
              <a:gd name="connsiteX36" fmla="*/ 3371108 w 8631301"/>
              <a:gd name="connsiteY36" fmla="*/ 6247281 h 6687210"/>
              <a:gd name="connsiteX37" fmla="*/ 3416007 w 8631301"/>
              <a:gd name="connsiteY37" fmla="*/ 6227263 h 6687210"/>
              <a:gd name="connsiteX38" fmla="*/ 3460387 w 8631301"/>
              <a:gd name="connsiteY38" fmla="*/ 6206893 h 6687210"/>
              <a:gd name="connsiteX39" fmla="*/ 3504255 w 8631301"/>
              <a:gd name="connsiteY39" fmla="*/ 6186174 h 6687210"/>
              <a:gd name="connsiteX40" fmla="*/ 3547617 w 8631301"/>
              <a:gd name="connsiteY40" fmla="*/ 6165110 h 6687210"/>
              <a:gd name="connsiteX41" fmla="*/ 3590480 w 8631301"/>
              <a:gd name="connsiteY41" fmla="*/ 6143704 h 6687210"/>
              <a:gd name="connsiteX42" fmla="*/ 3632849 w 8631301"/>
              <a:gd name="connsiteY42" fmla="*/ 6121960 h 6687210"/>
              <a:gd name="connsiteX43" fmla="*/ 3674731 w 8631301"/>
              <a:gd name="connsiteY43" fmla="*/ 6099881 h 6687210"/>
              <a:gd name="connsiteX44" fmla="*/ 3716133 w 8631301"/>
              <a:gd name="connsiteY44" fmla="*/ 6077471 h 6687210"/>
              <a:gd name="connsiteX45" fmla="*/ 3757060 w 8631301"/>
              <a:gd name="connsiteY45" fmla="*/ 6054733 h 6687210"/>
              <a:gd name="connsiteX46" fmla="*/ 3797519 w 8631301"/>
              <a:gd name="connsiteY46" fmla="*/ 6031671 h 6687210"/>
              <a:gd name="connsiteX47" fmla="*/ 3837517 w 8631301"/>
              <a:gd name="connsiteY47" fmla="*/ 6008288 h 6687210"/>
              <a:gd name="connsiteX48" fmla="*/ 3877059 w 8631301"/>
              <a:gd name="connsiteY48" fmla="*/ 5984588 h 6687210"/>
              <a:gd name="connsiteX49" fmla="*/ 3916152 w 8631301"/>
              <a:gd name="connsiteY49" fmla="*/ 5960574 h 6687210"/>
              <a:gd name="connsiteX50" fmla="*/ 3954803 w 8631301"/>
              <a:gd name="connsiteY50" fmla="*/ 5936250 h 6687210"/>
              <a:gd name="connsiteX51" fmla="*/ 3993018 w 8631301"/>
              <a:gd name="connsiteY51" fmla="*/ 5911619 h 6687210"/>
              <a:gd name="connsiteX52" fmla="*/ 4030802 w 8631301"/>
              <a:gd name="connsiteY52" fmla="*/ 5886685 h 6687210"/>
              <a:gd name="connsiteX53" fmla="*/ 4068163 w 8631301"/>
              <a:gd name="connsiteY53" fmla="*/ 5861452 h 6687210"/>
              <a:gd name="connsiteX54" fmla="*/ 4105107 w 8631301"/>
              <a:gd name="connsiteY54" fmla="*/ 5835922 h 6687210"/>
              <a:gd name="connsiteX55" fmla="*/ 4141640 w 8631301"/>
              <a:gd name="connsiteY55" fmla="*/ 5810100 h 6687210"/>
              <a:gd name="connsiteX56" fmla="*/ 4177768 w 8631301"/>
              <a:gd name="connsiteY56" fmla="*/ 5783988 h 6687210"/>
              <a:gd name="connsiteX57" fmla="*/ 4213498 w 8631301"/>
              <a:gd name="connsiteY57" fmla="*/ 5757591 h 6687210"/>
              <a:gd name="connsiteX58" fmla="*/ 4248836 w 8631301"/>
              <a:gd name="connsiteY58" fmla="*/ 5730912 h 6687210"/>
              <a:gd name="connsiteX59" fmla="*/ 4283788 w 8631301"/>
              <a:gd name="connsiteY59" fmla="*/ 5703955 h 6687210"/>
              <a:gd name="connsiteX60" fmla="*/ 4318361 w 8631301"/>
              <a:gd name="connsiteY60" fmla="*/ 5676722 h 6687210"/>
              <a:gd name="connsiteX61" fmla="*/ 4352561 w 8631301"/>
              <a:gd name="connsiteY61" fmla="*/ 5649218 h 6687210"/>
              <a:gd name="connsiteX62" fmla="*/ 4386395 w 8631301"/>
              <a:gd name="connsiteY62" fmla="*/ 5621446 h 6687210"/>
              <a:gd name="connsiteX63" fmla="*/ 4419869 w 8631301"/>
              <a:gd name="connsiteY63" fmla="*/ 5593409 h 6687210"/>
              <a:gd name="connsiteX64" fmla="*/ 4452988 w 8631301"/>
              <a:gd name="connsiteY64" fmla="*/ 5565111 h 6687210"/>
              <a:gd name="connsiteX65" fmla="*/ 4485760 w 8631301"/>
              <a:gd name="connsiteY65" fmla="*/ 5536556 h 6687210"/>
              <a:gd name="connsiteX66" fmla="*/ 4518191 w 8631301"/>
              <a:gd name="connsiteY66" fmla="*/ 5507747 h 6687210"/>
              <a:gd name="connsiteX67" fmla="*/ 4550287 w 8631301"/>
              <a:gd name="connsiteY67" fmla="*/ 5478687 h 6687210"/>
              <a:gd name="connsiteX68" fmla="*/ 4582054 w 8631301"/>
              <a:gd name="connsiteY68" fmla="*/ 5449380 h 6687210"/>
              <a:gd name="connsiteX69" fmla="*/ 4613500 w 8631301"/>
              <a:gd name="connsiteY69" fmla="*/ 5419830 h 6687210"/>
              <a:gd name="connsiteX70" fmla="*/ 4644629 w 8631301"/>
              <a:gd name="connsiteY70" fmla="*/ 5390040 h 6687210"/>
              <a:gd name="connsiteX71" fmla="*/ 4675449 w 8631301"/>
              <a:gd name="connsiteY71" fmla="*/ 5360014 h 6687210"/>
              <a:gd name="connsiteX72" fmla="*/ 4705966 w 8631301"/>
              <a:gd name="connsiteY72" fmla="*/ 5329755 h 6687210"/>
              <a:gd name="connsiteX73" fmla="*/ 4736185 w 8631301"/>
              <a:gd name="connsiteY73" fmla="*/ 5299266 h 6687210"/>
              <a:gd name="connsiteX74" fmla="*/ 4766115 w 8631301"/>
              <a:gd name="connsiteY74" fmla="*/ 5268551 h 6687210"/>
              <a:gd name="connsiteX75" fmla="*/ 4795760 w 8631301"/>
              <a:gd name="connsiteY75" fmla="*/ 5237614 h 6687210"/>
              <a:gd name="connsiteX76" fmla="*/ 4825127 w 8631301"/>
              <a:gd name="connsiteY76" fmla="*/ 5206458 h 6687210"/>
              <a:gd name="connsiteX77" fmla="*/ 4854223 w 8631301"/>
              <a:gd name="connsiteY77" fmla="*/ 5175087 h 6687210"/>
              <a:gd name="connsiteX78" fmla="*/ 4883054 w 8631301"/>
              <a:gd name="connsiteY78" fmla="*/ 5143504 h 6687210"/>
              <a:gd name="connsiteX79" fmla="*/ 4911626 w 8631301"/>
              <a:gd name="connsiteY79" fmla="*/ 5111713 h 6687210"/>
              <a:gd name="connsiteX80" fmla="*/ 4939945 w 8631301"/>
              <a:gd name="connsiteY80" fmla="*/ 5079717 h 6687210"/>
              <a:gd name="connsiteX81" fmla="*/ 4968018 w 8631301"/>
              <a:gd name="connsiteY81" fmla="*/ 5047519 h 6687210"/>
              <a:gd name="connsiteX82" fmla="*/ 4995852 w 8631301"/>
              <a:gd name="connsiteY82" fmla="*/ 5015124 h 6687210"/>
              <a:gd name="connsiteX83" fmla="*/ 5023452 w 8631301"/>
              <a:gd name="connsiteY83" fmla="*/ 4982535 h 6687210"/>
              <a:gd name="connsiteX84" fmla="*/ 5050824 w 8631301"/>
              <a:gd name="connsiteY84" fmla="*/ 4949755 h 6687210"/>
              <a:gd name="connsiteX85" fmla="*/ 5077976 w 8631301"/>
              <a:gd name="connsiteY85" fmla="*/ 4916787 h 6687210"/>
              <a:gd name="connsiteX86" fmla="*/ 5104914 w 8631301"/>
              <a:gd name="connsiteY86" fmla="*/ 4883636 h 6687210"/>
              <a:gd name="connsiteX87" fmla="*/ 5131644 w 8631301"/>
              <a:gd name="connsiteY87" fmla="*/ 4850305 h 6687210"/>
              <a:gd name="connsiteX88" fmla="*/ 5158171 w 8631301"/>
              <a:gd name="connsiteY88" fmla="*/ 4816797 h 6687210"/>
              <a:gd name="connsiteX89" fmla="*/ 5210647 w 8631301"/>
              <a:gd name="connsiteY89" fmla="*/ 4749265 h 6687210"/>
              <a:gd name="connsiteX90" fmla="*/ 5262391 w 8631301"/>
              <a:gd name="connsiteY90" fmla="*/ 4681068 h 6687210"/>
              <a:gd name="connsiteX91" fmla="*/ 5313455 w 8631301"/>
              <a:gd name="connsiteY91" fmla="*/ 4612234 h 6687210"/>
              <a:gd name="connsiteX92" fmla="*/ 5363889 w 8631301"/>
              <a:gd name="connsiteY92" fmla="*/ 4542793 h 6687210"/>
              <a:gd name="connsiteX93" fmla="*/ 5413745 w 8631301"/>
              <a:gd name="connsiteY93" fmla="*/ 4472771 h 6687210"/>
              <a:gd name="connsiteX94" fmla="*/ 5463072 w 8631301"/>
              <a:gd name="connsiteY94" fmla="*/ 4402196 h 6687210"/>
              <a:gd name="connsiteX95" fmla="*/ 5511922 w 8631301"/>
              <a:gd name="connsiteY95" fmla="*/ 4331098 h 6687210"/>
              <a:gd name="connsiteX96" fmla="*/ 5560344 w 8631301"/>
              <a:gd name="connsiteY96" fmla="*/ 4259503 h 6687210"/>
              <a:gd name="connsiteX97" fmla="*/ 5608391 w 8631301"/>
              <a:gd name="connsiteY97" fmla="*/ 4187441 h 6687210"/>
              <a:gd name="connsiteX98" fmla="*/ 5679867 w 8631301"/>
              <a:gd name="connsiteY98" fmla="*/ 4078531 h 6687210"/>
              <a:gd name="connsiteX99" fmla="*/ 5750781 w 8631301"/>
              <a:gd name="connsiteY99" fmla="*/ 3968727 h 6687210"/>
              <a:gd name="connsiteX100" fmla="*/ 5868190 w 8631301"/>
              <a:gd name="connsiteY100" fmla="*/ 3783989 h 6687210"/>
              <a:gd name="connsiteX101" fmla="*/ 6197916 w 8631301"/>
              <a:gd name="connsiteY101" fmla="*/ 3258640 h 6687210"/>
              <a:gd name="connsiteX102" fmla="*/ 6294137 w 8631301"/>
              <a:gd name="connsiteY102" fmla="*/ 3107321 h 6687210"/>
              <a:gd name="connsiteX103" fmla="*/ 6367357 w 8631301"/>
              <a:gd name="connsiteY103" fmla="*/ 2993735 h 6687210"/>
              <a:gd name="connsiteX104" fmla="*/ 6447904 w 8631301"/>
              <a:gd name="connsiteY104" fmla="*/ 2869788 h 6687210"/>
              <a:gd name="connsiteX105" fmla="*/ 6558874 w 8631301"/>
              <a:gd name="connsiteY105" fmla="*/ 2696807 h 6687210"/>
              <a:gd name="connsiteX106" fmla="*/ 6970940 w 8631301"/>
              <a:gd name="connsiteY106" fmla="*/ 2045274 h 6687210"/>
              <a:gd name="connsiteX107" fmla="*/ 7081462 w 8631301"/>
              <a:gd name="connsiteY107" fmla="*/ 1872743 h 6687210"/>
              <a:gd name="connsiteX108" fmla="*/ 7164986 w 8631301"/>
              <a:gd name="connsiteY108" fmla="*/ 1744202 h 6687210"/>
              <a:gd name="connsiteX109" fmla="*/ 7221058 w 8631301"/>
              <a:gd name="connsiteY109" fmla="*/ 1659017 h 6687210"/>
              <a:gd name="connsiteX110" fmla="*/ 7277496 w 8631301"/>
              <a:gd name="connsiteY110" fmla="*/ 1574303 h 6687210"/>
              <a:gd name="connsiteX111" fmla="*/ 7334350 w 8631301"/>
              <a:gd name="connsiteY111" fmla="*/ 1490113 h 6687210"/>
              <a:gd name="connsiteX112" fmla="*/ 7391664 w 8631301"/>
              <a:gd name="connsiteY112" fmla="*/ 1406503 h 6687210"/>
              <a:gd name="connsiteX113" fmla="*/ 7449488 w 8631301"/>
              <a:gd name="connsiteY113" fmla="*/ 1323526 h 6687210"/>
              <a:gd name="connsiteX114" fmla="*/ 7507868 w 8631301"/>
              <a:gd name="connsiteY114" fmla="*/ 1241237 h 6687210"/>
              <a:gd name="connsiteX115" fmla="*/ 7566851 w 8631301"/>
              <a:gd name="connsiteY115" fmla="*/ 1159689 h 6687210"/>
              <a:gd name="connsiteX116" fmla="*/ 7596584 w 8631301"/>
              <a:gd name="connsiteY116" fmla="*/ 1119210 h 6687210"/>
              <a:gd name="connsiteX117" fmla="*/ 7626486 w 8631301"/>
              <a:gd name="connsiteY117" fmla="*/ 1078937 h 6687210"/>
              <a:gd name="connsiteX118" fmla="*/ 7656562 w 8631301"/>
              <a:gd name="connsiteY118" fmla="*/ 1038876 h 6687210"/>
              <a:gd name="connsiteX119" fmla="*/ 7686818 w 8631301"/>
              <a:gd name="connsiteY119" fmla="*/ 999035 h 6687210"/>
              <a:gd name="connsiteX120" fmla="*/ 7717261 w 8631301"/>
              <a:gd name="connsiteY120" fmla="*/ 959419 h 6687210"/>
              <a:gd name="connsiteX121" fmla="*/ 7747897 w 8631301"/>
              <a:gd name="connsiteY121" fmla="*/ 920037 h 6687210"/>
              <a:gd name="connsiteX122" fmla="*/ 7778730 w 8631301"/>
              <a:gd name="connsiteY122" fmla="*/ 880894 h 6687210"/>
              <a:gd name="connsiteX123" fmla="*/ 7809768 w 8631301"/>
              <a:gd name="connsiteY123" fmla="*/ 841997 h 6687210"/>
              <a:gd name="connsiteX124" fmla="*/ 7841015 w 8631301"/>
              <a:gd name="connsiteY124" fmla="*/ 803354 h 6687210"/>
              <a:gd name="connsiteX125" fmla="*/ 7872479 w 8631301"/>
              <a:gd name="connsiteY125" fmla="*/ 764970 h 6687210"/>
              <a:gd name="connsiteX126" fmla="*/ 7904165 w 8631301"/>
              <a:gd name="connsiteY126" fmla="*/ 726853 h 6687210"/>
              <a:gd name="connsiteX127" fmla="*/ 7936078 w 8631301"/>
              <a:gd name="connsiteY127" fmla="*/ 689010 h 6687210"/>
              <a:gd name="connsiteX128" fmla="*/ 7968225 w 8631301"/>
              <a:gd name="connsiteY128" fmla="*/ 651447 h 6687210"/>
              <a:gd name="connsiteX129" fmla="*/ 8000612 w 8631301"/>
              <a:gd name="connsiteY129" fmla="*/ 614171 h 6687210"/>
              <a:gd name="connsiteX130" fmla="*/ 8033245 w 8631301"/>
              <a:gd name="connsiteY130" fmla="*/ 577189 h 6687210"/>
              <a:gd name="connsiteX131" fmla="*/ 8066128 w 8631301"/>
              <a:gd name="connsiteY131" fmla="*/ 540507 h 6687210"/>
              <a:gd name="connsiteX132" fmla="*/ 8099270 w 8631301"/>
              <a:gd name="connsiteY132" fmla="*/ 504132 h 6687210"/>
              <a:gd name="connsiteX133" fmla="*/ 8132674 w 8631301"/>
              <a:gd name="connsiteY133" fmla="*/ 468072 h 6687210"/>
              <a:gd name="connsiteX134" fmla="*/ 8166348 w 8631301"/>
              <a:gd name="connsiteY134" fmla="*/ 432332 h 6687210"/>
              <a:gd name="connsiteX135" fmla="*/ 8200297 w 8631301"/>
              <a:gd name="connsiteY135" fmla="*/ 396920 h 6687210"/>
              <a:gd name="connsiteX136" fmla="*/ 8234527 w 8631301"/>
              <a:gd name="connsiteY136" fmla="*/ 361843 h 6687210"/>
              <a:gd name="connsiteX137" fmla="*/ 8269044 w 8631301"/>
              <a:gd name="connsiteY137" fmla="*/ 327107 h 6687210"/>
              <a:gd name="connsiteX138" fmla="*/ 8303854 w 8631301"/>
              <a:gd name="connsiteY138" fmla="*/ 292718 h 6687210"/>
              <a:gd name="connsiteX139" fmla="*/ 8338963 w 8631301"/>
              <a:gd name="connsiteY139" fmla="*/ 258685 h 6687210"/>
              <a:gd name="connsiteX140" fmla="*/ 8374376 w 8631301"/>
              <a:gd name="connsiteY140" fmla="*/ 225013 h 6687210"/>
              <a:gd name="connsiteX141" fmla="*/ 8410101 w 8631301"/>
              <a:gd name="connsiteY141" fmla="*/ 191709 h 6687210"/>
              <a:gd name="connsiteX142" fmla="*/ 8446141 w 8631301"/>
              <a:gd name="connsiteY142" fmla="*/ 158780 h 6687210"/>
              <a:gd name="connsiteX143" fmla="*/ 8482505 w 8631301"/>
              <a:gd name="connsiteY143" fmla="*/ 126233 h 6687210"/>
              <a:gd name="connsiteX144" fmla="*/ 8519196 w 8631301"/>
              <a:gd name="connsiteY144" fmla="*/ 94075 h 6687210"/>
              <a:gd name="connsiteX145" fmla="*/ 8556222 w 8631301"/>
              <a:gd name="connsiteY145" fmla="*/ 62312 h 6687210"/>
              <a:gd name="connsiteX146" fmla="*/ 8593588 w 8631301"/>
              <a:gd name="connsiteY146" fmla="*/ 30951 h 6687210"/>
              <a:gd name="connsiteX147" fmla="*/ 8631301 w 8631301"/>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0790"/>
              <a:gd name="connsiteX1" fmla="*/ 5293 w 8636594"/>
              <a:gd name="connsiteY1" fmla="*/ 0 h 6680790"/>
              <a:gd name="connsiteX2" fmla="*/ 0 w 8636594"/>
              <a:gd name="connsiteY2" fmla="*/ 5587843 h 6680790"/>
              <a:gd name="connsiteX3" fmla="*/ 1594033 w 8636594"/>
              <a:gd name="connsiteY3" fmla="*/ 5600057 h 6680790"/>
              <a:gd name="connsiteX4" fmla="*/ 1627845 w 8636594"/>
              <a:gd name="connsiteY4" fmla="*/ 6680790 h 6680790"/>
              <a:gd name="connsiteX5" fmla="*/ 1692688 w 8636594"/>
              <a:gd name="connsiteY5" fmla="*/ 6673902 h 6680790"/>
              <a:gd name="connsiteX6" fmla="*/ 1756810 w 8636594"/>
              <a:gd name="connsiteY6" fmla="*/ 6666549 h 6680790"/>
              <a:gd name="connsiteX7" fmla="*/ 1820216 w 8636594"/>
              <a:gd name="connsiteY7" fmla="*/ 6658735 h 6680790"/>
              <a:gd name="connsiteX8" fmla="*/ 1882914 w 8636594"/>
              <a:gd name="connsiteY8" fmla="*/ 6650463 h 6680790"/>
              <a:gd name="connsiteX9" fmla="*/ 1944909 w 8636594"/>
              <a:gd name="connsiteY9" fmla="*/ 6641737 h 6680790"/>
              <a:gd name="connsiteX10" fmla="*/ 2006208 w 8636594"/>
              <a:gd name="connsiteY10" fmla="*/ 6632561 h 6680790"/>
              <a:gd name="connsiteX11" fmla="*/ 2066817 w 8636594"/>
              <a:gd name="connsiteY11" fmla="*/ 6622937 h 6680790"/>
              <a:gd name="connsiteX12" fmla="*/ 2126742 w 8636594"/>
              <a:gd name="connsiteY12" fmla="*/ 6612869 h 6680790"/>
              <a:gd name="connsiteX13" fmla="*/ 2185991 w 8636594"/>
              <a:gd name="connsiteY13" fmla="*/ 6602362 h 6680790"/>
              <a:gd name="connsiteX14" fmla="*/ 2244569 w 8636594"/>
              <a:gd name="connsiteY14" fmla="*/ 6591417 h 6680790"/>
              <a:gd name="connsiteX15" fmla="*/ 2302482 w 8636594"/>
              <a:gd name="connsiteY15" fmla="*/ 6580040 h 6680790"/>
              <a:gd name="connsiteX16" fmla="*/ 2359737 w 8636594"/>
              <a:gd name="connsiteY16" fmla="*/ 6568233 h 6680790"/>
              <a:gd name="connsiteX17" fmla="*/ 2416341 w 8636594"/>
              <a:gd name="connsiteY17" fmla="*/ 6555999 h 6680790"/>
              <a:gd name="connsiteX18" fmla="*/ 2472299 w 8636594"/>
              <a:gd name="connsiteY18" fmla="*/ 6543344 h 6680790"/>
              <a:gd name="connsiteX19" fmla="*/ 2527618 w 8636594"/>
              <a:gd name="connsiteY19" fmla="*/ 6530269 h 6680790"/>
              <a:gd name="connsiteX20" fmla="*/ 2582304 w 8636594"/>
              <a:gd name="connsiteY20" fmla="*/ 6516778 h 6680790"/>
              <a:gd name="connsiteX21" fmla="*/ 2636364 w 8636594"/>
              <a:gd name="connsiteY21" fmla="*/ 6502876 h 6680790"/>
              <a:gd name="connsiteX22" fmla="*/ 2689804 w 8636594"/>
              <a:gd name="connsiteY22" fmla="*/ 6488565 h 6680790"/>
              <a:gd name="connsiteX23" fmla="*/ 2742629 w 8636594"/>
              <a:gd name="connsiteY23" fmla="*/ 6473849 h 6680790"/>
              <a:gd name="connsiteX24" fmla="*/ 2794848 w 8636594"/>
              <a:gd name="connsiteY24" fmla="*/ 6458731 h 6680790"/>
              <a:gd name="connsiteX25" fmla="*/ 2846466 w 8636594"/>
              <a:gd name="connsiteY25" fmla="*/ 6443216 h 6680790"/>
              <a:gd name="connsiteX26" fmla="*/ 2897488 w 8636594"/>
              <a:gd name="connsiteY26" fmla="*/ 6427305 h 6680790"/>
              <a:gd name="connsiteX27" fmla="*/ 2947923 w 8636594"/>
              <a:gd name="connsiteY27" fmla="*/ 6411004 h 6680790"/>
              <a:gd name="connsiteX28" fmla="*/ 2997775 w 8636594"/>
              <a:gd name="connsiteY28" fmla="*/ 6394316 h 6680790"/>
              <a:gd name="connsiteX29" fmla="*/ 3047052 w 8636594"/>
              <a:gd name="connsiteY29" fmla="*/ 6377243 h 6680790"/>
              <a:gd name="connsiteX30" fmla="*/ 3095759 w 8636594"/>
              <a:gd name="connsiteY30" fmla="*/ 6359791 h 6680790"/>
              <a:gd name="connsiteX31" fmla="*/ 3143903 w 8636594"/>
              <a:gd name="connsiteY31" fmla="*/ 6341961 h 6680790"/>
              <a:gd name="connsiteX32" fmla="*/ 3191491 w 8636594"/>
              <a:gd name="connsiteY32" fmla="*/ 6323757 h 6680790"/>
              <a:gd name="connsiteX33" fmla="*/ 3238528 w 8636594"/>
              <a:gd name="connsiteY33" fmla="*/ 6305184 h 6680790"/>
              <a:gd name="connsiteX34" fmla="*/ 3285021 w 8636594"/>
              <a:gd name="connsiteY34" fmla="*/ 6286245 h 6680790"/>
              <a:gd name="connsiteX35" fmla="*/ 3330977 w 8636594"/>
              <a:gd name="connsiteY35" fmla="*/ 6266942 h 6680790"/>
              <a:gd name="connsiteX36" fmla="*/ 3376401 w 8636594"/>
              <a:gd name="connsiteY36" fmla="*/ 6247281 h 6680790"/>
              <a:gd name="connsiteX37" fmla="*/ 3421300 w 8636594"/>
              <a:gd name="connsiteY37" fmla="*/ 6227263 h 6680790"/>
              <a:gd name="connsiteX38" fmla="*/ 3465680 w 8636594"/>
              <a:gd name="connsiteY38" fmla="*/ 6206893 h 6680790"/>
              <a:gd name="connsiteX39" fmla="*/ 3509548 w 8636594"/>
              <a:gd name="connsiteY39" fmla="*/ 6186174 h 6680790"/>
              <a:gd name="connsiteX40" fmla="*/ 3552910 w 8636594"/>
              <a:gd name="connsiteY40" fmla="*/ 6165110 h 6680790"/>
              <a:gd name="connsiteX41" fmla="*/ 3595773 w 8636594"/>
              <a:gd name="connsiteY41" fmla="*/ 6143704 h 6680790"/>
              <a:gd name="connsiteX42" fmla="*/ 3638142 w 8636594"/>
              <a:gd name="connsiteY42" fmla="*/ 6121960 h 6680790"/>
              <a:gd name="connsiteX43" fmla="*/ 3680024 w 8636594"/>
              <a:gd name="connsiteY43" fmla="*/ 6099881 h 6680790"/>
              <a:gd name="connsiteX44" fmla="*/ 3721426 w 8636594"/>
              <a:gd name="connsiteY44" fmla="*/ 6077471 h 6680790"/>
              <a:gd name="connsiteX45" fmla="*/ 3762353 w 8636594"/>
              <a:gd name="connsiteY45" fmla="*/ 6054733 h 6680790"/>
              <a:gd name="connsiteX46" fmla="*/ 3802812 w 8636594"/>
              <a:gd name="connsiteY46" fmla="*/ 6031671 h 6680790"/>
              <a:gd name="connsiteX47" fmla="*/ 3842810 w 8636594"/>
              <a:gd name="connsiteY47" fmla="*/ 6008288 h 6680790"/>
              <a:gd name="connsiteX48" fmla="*/ 3882352 w 8636594"/>
              <a:gd name="connsiteY48" fmla="*/ 5984588 h 6680790"/>
              <a:gd name="connsiteX49" fmla="*/ 3921445 w 8636594"/>
              <a:gd name="connsiteY49" fmla="*/ 5960574 h 6680790"/>
              <a:gd name="connsiteX50" fmla="*/ 3960096 w 8636594"/>
              <a:gd name="connsiteY50" fmla="*/ 5936250 h 6680790"/>
              <a:gd name="connsiteX51" fmla="*/ 3998311 w 8636594"/>
              <a:gd name="connsiteY51" fmla="*/ 5911619 h 6680790"/>
              <a:gd name="connsiteX52" fmla="*/ 4036095 w 8636594"/>
              <a:gd name="connsiteY52" fmla="*/ 5886685 h 6680790"/>
              <a:gd name="connsiteX53" fmla="*/ 4073456 w 8636594"/>
              <a:gd name="connsiteY53" fmla="*/ 5861452 h 6680790"/>
              <a:gd name="connsiteX54" fmla="*/ 4110400 w 8636594"/>
              <a:gd name="connsiteY54" fmla="*/ 5835922 h 6680790"/>
              <a:gd name="connsiteX55" fmla="*/ 4146933 w 8636594"/>
              <a:gd name="connsiteY55" fmla="*/ 5810100 h 6680790"/>
              <a:gd name="connsiteX56" fmla="*/ 4183061 w 8636594"/>
              <a:gd name="connsiteY56" fmla="*/ 5783988 h 6680790"/>
              <a:gd name="connsiteX57" fmla="*/ 4218791 w 8636594"/>
              <a:gd name="connsiteY57" fmla="*/ 5757591 h 6680790"/>
              <a:gd name="connsiteX58" fmla="*/ 4254129 w 8636594"/>
              <a:gd name="connsiteY58" fmla="*/ 5730912 h 6680790"/>
              <a:gd name="connsiteX59" fmla="*/ 4289081 w 8636594"/>
              <a:gd name="connsiteY59" fmla="*/ 5703955 h 6680790"/>
              <a:gd name="connsiteX60" fmla="*/ 4323654 w 8636594"/>
              <a:gd name="connsiteY60" fmla="*/ 5676722 h 6680790"/>
              <a:gd name="connsiteX61" fmla="*/ 4357854 w 8636594"/>
              <a:gd name="connsiteY61" fmla="*/ 5649218 h 6680790"/>
              <a:gd name="connsiteX62" fmla="*/ 4391688 w 8636594"/>
              <a:gd name="connsiteY62" fmla="*/ 5621446 h 6680790"/>
              <a:gd name="connsiteX63" fmla="*/ 4425162 w 8636594"/>
              <a:gd name="connsiteY63" fmla="*/ 5593409 h 6680790"/>
              <a:gd name="connsiteX64" fmla="*/ 4458281 w 8636594"/>
              <a:gd name="connsiteY64" fmla="*/ 5565111 h 6680790"/>
              <a:gd name="connsiteX65" fmla="*/ 4491053 w 8636594"/>
              <a:gd name="connsiteY65" fmla="*/ 5536556 h 6680790"/>
              <a:gd name="connsiteX66" fmla="*/ 4523484 w 8636594"/>
              <a:gd name="connsiteY66" fmla="*/ 5507747 h 6680790"/>
              <a:gd name="connsiteX67" fmla="*/ 4555580 w 8636594"/>
              <a:gd name="connsiteY67" fmla="*/ 5478687 h 6680790"/>
              <a:gd name="connsiteX68" fmla="*/ 4587347 w 8636594"/>
              <a:gd name="connsiteY68" fmla="*/ 5449380 h 6680790"/>
              <a:gd name="connsiteX69" fmla="*/ 4618793 w 8636594"/>
              <a:gd name="connsiteY69" fmla="*/ 5419830 h 6680790"/>
              <a:gd name="connsiteX70" fmla="*/ 4649922 w 8636594"/>
              <a:gd name="connsiteY70" fmla="*/ 5390040 h 6680790"/>
              <a:gd name="connsiteX71" fmla="*/ 4680742 w 8636594"/>
              <a:gd name="connsiteY71" fmla="*/ 5360014 h 6680790"/>
              <a:gd name="connsiteX72" fmla="*/ 4711259 w 8636594"/>
              <a:gd name="connsiteY72" fmla="*/ 5329755 h 6680790"/>
              <a:gd name="connsiteX73" fmla="*/ 4741478 w 8636594"/>
              <a:gd name="connsiteY73" fmla="*/ 5299266 h 6680790"/>
              <a:gd name="connsiteX74" fmla="*/ 4771408 w 8636594"/>
              <a:gd name="connsiteY74" fmla="*/ 5268551 h 6680790"/>
              <a:gd name="connsiteX75" fmla="*/ 4801053 w 8636594"/>
              <a:gd name="connsiteY75" fmla="*/ 5237614 h 6680790"/>
              <a:gd name="connsiteX76" fmla="*/ 4830420 w 8636594"/>
              <a:gd name="connsiteY76" fmla="*/ 5206458 h 6680790"/>
              <a:gd name="connsiteX77" fmla="*/ 4859516 w 8636594"/>
              <a:gd name="connsiteY77" fmla="*/ 5175087 h 6680790"/>
              <a:gd name="connsiteX78" fmla="*/ 4888347 w 8636594"/>
              <a:gd name="connsiteY78" fmla="*/ 5143504 h 6680790"/>
              <a:gd name="connsiteX79" fmla="*/ 4916919 w 8636594"/>
              <a:gd name="connsiteY79" fmla="*/ 5111713 h 6680790"/>
              <a:gd name="connsiteX80" fmla="*/ 4945238 w 8636594"/>
              <a:gd name="connsiteY80" fmla="*/ 5079717 h 6680790"/>
              <a:gd name="connsiteX81" fmla="*/ 4973311 w 8636594"/>
              <a:gd name="connsiteY81" fmla="*/ 5047519 h 6680790"/>
              <a:gd name="connsiteX82" fmla="*/ 5001145 w 8636594"/>
              <a:gd name="connsiteY82" fmla="*/ 5015124 h 6680790"/>
              <a:gd name="connsiteX83" fmla="*/ 5028745 w 8636594"/>
              <a:gd name="connsiteY83" fmla="*/ 4982535 h 6680790"/>
              <a:gd name="connsiteX84" fmla="*/ 5056117 w 8636594"/>
              <a:gd name="connsiteY84" fmla="*/ 4949755 h 6680790"/>
              <a:gd name="connsiteX85" fmla="*/ 5083269 w 8636594"/>
              <a:gd name="connsiteY85" fmla="*/ 4916787 h 6680790"/>
              <a:gd name="connsiteX86" fmla="*/ 5110207 w 8636594"/>
              <a:gd name="connsiteY86" fmla="*/ 4883636 h 6680790"/>
              <a:gd name="connsiteX87" fmla="*/ 5136937 w 8636594"/>
              <a:gd name="connsiteY87" fmla="*/ 4850305 h 6680790"/>
              <a:gd name="connsiteX88" fmla="*/ 5163464 w 8636594"/>
              <a:gd name="connsiteY88" fmla="*/ 4816797 h 6680790"/>
              <a:gd name="connsiteX89" fmla="*/ 5215940 w 8636594"/>
              <a:gd name="connsiteY89" fmla="*/ 4749265 h 6680790"/>
              <a:gd name="connsiteX90" fmla="*/ 5267684 w 8636594"/>
              <a:gd name="connsiteY90" fmla="*/ 4681068 h 6680790"/>
              <a:gd name="connsiteX91" fmla="*/ 5318748 w 8636594"/>
              <a:gd name="connsiteY91" fmla="*/ 4612234 h 6680790"/>
              <a:gd name="connsiteX92" fmla="*/ 5369182 w 8636594"/>
              <a:gd name="connsiteY92" fmla="*/ 4542793 h 6680790"/>
              <a:gd name="connsiteX93" fmla="*/ 5419038 w 8636594"/>
              <a:gd name="connsiteY93" fmla="*/ 4472771 h 6680790"/>
              <a:gd name="connsiteX94" fmla="*/ 5468365 w 8636594"/>
              <a:gd name="connsiteY94" fmla="*/ 4402196 h 6680790"/>
              <a:gd name="connsiteX95" fmla="*/ 5517215 w 8636594"/>
              <a:gd name="connsiteY95" fmla="*/ 4331098 h 6680790"/>
              <a:gd name="connsiteX96" fmla="*/ 5565637 w 8636594"/>
              <a:gd name="connsiteY96" fmla="*/ 4259503 h 6680790"/>
              <a:gd name="connsiteX97" fmla="*/ 5613684 w 8636594"/>
              <a:gd name="connsiteY97" fmla="*/ 4187441 h 6680790"/>
              <a:gd name="connsiteX98" fmla="*/ 5685160 w 8636594"/>
              <a:gd name="connsiteY98" fmla="*/ 4078531 h 6680790"/>
              <a:gd name="connsiteX99" fmla="*/ 5756074 w 8636594"/>
              <a:gd name="connsiteY99" fmla="*/ 3968727 h 6680790"/>
              <a:gd name="connsiteX100" fmla="*/ 5873483 w 8636594"/>
              <a:gd name="connsiteY100" fmla="*/ 3783989 h 6680790"/>
              <a:gd name="connsiteX101" fmla="*/ 6203209 w 8636594"/>
              <a:gd name="connsiteY101" fmla="*/ 3258640 h 6680790"/>
              <a:gd name="connsiteX102" fmla="*/ 6299430 w 8636594"/>
              <a:gd name="connsiteY102" fmla="*/ 3107321 h 6680790"/>
              <a:gd name="connsiteX103" fmla="*/ 6372650 w 8636594"/>
              <a:gd name="connsiteY103" fmla="*/ 2993735 h 6680790"/>
              <a:gd name="connsiteX104" fmla="*/ 6453197 w 8636594"/>
              <a:gd name="connsiteY104" fmla="*/ 2869788 h 6680790"/>
              <a:gd name="connsiteX105" fmla="*/ 6564167 w 8636594"/>
              <a:gd name="connsiteY105" fmla="*/ 2696807 h 6680790"/>
              <a:gd name="connsiteX106" fmla="*/ 6976233 w 8636594"/>
              <a:gd name="connsiteY106" fmla="*/ 2045274 h 6680790"/>
              <a:gd name="connsiteX107" fmla="*/ 7086755 w 8636594"/>
              <a:gd name="connsiteY107" fmla="*/ 1872743 h 6680790"/>
              <a:gd name="connsiteX108" fmla="*/ 7170279 w 8636594"/>
              <a:gd name="connsiteY108" fmla="*/ 1744202 h 6680790"/>
              <a:gd name="connsiteX109" fmla="*/ 7226351 w 8636594"/>
              <a:gd name="connsiteY109" fmla="*/ 1659017 h 6680790"/>
              <a:gd name="connsiteX110" fmla="*/ 7282789 w 8636594"/>
              <a:gd name="connsiteY110" fmla="*/ 1574303 h 6680790"/>
              <a:gd name="connsiteX111" fmla="*/ 7339643 w 8636594"/>
              <a:gd name="connsiteY111" fmla="*/ 1490113 h 6680790"/>
              <a:gd name="connsiteX112" fmla="*/ 7396957 w 8636594"/>
              <a:gd name="connsiteY112" fmla="*/ 1406503 h 6680790"/>
              <a:gd name="connsiteX113" fmla="*/ 7454781 w 8636594"/>
              <a:gd name="connsiteY113" fmla="*/ 1323526 h 6680790"/>
              <a:gd name="connsiteX114" fmla="*/ 7513161 w 8636594"/>
              <a:gd name="connsiteY114" fmla="*/ 1241237 h 6680790"/>
              <a:gd name="connsiteX115" fmla="*/ 7572144 w 8636594"/>
              <a:gd name="connsiteY115" fmla="*/ 1159689 h 6680790"/>
              <a:gd name="connsiteX116" fmla="*/ 7601877 w 8636594"/>
              <a:gd name="connsiteY116" fmla="*/ 1119210 h 6680790"/>
              <a:gd name="connsiteX117" fmla="*/ 7631779 w 8636594"/>
              <a:gd name="connsiteY117" fmla="*/ 1078937 h 6680790"/>
              <a:gd name="connsiteX118" fmla="*/ 7661855 w 8636594"/>
              <a:gd name="connsiteY118" fmla="*/ 1038876 h 6680790"/>
              <a:gd name="connsiteX119" fmla="*/ 7692111 w 8636594"/>
              <a:gd name="connsiteY119" fmla="*/ 999035 h 6680790"/>
              <a:gd name="connsiteX120" fmla="*/ 7722554 w 8636594"/>
              <a:gd name="connsiteY120" fmla="*/ 959419 h 6680790"/>
              <a:gd name="connsiteX121" fmla="*/ 7753190 w 8636594"/>
              <a:gd name="connsiteY121" fmla="*/ 920037 h 6680790"/>
              <a:gd name="connsiteX122" fmla="*/ 7784023 w 8636594"/>
              <a:gd name="connsiteY122" fmla="*/ 880894 h 6680790"/>
              <a:gd name="connsiteX123" fmla="*/ 7815061 w 8636594"/>
              <a:gd name="connsiteY123" fmla="*/ 841997 h 6680790"/>
              <a:gd name="connsiteX124" fmla="*/ 7846308 w 8636594"/>
              <a:gd name="connsiteY124" fmla="*/ 803354 h 6680790"/>
              <a:gd name="connsiteX125" fmla="*/ 7877772 w 8636594"/>
              <a:gd name="connsiteY125" fmla="*/ 764970 h 6680790"/>
              <a:gd name="connsiteX126" fmla="*/ 7909458 w 8636594"/>
              <a:gd name="connsiteY126" fmla="*/ 726853 h 6680790"/>
              <a:gd name="connsiteX127" fmla="*/ 7941371 w 8636594"/>
              <a:gd name="connsiteY127" fmla="*/ 689010 h 6680790"/>
              <a:gd name="connsiteX128" fmla="*/ 7973518 w 8636594"/>
              <a:gd name="connsiteY128" fmla="*/ 651447 h 6680790"/>
              <a:gd name="connsiteX129" fmla="*/ 8005905 w 8636594"/>
              <a:gd name="connsiteY129" fmla="*/ 614171 h 6680790"/>
              <a:gd name="connsiteX130" fmla="*/ 8038538 w 8636594"/>
              <a:gd name="connsiteY130" fmla="*/ 577189 h 6680790"/>
              <a:gd name="connsiteX131" fmla="*/ 8071421 w 8636594"/>
              <a:gd name="connsiteY131" fmla="*/ 540507 h 6680790"/>
              <a:gd name="connsiteX132" fmla="*/ 8104563 w 8636594"/>
              <a:gd name="connsiteY132" fmla="*/ 504132 h 6680790"/>
              <a:gd name="connsiteX133" fmla="*/ 8137967 w 8636594"/>
              <a:gd name="connsiteY133" fmla="*/ 468072 h 6680790"/>
              <a:gd name="connsiteX134" fmla="*/ 8171641 w 8636594"/>
              <a:gd name="connsiteY134" fmla="*/ 432332 h 6680790"/>
              <a:gd name="connsiteX135" fmla="*/ 8205590 w 8636594"/>
              <a:gd name="connsiteY135" fmla="*/ 396920 h 6680790"/>
              <a:gd name="connsiteX136" fmla="*/ 8239820 w 8636594"/>
              <a:gd name="connsiteY136" fmla="*/ 361843 h 6680790"/>
              <a:gd name="connsiteX137" fmla="*/ 8274337 w 8636594"/>
              <a:gd name="connsiteY137" fmla="*/ 327107 h 6680790"/>
              <a:gd name="connsiteX138" fmla="*/ 8309147 w 8636594"/>
              <a:gd name="connsiteY138" fmla="*/ 292718 h 6680790"/>
              <a:gd name="connsiteX139" fmla="*/ 8344256 w 8636594"/>
              <a:gd name="connsiteY139" fmla="*/ 258685 h 6680790"/>
              <a:gd name="connsiteX140" fmla="*/ 8379669 w 8636594"/>
              <a:gd name="connsiteY140" fmla="*/ 225013 h 6680790"/>
              <a:gd name="connsiteX141" fmla="*/ 8415394 w 8636594"/>
              <a:gd name="connsiteY141" fmla="*/ 191709 h 6680790"/>
              <a:gd name="connsiteX142" fmla="*/ 8451434 w 8636594"/>
              <a:gd name="connsiteY142" fmla="*/ 158780 h 6680790"/>
              <a:gd name="connsiteX143" fmla="*/ 8487798 w 8636594"/>
              <a:gd name="connsiteY143" fmla="*/ 126233 h 6680790"/>
              <a:gd name="connsiteX144" fmla="*/ 8524489 w 8636594"/>
              <a:gd name="connsiteY144" fmla="*/ 94075 h 6680790"/>
              <a:gd name="connsiteX145" fmla="*/ 8561515 w 8636594"/>
              <a:gd name="connsiteY145" fmla="*/ 62312 h 6680790"/>
              <a:gd name="connsiteX146" fmla="*/ 8598881 w 8636594"/>
              <a:gd name="connsiteY146" fmla="*/ 30951 h 6680790"/>
              <a:gd name="connsiteX147" fmla="*/ 8636594 w 8636594"/>
              <a:gd name="connsiteY147" fmla="*/ 0 h 6680790"/>
              <a:gd name="connsiteX0" fmla="*/ 8636594 w 8636594"/>
              <a:gd name="connsiteY0" fmla="*/ 0 h 6673902"/>
              <a:gd name="connsiteX1" fmla="*/ 5293 w 8636594"/>
              <a:gd name="connsiteY1" fmla="*/ 0 h 6673902"/>
              <a:gd name="connsiteX2" fmla="*/ 0 w 8636594"/>
              <a:gd name="connsiteY2" fmla="*/ 5587843 h 6673902"/>
              <a:gd name="connsiteX3" fmla="*/ 1594033 w 8636594"/>
              <a:gd name="connsiteY3" fmla="*/ 5600057 h 6673902"/>
              <a:gd name="connsiteX4" fmla="*/ 1686068 w 8636594"/>
              <a:gd name="connsiteY4" fmla="*/ 5599745 h 6673902"/>
              <a:gd name="connsiteX5" fmla="*/ 1692688 w 8636594"/>
              <a:gd name="connsiteY5" fmla="*/ 6673902 h 6673902"/>
              <a:gd name="connsiteX6" fmla="*/ 1756810 w 8636594"/>
              <a:gd name="connsiteY6" fmla="*/ 6666549 h 6673902"/>
              <a:gd name="connsiteX7" fmla="*/ 1820216 w 8636594"/>
              <a:gd name="connsiteY7" fmla="*/ 6658735 h 6673902"/>
              <a:gd name="connsiteX8" fmla="*/ 1882914 w 8636594"/>
              <a:gd name="connsiteY8" fmla="*/ 6650463 h 6673902"/>
              <a:gd name="connsiteX9" fmla="*/ 1944909 w 8636594"/>
              <a:gd name="connsiteY9" fmla="*/ 6641737 h 6673902"/>
              <a:gd name="connsiteX10" fmla="*/ 2006208 w 8636594"/>
              <a:gd name="connsiteY10" fmla="*/ 6632561 h 6673902"/>
              <a:gd name="connsiteX11" fmla="*/ 2066817 w 8636594"/>
              <a:gd name="connsiteY11" fmla="*/ 6622937 h 6673902"/>
              <a:gd name="connsiteX12" fmla="*/ 2126742 w 8636594"/>
              <a:gd name="connsiteY12" fmla="*/ 6612869 h 6673902"/>
              <a:gd name="connsiteX13" fmla="*/ 2185991 w 8636594"/>
              <a:gd name="connsiteY13" fmla="*/ 6602362 h 6673902"/>
              <a:gd name="connsiteX14" fmla="*/ 2244569 w 8636594"/>
              <a:gd name="connsiteY14" fmla="*/ 6591417 h 6673902"/>
              <a:gd name="connsiteX15" fmla="*/ 2302482 w 8636594"/>
              <a:gd name="connsiteY15" fmla="*/ 6580040 h 6673902"/>
              <a:gd name="connsiteX16" fmla="*/ 2359737 w 8636594"/>
              <a:gd name="connsiteY16" fmla="*/ 6568233 h 6673902"/>
              <a:gd name="connsiteX17" fmla="*/ 2416341 w 8636594"/>
              <a:gd name="connsiteY17" fmla="*/ 6555999 h 6673902"/>
              <a:gd name="connsiteX18" fmla="*/ 2472299 w 8636594"/>
              <a:gd name="connsiteY18" fmla="*/ 6543344 h 6673902"/>
              <a:gd name="connsiteX19" fmla="*/ 2527618 w 8636594"/>
              <a:gd name="connsiteY19" fmla="*/ 6530269 h 6673902"/>
              <a:gd name="connsiteX20" fmla="*/ 2582304 w 8636594"/>
              <a:gd name="connsiteY20" fmla="*/ 6516778 h 6673902"/>
              <a:gd name="connsiteX21" fmla="*/ 2636364 w 8636594"/>
              <a:gd name="connsiteY21" fmla="*/ 6502876 h 6673902"/>
              <a:gd name="connsiteX22" fmla="*/ 2689804 w 8636594"/>
              <a:gd name="connsiteY22" fmla="*/ 6488565 h 6673902"/>
              <a:gd name="connsiteX23" fmla="*/ 2742629 w 8636594"/>
              <a:gd name="connsiteY23" fmla="*/ 6473849 h 6673902"/>
              <a:gd name="connsiteX24" fmla="*/ 2794848 w 8636594"/>
              <a:gd name="connsiteY24" fmla="*/ 6458731 h 6673902"/>
              <a:gd name="connsiteX25" fmla="*/ 2846466 w 8636594"/>
              <a:gd name="connsiteY25" fmla="*/ 6443216 h 6673902"/>
              <a:gd name="connsiteX26" fmla="*/ 2897488 w 8636594"/>
              <a:gd name="connsiteY26" fmla="*/ 6427305 h 6673902"/>
              <a:gd name="connsiteX27" fmla="*/ 2947923 w 8636594"/>
              <a:gd name="connsiteY27" fmla="*/ 6411004 h 6673902"/>
              <a:gd name="connsiteX28" fmla="*/ 2997775 w 8636594"/>
              <a:gd name="connsiteY28" fmla="*/ 6394316 h 6673902"/>
              <a:gd name="connsiteX29" fmla="*/ 3047052 w 8636594"/>
              <a:gd name="connsiteY29" fmla="*/ 6377243 h 6673902"/>
              <a:gd name="connsiteX30" fmla="*/ 3095759 w 8636594"/>
              <a:gd name="connsiteY30" fmla="*/ 6359791 h 6673902"/>
              <a:gd name="connsiteX31" fmla="*/ 3143903 w 8636594"/>
              <a:gd name="connsiteY31" fmla="*/ 6341961 h 6673902"/>
              <a:gd name="connsiteX32" fmla="*/ 3191491 w 8636594"/>
              <a:gd name="connsiteY32" fmla="*/ 6323757 h 6673902"/>
              <a:gd name="connsiteX33" fmla="*/ 3238528 w 8636594"/>
              <a:gd name="connsiteY33" fmla="*/ 6305184 h 6673902"/>
              <a:gd name="connsiteX34" fmla="*/ 3285021 w 8636594"/>
              <a:gd name="connsiteY34" fmla="*/ 6286245 h 6673902"/>
              <a:gd name="connsiteX35" fmla="*/ 3330977 w 8636594"/>
              <a:gd name="connsiteY35" fmla="*/ 6266942 h 6673902"/>
              <a:gd name="connsiteX36" fmla="*/ 3376401 w 8636594"/>
              <a:gd name="connsiteY36" fmla="*/ 6247281 h 6673902"/>
              <a:gd name="connsiteX37" fmla="*/ 3421300 w 8636594"/>
              <a:gd name="connsiteY37" fmla="*/ 6227263 h 6673902"/>
              <a:gd name="connsiteX38" fmla="*/ 3465680 w 8636594"/>
              <a:gd name="connsiteY38" fmla="*/ 6206893 h 6673902"/>
              <a:gd name="connsiteX39" fmla="*/ 3509548 w 8636594"/>
              <a:gd name="connsiteY39" fmla="*/ 6186174 h 6673902"/>
              <a:gd name="connsiteX40" fmla="*/ 3552910 w 8636594"/>
              <a:gd name="connsiteY40" fmla="*/ 6165110 h 6673902"/>
              <a:gd name="connsiteX41" fmla="*/ 3595773 w 8636594"/>
              <a:gd name="connsiteY41" fmla="*/ 6143704 h 6673902"/>
              <a:gd name="connsiteX42" fmla="*/ 3638142 w 8636594"/>
              <a:gd name="connsiteY42" fmla="*/ 6121960 h 6673902"/>
              <a:gd name="connsiteX43" fmla="*/ 3680024 w 8636594"/>
              <a:gd name="connsiteY43" fmla="*/ 6099881 h 6673902"/>
              <a:gd name="connsiteX44" fmla="*/ 3721426 w 8636594"/>
              <a:gd name="connsiteY44" fmla="*/ 6077471 h 6673902"/>
              <a:gd name="connsiteX45" fmla="*/ 3762353 w 8636594"/>
              <a:gd name="connsiteY45" fmla="*/ 6054733 h 6673902"/>
              <a:gd name="connsiteX46" fmla="*/ 3802812 w 8636594"/>
              <a:gd name="connsiteY46" fmla="*/ 6031671 h 6673902"/>
              <a:gd name="connsiteX47" fmla="*/ 3842810 w 8636594"/>
              <a:gd name="connsiteY47" fmla="*/ 6008288 h 6673902"/>
              <a:gd name="connsiteX48" fmla="*/ 3882352 w 8636594"/>
              <a:gd name="connsiteY48" fmla="*/ 5984588 h 6673902"/>
              <a:gd name="connsiteX49" fmla="*/ 3921445 w 8636594"/>
              <a:gd name="connsiteY49" fmla="*/ 5960574 h 6673902"/>
              <a:gd name="connsiteX50" fmla="*/ 3960096 w 8636594"/>
              <a:gd name="connsiteY50" fmla="*/ 5936250 h 6673902"/>
              <a:gd name="connsiteX51" fmla="*/ 3998311 w 8636594"/>
              <a:gd name="connsiteY51" fmla="*/ 5911619 h 6673902"/>
              <a:gd name="connsiteX52" fmla="*/ 4036095 w 8636594"/>
              <a:gd name="connsiteY52" fmla="*/ 5886685 h 6673902"/>
              <a:gd name="connsiteX53" fmla="*/ 4073456 w 8636594"/>
              <a:gd name="connsiteY53" fmla="*/ 5861452 h 6673902"/>
              <a:gd name="connsiteX54" fmla="*/ 4110400 w 8636594"/>
              <a:gd name="connsiteY54" fmla="*/ 5835922 h 6673902"/>
              <a:gd name="connsiteX55" fmla="*/ 4146933 w 8636594"/>
              <a:gd name="connsiteY55" fmla="*/ 5810100 h 6673902"/>
              <a:gd name="connsiteX56" fmla="*/ 4183061 w 8636594"/>
              <a:gd name="connsiteY56" fmla="*/ 5783988 h 6673902"/>
              <a:gd name="connsiteX57" fmla="*/ 4218791 w 8636594"/>
              <a:gd name="connsiteY57" fmla="*/ 5757591 h 6673902"/>
              <a:gd name="connsiteX58" fmla="*/ 4254129 w 8636594"/>
              <a:gd name="connsiteY58" fmla="*/ 5730912 h 6673902"/>
              <a:gd name="connsiteX59" fmla="*/ 4289081 w 8636594"/>
              <a:gd name="connsiteY59" fmla="*/ 5703955 h 6673902"/>
              <a:gd name="connsiteX60" fmla="*/ 4323654 w 8636594"/>
              <a:gd name="connsiteY60" fmla="*/ 5676722 h 6673902"/>
              <a:gd name="connsiteX61" fmla="*/ 4357854 w 8636594"/>
              <a:gd name="connsiteY61" fmla="*/ 5649218 h 6673902"/>
              <a:gd name="connsiteX62" fmla="*/ 4391688 w 8636594"/>
              <a:gd name="connsiteY62" fmla="*/ 5621446 h 6673902"/>
              <a:gd name="connsiteX63" fmla="*/ 4425162 w 8636594"/>
              <a:gd name="connsiteY63" fmla="*/ 5593409 h 6673902"/>
              <a:gd name="connsiteX64" fmla="*/ 4458281 w 8636594"/>
              <a:gd name="connsiteY64" fmla="*/ 5565111 h 6673902"/>
              <a:gd name="connsiteX65" fmla="*/ 4491053 w 8636594"/>
              <a:gd name="connsiteY65" fmla="*/ 5536556 h 6673902"/>
              <a:gd name="connsiteX66" fmla="*/ 4523484 w 8636594"/>
              <a:gd name="connsiteY66" fmla="*/ 5507747 h 6673902"/>
              <a:gd name="connsiteX67" fmla="*/ 4555580 w 8636594"/>
              <a:gd name="connsiteY67" fmla="*/ 5478687 h 6673902"/>
              <a:gd name="connsiteX68" fmla="*/ 4587347 w 8636594"/>
              <a:gd name="connsiteY68" fmla="*/ 5449380 h 6673902"/>
              <a:gd name="connsiteX69" fmla="*/ 4618793 w 8636594"/>
              <a:gd name="connsiteY69" fmla="*/ 5419830 h 6673902"/>
              <a:gd name="connsiteX70" fmla="*/ 4649922 w 8636594"/>
              <a:gd name="connsiteY70" fmla="*/ 5390040 h 6673902"/>
              <a:gd name="connsiteX71" fmla="*/ 4680742 w 8636594"/>
              <a:gd name="connsiteY71" fmla="*/ 5360014 h 6673902"/>
              <a:gd name="connsiteX72" fmla="*/ 4711259 w 8636594"/>
              <a:gd name="connsiteY72" fmla="*/ 5329755 h 6673902"/>
              <a:gd name="connsiteX73" fmla="*/ 4741478 w 8636594"/>
              <a:gd name="connsiteY73" fmla="*/ 5299266 h 6673902"/>
              <a:gd name="connsiteX74" fmla="*/ 4771408 w 8636594"/>
              <a:gd name="connsiteY74" fmla="*/ 5268551 h 6673902"/>
              <a:gd name="connsiteX75" fmla="*/ 4801053 w 8636594"/>
              <a:gd name="connsiteY75" fmla="*/ 5237614 h 6673902"/>
              <a:gd name="connsiteX76" fmla="*/ 4830420 w 8636594"/>
              <a:gd name="connsiteY76" fmla="*/ 5206458 h 6673902"/>
              <a:gd name="connsiteX77" fmla="*/ 4859516 w 8636594"/>
              <a:gd name="connsiteY77" fmla="*/ 5175087 h 6673902"/>
              <a:gd name="connsiteX78" fmla="*/ 4888347 w 8636594"/>
              <a:gd name="connsiteY78" fmla="*/ 5143504 h 6673902"/>
              <a:gd name="connsiteX79" fmla="*/ 4916919 w 8636594"/>
              <a:gd name="connsiteY79" fmla="*/ 5111713 h 6673902"/>
              <a:gd name="connsiteX80" fmla="*/ 4945238 w 8636594"/>
              <a:gd name="connsiteY80" fmla="*/ 5079717 h 6673902"/>
              <a:gd name="connsiteX81" fmla="*/ 4973311 w 8636594"/>
              <a:gd name="connsiteY81" fmla="*/ 5047519 h 6673902"/>
              <a:gd name="connsiteX82" fmla="*/ 5001145 w 8636594"/>
              <a:gd name="connsiteY82" fmla="*/ 5015124 h 6673902"/>
              <a:gd name="connsiteX83" fmla="*/ 5028745 w 8636594"/>
              <a:gd name="connsiteY83" fmla="*/ 4982535 h 6673902"/>
              <a:gd name="connsiteX84" fmla="*/ 5056117 w 8636594"/>
              <a:gd name="connsiteY84" fmla="*/ 4949755 h 6673902"/>
              <a:gd name="connsiteX85" fmla="*/ 5083269 w 8636594"/>
              <a:gd name="connsiteY85" fmla="*/ 4916787 h 6673902"/>
              <a:gd name="connsiteX86" fmla="*/ 5110207 w 8636594"/>
              <a:gd name="connsiteY86" fmla="*/ 4883636 h 6673902"/>
              <a:gd name="connsiteX87" fmla="*/ 5136937 w 8636594"/>
              <a:gd name="connsiteY87" fmla="*/ 4850305 h 6673902"/>
              <a:gd name="connsiteX88" fmla="*/ 5163464 w 8636594"/>
              <a:gd name="connsiteY88" fmla="*/ 4816797 h 6673902"/>
              <a:gd name="connsiteX89" fmla="*/ 5215940 w 8636594"/>
              <a:gd name="connsiteY89" fmla="*/ 4749265 h 6673902"/>
              <a:gd name="connsiteX90" fmla="*/ 5267684 w 8636594"/>
              <a:gd name="connsiteY90" fmla="*/ 4681068 h 6673902"/>
              <a:gd name="connsiteX91" fmla="*/ 5318748 w 8636594"/>
              <a:gd name="connsiteY91" fmla="*/ 4612234 h 6673902"/>
              <a:gd name="connsiteX92" fmla="*/ 5369182 w 8636594"/>
              <a:gd name="connsiteY92" fmla="*/ 4542793 h 6673902"/>
              <a:gd name="connsiteX93" fmla="*/ 5419038 w 8636594"/>
              <a:gd name="connsiteY93" fmla="*/ 4472771 h 6673902"/>
              <a:gd name="connsiteX94" fmla="*/ 5468365 w 8636594"/>
              <a:gd name="connsiteY94" fmla="*/ 4402196 h 6673902"/>
              <a:gd name="connsiteX95" fmla="*/ 5517215 w 8636594"/>
              <a:gd name="connsiteY95" fmla="*/ 4331098 h 6673902"/>
              <a:gd name="connsiteX96" fmla="*/ 5565637 w 8636594"/>
              <a:gd name="connsiteY96" fmla="*/ 4259503 h 6673902"/>
              <a:gd name="connsiteX97" fmla="*/ 5613684 w 8636594"/>
              <a:gd name="connsiteY97" fmla="*/ 4187441 h 6673902"/>
              <a:gd name="connsiteX98" fmla="*/ 5685160 w 8636594"/>
              <a:gd name="connsiteY98" fmla="*/ 4078531 h 6673902"/>
              <a:gd name="connsiteX99" fmla="*/ 5756074 w 8636594"/>
              <a:gd name="connsiteY99" fmla="*/ 3968727 h 6673902"/>
              <a:gd name="connsiteX100" fmla="*/ 5873483 w 8636594"/>
              <a:gd name="connsiteY100" fmla="*/ 3783989 h 6673902"/>
              <a:gd name="connsiteX101" fmla="*/ 6203209 w 8636594"/>
              <a:gd name="connsiteY101" fmla="*/ 3258640 h 6673902"/>
              <a:gd name="connsiteX102" fmla="*/ 6299430 w 8636594"/>
              <a:gd name="connsiteY102" fmla="*/ 3107321 h 6673902"/>
              <a:gd name="connsiteX103" fmla="*/ 6372650 w 8636594"/>
              <a:gd name="connsiteY103" fmla="*/ 2993735 h 6673902"/>
              <a:gd name="connsiteX104" fmla="*/ 6453197 w 8636594"/>
              <a:gd name="connsiteY104" fmla="*/ 2869788 h 6673902"/>
              <a:gd name="connsiteX105" fmla="*/ 6564167 w 8636594"/>
              <a:gd name="connsiteY105" fmla="*/ 2696807 h 6673902"/>
              <a:gd name="connsiteX106" fmla="*/ 6976233 w 8636594"/>
              <a:gd name="connsiteY106" fmla="*/ 2045274 h 6673902"/>
              <a:gd name="connsiteX107" fmla="*/ 7086755 w 8636594"/>
              <a:gd name="connsiteY107" fmla="*/ 1872743 h 6673902"/>
              <a:gd name="connsiteX108" fmla="*/ 7170279 w 8636594"/>
              <a:gd name="connsiteY108" fmla="*/ 1744202 h 6673902"/>
              <a:gd name="connsiteX109" fmla="*/ 7226351 w 8636594"/>
              <a:gd name="connsiteY109" fmla="*/ 1659017 h 6673902"/>
              <a:gd name="connsiteX110" fmla="*/ 7282789 w 8636594"/>
              <a:gd name="connsiteY110" fmla="*/ 1574303 h 6673902"/>
              <a:gd name="connsiteX111" fmla="*/ 7339643 w 8636594"/>
              <a:gd name="connsiteY111" fmla="*/ 1490113 h 6673902"/>
              <a:gd name="connsiteX112" fmla="*/ 7396957 w 8636594"/>
              <a:gd name="connsiteY112" fmla="*/ 1406503 h 6673902"/>
              <a:gd name="connsiteX113" fmla="*/ 7454781 w 8636594"/>
              <a:gd name="connsiteY113" fmla="*/ 1323526 h 6673902"/>
              <a:gd name="connsiteX114" fmla="*/ 7513161 w 8636594"/>
              <a:gd name="connsiteY114" fmla="*/ 1241237 h 6673902"/>
              <a:gd name="connsiteX115" fmla="*/ 7572144 w 8636594"/>
              <a:gd name="connsiteY115" fmla="*/ 1159689 h 6673902"/>
              <a:gd name="connsiteX116" fmla="*/ 7601877 w 8636594"/>
              <a:gd name="connsiteY116" fmla="*/ 1119210 h 6673902"/>
              <a:gd name="connsiteX117" fmla="*/ 7631779 w 8636594"/>
              <a:gd name="connsiteY117" fmla="*/ 1078937 h 6673902"/>
              <a:gd name="connsiteX118" fmla="*/ 7661855 w 8636594"/>
              <a:gd name="connsiteY118" fmla="*/ 1038876 h 6673902"/>
              <a:gd name="connsiteX119" fmla="*/ 7692111 w 8636594"/>
              <a:gd name="connsiteY119" fmla="*/ 999035 h 6673902"/>
              <a:gd name="connsiteX120" fmla="*/ 7722554 w 8636594"/>
              <a:gd name="connsiteY120" fmla="*/ 959419 h 6673902"/>
              <a:gd name="connsiteX121" fmla="*/ 7753190 w 8636594"/>
              <a:gd name="connsiteY121" fmla="*/ 920037 h 6673902"/>
              <a:gd name="connsiteX122" fmla="*/ 7784023 w 8636594"/>
              <a:gd name="connsiteY122" fmla="*/ 880894 h 6673902"/>
              <a:gd name="connsiteX123" fmla="*/ 7815061 w 8636594"/>
              <a:gd name="connsiteY123" fmla="*/ 841997 h 6673902"/>
              <a:gd name="connsiteX124" fmla="*/ 7846308 w 8636594"/>
              <a:gd name="connsiteY124" fmla="*/ 803354 h 6673902"/>
              <a:gd name="connsiteX125" fmla="*/ 7877772 w 8636594"/>
              <a:gd name="connsiteY125" fmla="*/ 764970 h 6673902"/>
              <a:gd name="connsiteX126" fmla="*/ 7909458 w 8636594"/>
              <a:gd name="connsiteY126" fmla="*/ 726853 h 6673902"/>
              <a:gd name="connsiteX127" fmla="*/ 7941371 w 8636594"/>
              <a:gd name="connsiteY127" fmla="*/ 689010 h 6673902"/>
              <a:gd name="connsiteX128" fmla="*/ 7973518 w 8636594"/>
              <a:gd name="connsiteY128" fmla="*/ 651447 h 6673902"/>
              <a:gd name="connsiteX129" fmla="*/ 8005905 w 8636594"/>
              <a:gd name="connsiteY129" fmla="*/ 614171 h 6673902"/>
              <a:gd name="connsiteX130" fmla="*/ 8038538 w 8636594"/>
              <a:gd name="connsiteY130" fmla="*/ 577189 h 6673902"/>
              <a:gd name="connsiteX131" fmla="*/ 8071421 w 8636594"/>
              <a:gd name="connsiteY131" fmla="*/ 540507 h 6673902"/>
              <a:gd name="connsiteX132" fmla="*/ 8104563 w 8636594"/>
              <a:gd name="connsiteY132" fmla="*/ 504132 h 6673902"/>
              <a:gd name="connsiteX133" fmla="*/ 8137967 w 8636594"/>
              <a:gd name="connsiteY133" fmla="*/ 468072 h 6673902"/>
              <a:gd name="connsiteX134" fmla="*/ 8171641 w 8636594"/>
              <a:gd name="connsiteY134" fmla="*/ 432332 h 6673902"/>
              <a:gd name="connsiteX135" fmla="*/ 8205590 w 8636594"/>
              <a:gd name="connsiteY135" fmla="*/ 396920 h 6673902"/>
              <a:gd name="connsiteX136" fmla="*/ 8239820 w 8636594"/>
              <a:gd name="connsiteY136" fmla="*/ 361843 h 6673902"/>
              <a:gd name="connsiteX137" fmla="*/ 8274337 w 8636594"/>
              <a:gd name="connsiteY137" fmla="*/ 327107 h 6673902"/>
              <a:gd name="connsiteX138" fmla="*/ 8309147 w 8636594"/>
              <a:gd name="connsiteY138" fmla="*/ 292718 h 6673902"/>
              <a:gd name="connsiteX139" fmla="*/ 8344256 w 8636594"/>
              <a:gd name="connsiteY139" fmla="*/ 258685 h 6673902"/>
              <a:gd name="connsiteX140" fmla="*/ 8379669 w 8636594"/>
              <a:gd name="connsiteY140" fmla="*/ 225013 h 6673902"/>
              <a:gd name="connsiteX141" fmla="*/ 8415394 w 8636594"/>
              <a:gd name="connsiteY141" fmla="*/ 191709 h 6673902"/>
              <a:gd name="connsiteX142" fmla="*/ 8451434 w 8636594"/>
              <a:gd name="connsiteY142" fmla="*/ 158780 h 6673902"/>
              <a:gd name="connsiteX143" fmla="*/ 8487798 w 8636594"/>
              <a:gd name="connsiteY143" fmla="*/ 126233 h 6673902"/>
              <a:gd name="connsiteX144" fmla="*/ 8524489 w 8636594"/>
              <a:gd name="connsiteY144" fmla="*/ 94075 h 6673902"/>
              <a:gd name="connsiteX145" fmla="*/ 8561515 w 8636594"/>
              <a:gd name="connsiteY145" fmla="*/ 62312 h 6673902"/>
              <a:gd name="connsiteX146" fmla="*/ 8598881 w 8636594"/>
              <a:gd name="connsiteY146" fmla="*/ 30951 h 6673902"/>
              <a:gd name="connsiteX147" fmla="*/ 8636594 w 8636594"/>
              <a:gd name="connsiteY147" fmla="*/ 0 h 6673902"/>
              <a:gd name="connsiteX0" fmla="*/ 8636594 w 8636594"/>
              <a:gd name="connsiteY0" fmla="*/ 0 h 6666549"/>
              <a:gd name="connsiteX1" fmla="*/ 5293 w 8636594"/>
              <a:gd name="connsiteY1" fmla="*/ 0 h 6666549"/>
              <a:gd name="connsiteX2" fmla="*/ 0 w 8636594"/>
              <a:gd name="connsiteY2" fmla="*/ 5587843 h 6666549"/>
              <a:gd name="connsiteX3" fmla="*/ 1594033 w 8636594"/>
              <a:gd name="connsiteY3" fmla="*/ 5600057 h 6666549"/>
              <a:gd name="connsiteX4" fmla="*/ 1686068 w 8636594"/>
              <a:gd name="connsiteY4" fmla="*/ 5599745 h 6666549"/>
              <a:gd name="connsiteX5" fmla="*/ 1883237 w 8636594"/>
              <a:gd name="connsiteY5" fmla="*/ 5855484 h 6666549"/>
              <a:gd name="connsiteX6" fmla="*/ 1756810 w 8636594"/>
              <a:gd name="connsiteY6" fmla="*/ 6666549 h 6666549"/>
              <a:gd name="connsiteX7" fmla="*/ 1820216 w 8636594"/>
              <a:gd name="connsiteY7" fmla="*/ 6658735 h 6666549"/>
              <a:gd name="connsiteX8" fmla="*/ 1882914 w 8636594"/>
              <a:gd name="connsiteY8" fmla="*/ 6650463 h 6666549"/>
              <a:gd name="connsiteX9" fmla="*/ 1944909 w 8636594"/>
              <a:gd name="connsiteY9" fmla="*/ 6641737 h 6666549"/>
              <a:gd name="connsiteX10" fmla="*/ 2006208 w 8636594"/>
              <a:gd name="connsiteY10" fmla="*/ 6632561 h 6666549"/>
              <a:gd name="connsiteX11" fmla="*/ 2066817 w 8636594"/>
              <a:gd name="connsiteY11" fmla="*/ 6622937 h 6666549"/>
              <a:gd name="connsiteX12" fmla="*/ 2126742 w 8636594"/>
              <a:gd name="connsiteY12" fmla="*/ 6612869 h 6666549"/>
              <a:gd name="connsiteX13" fmla="*/ 2185991 w 8636594"/>
              <a:gd name="connsiteY13" fmla="*/ 6602362 h 6666549"/>
              <a:gd name="connsiteX14" fmla="*/ 2244569 w 8636594"/>
              <a:gd name="connsiteY14" fmla="*/ 6591417 h 6666549"/>
              <a:gd name="connsiteX15" fmla="*/ 2302482 w 8636594"/>
              <a:gd name="connsiteY15" fmla="*/ 6580040 h 6666549"/>
              <a:gd name="connsiteX16" fmla="*/ 2359737 w 8636594"/>
              <a:gd name="connsiteY16" fmla="*/ 6568233 h 6666549"/>
              <a:gd name="connsiteX17" fmla="*/ 2416341 w 8636594"/>
              <a:gd name="connsiteY17" fmla="*/ 6555999 h 6666549"/>
              <a:gd name="connsiteX18" fmla="*/ 2472299 w 8636594"/>
              <a:gd name="connsiteY18" fmla="*/ 6543344 h 6666549"/>
              <a:gd name="connsiteX19" fmla="*/ 2527618 w 8636594"/>
              <a:gd name="connsiteY19" fmla="*/ 6530269 h 6666549"/>
              <a:gd name="connsiteX20" fmla="*/ 2582304 w 8636594"/>
              <a:gd name="connsiteY20" fmla="*/ 6516778 h 6666549"/>
              <a:gd name="connsiteX21" fmla="*/ 2636364 w 8636594"/>
              <a:gd name="connsiteY21" fmla="*/ 6502876 h 6666549"/>
              <a:gd name="connsiteX22" fmla="*/ 2689804 w 8636594"/>
              <a:gd name="connsiteY22" fmla="*/ 6488565 h 6666549"/>
              <a:gd name="connsiteX23" fmla="*/ 2742629 w 8636594"/>
              <a:gd name="connsiteY23" fmla="*/ 6473849 h 6666549"/>
              <a:gd name="connsiteX24" fmla="*/ 2794848 w 8636594"/>
              <a:gd name="connsiteY24" fmla="*/ 6458731 h 6666549"/>
              <a:gd name="connsiteX25" fmla="*/ 2846466 w 8636594"/>
              <a:gd name="connsiteY25" fmla="*/ 6443216 h 6666549"/>
              <a:gd name="connsiteX26" fmla="*/ 2897488 w 8636594"/>
              <a:gd name="connsiteY26" fmla="*/ 6427305 h 6666549"/>
              <a:gd name="connsiteX27" fmla="*/ 2947923 w 8636594"/>
              <a:gd name="connsiteY27" fmla="*/ 6411004 h 6666549"/>
              <a:gd name="connsiteX28" fmla="*/ 2997775 w 8636594"/>
              <a:gd name="connsiteY28" fmla="*/ 6394316 h 6666549"/>
              <a:gd name="connsiteX29" fmla="*/ 3047052 w 8636594"/>
              <a:gd name="connsiteY29" fmla="*/ 6377243 h 6666549"/>
              <a:gd name="connsiteX30" fmla="*/ 3095759 w 8636594"/>
              <a:gd name="connsiteY30" fmla="*/ 6359791 h 6666549"/>
              <a:gd name="connsiteX31" fmla="*/ 3143903 w 8636594"/>
              <a:gd name="connsiteY31" fmla="*/ 6341961 h 6666549"/>
              <a:gd name="connsiteX32" fmla="*/ 3191491 w 8636594"/>
              <a:gd name="connsiteY32" fmla="*/ 6323757 h 6666549"/>
              <a:gd name="connsiteX33" fmla="*/ 3238528 w 8636594"/>
              <a:gd name="connsiteY33" fmla="*/ 6305184 h 6666549"/>
              <a:gd name="connsiteX34" fmla="*/ 3285021 w 8636594"/>
              <a:gd name="connsiteY34" fmla="*/ 6286245 h 6666549"/>
              <a:gd name="connsiteX35" fmla="*/ 3330977 w 8636594"/>
              <a:gd name="connsiteY35" fmla="*/ 6266942 h 6666549"/>
              <a:gd name="connsiteX36" fmla="*/ 3376401 w 8636594"/>
              <a:gd name="connsiteY36" fmla="*/ 6247281 h 6666549"/>
              <a:gd name="connsiteX37" fmla="*/ 3421300 w 8636594"/>
              <a:gd name="connsiteY37" fmla="*/ 6227263 h 6666549"/>
              <a:gd name="connsiteX38" fmla="*/ 3465680 w 8636594"/>
              <a:gd name="connsiteY38" fmla="*/ 6206893 h 6666549"/>
              <a:gd name="connsiteX39" fmla="*/ 3509548 w 8636594"/>
              <a:gd name="connsiteY39" fmla="*/ 6186174 h 6666549"/>
              <a:gd name="connsiteX40" fmla="*/ 3552910 w 8636594"/>
              <a:gd name="connsiteY40" fmla="*/ 6165110 h 6666549"/>
              <a:gd name="connsiteX41" fmla="*/ 3595773 w 8636594"/>
              <a:gd name="connsiteY41" fmla="*/ 6143704 h 6666549"/>
              <a:gd name="connsiteX42" fmla="*/ 3638142 w 8636594"/>
              <a:gd name="connsiteY42" fmla="*/ 6121960 h 6666549"/>
              <a:gd name="connsiteX43" fmla="*/ 3680024 w 8636594"/>
              <a:gd name="connsiteY43" fmla="*/ 6099881 h 6666549"/>
              <a:gd name="connsiteX44" fmla="*/ 3721426 w 8636594"/>
              <a:gd name="connsiteY44" fmla="*/ 6077471 h 6666549"/>
              <a:gd name="connsiteX45" fmla="*/ 3762353 w 8636594"/>
              <a:gd name="connsiteY45" fmla="*/ 6054733 h 6666549"/>
              <a:gd name="connsiteX46" fmla="*/ 3802812 w 8636594"/>
              <a:gd name="connsiteY46" fmla="*/ 6031671 h 6666549"/>
              <a:gd name="connsiteX47" fmla="*/ 3842810 w 8636594"/>
              <a:gd name="connsiteY47" fmla="*/ 6008288 h 6666549"/>
              <a:gd name="connsiteX48" fmla="*/ 3882352 w 8636594"/>
              <a:gd name="connsiteY48" fmla="*/ 5984588 h 6666549"/>
              <a:gd name="connsiteX49" fmla="*/ 3921445 w 8636594"/>
              <a:gd name="connsiteY49" fmla="*/ 5960574 h 6666549"/>
              <a:gd name="connsiteX50" fmla="*/ 3960096 w 8636594"/>
              <a:gd name="connsiteY50" fmla="*/ 5936250 h 6666549"/>
              <a:gd name="connsiteX51" fmla="*/ 3998311 w 8636594"/>
              <a:gd name="connsiteY51" fmla="*/ 5911619 h 6666549"/>
              <a:gd name="connsiteX52" fmla="*/ 4036095 w 8636594"/>
              <a:gd name="connsiteY52" fmla="*/ 5886685 h 6666549"/>
              <a:gd name="connsiteX53" fmla="*/ 4073456 w 8636594"/>
              <a:gd name="connsiteY53" fmla="*/ 5861452 h 6666549"/>
              <a:gd name="connsiteX54" fmla="*/ 4110400 w 8636594"/>
              <a:gd name="connsiteY54" fmla="*/ 5835922 h 6666549"/>
              <a:gd name="connsiteX55" fmla="*/ 4146933 w 8636594"/>
              <a:gd name="connsiteY55" fmla="*/ 5810100 h 6666549"/>
              <a:gd name="connsiteX56" fmla="*/ 4183061 w 8636594"/>
              <a:gd name="connsiteY56" fmla="*/ 5783988 h 6666549"/>
              <a:gd name="connsiteX57" fmla="*/ 4218791 w 8636594"/>
              <a:gd name="connsiteY57" fmla="*/ 5757591 h 6666549"/>
              <a:gd name="connsiteX58" fmla="*/ 4254129 w 8636594"/>
              <a:gd name="connsiteY58" fmla="*/ 5730912 h 6666549"/>
              <a:gd name="connsiteX59" fmla="*/ 4289081 w 8636594"/>
              <a:gd name="connsiteY59" fmla="*/ 5703955 h 6666549"/>
              <a:gd name="connsiteX60" fmla="*/ 4323654 w 8636594"/>
              <a:gd name="connsiteY60" fmla="*/ 5676722 h 6666549"/>
              <a:gd name="connsiteX61" fmla="*/ 4357854 w 8636594"/>
              <a:gd name="connsiteY61" fmla="*/ 5649218 h 6666549"/>
              <a:gd name="connsiteX62" fmla="*/ 4391688 w 8636594"/>
              <a:gd name="connsiteY62" fmla="*/ 5621446 h 6666549"/>
              <a:gd name="connsiteX63" fmla="*/ 4425162 w 8636594"/>
              <a:gd name="connsiteY63" fmla="*/ 5593409 h 6666549"/>
              <a:gd name="connsiteX64" fmla="*/ 4458281 w 8636594"/>
              <a:gd name="connsiteY64" fmla="*/ 5565111 h 6666549"/>
              <a:gd name="connsiteX65" fmla="*/ 4491053 w 8636594"/>
              <a:gd name="connsiteY65" fmla="*/ 5536556 h 6666549"/>
              <a:gd name="connsiteX66" fmla="*/ 4523484 w 8636594"/>
              <a:gd name="connsiteY66" fmla="*/ 5507747 h 6666549"/>
              <a:gd name="connsiteX67" fmla="*/ 4555580 w 8636594"/>
              <a:gd name="connsiteY67" fmla="*/ 5478687 h 6666549"/>
              <a:gd name="connsiteX68" fmla="*/ 4587347 w 8636594"/>
              <a:gd name="connsiteY68" fmla="*/ 5449380 h 6666549"/>
              <a:gd name="connsiteX69" fmla="*/ 4618793 w 8636594"/>
              <a:gd name="connsiteY69" fmla="*/ 5419830 h 6666549"/>
              <a:gd name="connsiteX70" fmla="*/ 4649922 w 8636594"/>
              <a:gd name="connsiteY70" fmla="*/ 5390040 h 6666549"/>
              <a:gd name="connsiteX71" fmla="*/ 4680742 w 8636594"/>
              <a:gd name="connsiteY71" fmla="*/ 5360014 h 6666549"/>
              <a:gd name="connsiteX72" fmla="*/ 4711259 w 8636594"/>
              <a:gd name="connsiteY72" fmla="*/ 5329755 h 6666549"/>
              <a:gd name="connsiteX73" fmla="*/ 4741478 w 8636594"/>
              <a:gd name="connsiteY73" fmla="*/ 5299266 h 6666549"/>
              <a:gd name="connsiteX74" fmla="*/ 4771408 w 8636594"/>
              <a:gd name="connsiteY74" fmla="*/ 5268551 h 6666549"/>
              <a:gd name="connsiteX75" fmla="*/ 4801053 w 8636594"/>
              <a:gd name="connsiteY75" fmla="*/ 5237614 h 6666549"/>
              <a:gd name="connsiteX76" fmla="*/ 4830420 w 8636594"/>
              <a:gd name="connsiteY76" fmla="*/ 5206458 h 6666549"/>
              <a:gd name="connsiteX77" fmla="*/ 4859516 w 8636594"/>
              <a:gd name="connsiteY77" fmla="*/ 5175087 h 6666549"/>
              <a:gd name="connsiteX78" fmla="*/ 4888347 w 8636594"/>
              <a:gd name="connsiteY78" fmla="*/ 5143504 h 6666549"/>
              <a:gd name="connsiteX79" fmla="*/ 4916919 w 8636594"/>
              <a:gd name="connsiteY79" fmla="*/ 5111713 h 6666549"/>
              <a:gd name="connsiteX80" fmla="*/ 4945238 w 8636594"/>
              <a:gd name="connsiteY80" fmla="*/ 5079717 h 6666549"/>
              <a:gd name="connsiteX81" fmla="*/ 4973311 w 8636594"/>
              <a:gd name="connsiteY81" fmla="*/ 5047519 h 6666549"/>
              <a:gd name="connsiteX82" fmla="*/ 5001145 w 8636594"/>
              <a:gd name="connsiteY82" fmla="*/ 5015124 h 6666549"/>
              <a:gd name="connsiteX83" fmla="*/ 5028745 w 8636594"/>
              <a:gd name="connsiteY83" fmla="*/ 4982535 h 6666549"/>
              <a:gd name="connsiteX84" fmla="*/ 5056117 w 8636594"/>
              <a:gd name="connsiteY84" fmla="*/ 4949755 h 6666549"/>
              <a:gd name="connsiteX85" fmla="*/ 5083269 w 8636594"/>
              <a:gd name="connsiteY85" fmla="*/ 4916787 h 6666549"/>
              <a:gd name="connsiteX86" fmla="*/ 5110207 w 8636594"/>
              <a:gd name="connsiteY86" fmla="*/ 4883636 h 6666549"/>
              <a:gd name="connsiteX87" fmla="*/ 5136937 w 8636594"/>
              <a:gd name="connsiteY87" fmla="*/ 4850305 h 6666549"/>
              <a:gd name="connsiteX88" fmla="*/ 5163464 w 8636594"/>
              <a:gd name="connsiteY88" fmla="*/ 4816797 h 6666549"/>
              <a:gd name="connsiteX89" fmla="*/ 5215940 w 8636594"/>
              <a:gd name="connsiteY89" fmla="*/ 4749265 h 6666549"/>
              <a:gd name="connsiteX90" fmla="*/ 5267684 w 8636594"/>
              <a:gd name="connsiteY90" fmla="*/ 4681068 h 6666549"/>
              <a:gd name="connsiteX91" fmla="*/ 5318748 w 8636594"/>
              <a:gd name="connsiteY91" fmla="*/ 4612234 h 6666549"/>
              <a:gd name="connsiteX92" fmla="*/ 5369182 w 8636594"/>
              <a:gd name="connsiteY92" fmla="*/ 4542793 h 6666549"/>
              <a:gd name="connsiteX93" fmla="*/ 5419038 w 8636594"/>
              <a:gd name="connsiteY93" fmla="*/ 4472771 h 6666549"/>
              <a:gd name="connsiteX94" fmla="*/ 5468365 w 8636594"/>
              <a:gd name="connsiteY94" fmla="*/ 4402196 h 6666549"/>
              <a:gd name="connsiteX95" fmla="*/ 5517215 w 8636594"/>
              <a:gd name="connsiteY95" fmla="*/ 4331098 h 6666549"/>
              <a:gd name="connsiteX96" fmla="*/ 5565637 w 8636594"/>
              <a:gd name="connsiteY96" fmla="*/ 4259503 h 6666549"/>
              <a:gd name="connsiteX97" fmla="*/ 5613684 w 8636594"/>
              <a:gd name="connsiteY97" fmla="*/ 4187441 h 6666549"/>
              <a:gd name="connsiteX98" fmla="*/ 5685160 w 8636594"/>
              <a:gd name="connsiteY98" fmla="*/ 4078531 h 6666549"/>
              <a:gd name="connsiteX99" fmla="*/ 5756074 w 8636594"/>
              <a:gd name="connsiteY99" fmla="*/ 3968727 h 6666549"/>
              <a:gd name="connsiteX100" fmla="*/ 5873483 w 8636594"/>
              <a:gd name="connsiteY100" fmla="*/ 3783989 h 6666549"/>
              <a:gd name="connsiteX101" fmla="*/ 6203209 w 8636594"/>
              <a:gd name="connsiteY101" fmla="*/ 3258640 h 6666549"/>
              <a:gd name="connsiteX102" fmla="*/ 6299430 w 8636594"/>
              <a:gd name="connsiteY102" fmla="*/ 3107321 h 6666549"/>
              <a:gd name="connsiteX103" fmla="*/ 6372650 w 8636594"/>
              <a:gd name="connsiteY103" fmla="*/ 2993735 h 6666549"/>
              <a:gd name="connsiteX104" fmla="*/ 6453197 w 8636594"/>
              <a:gd name="connsiteY104" fmla="*/ 2869788 h 6666549"/>
              <a:gd name="connsiteX105" fmla="*/ 6564167 w 8636594"/>
              <a:gd name="connsiteY105" fmla="*/ 2696807 h 6666549"/>
              <a:gd name="connsiteX106" fmla="*/ 6976233 w 8636594"/>
              <a:gd name="connsiteY106" fmla="*/ 2045274 h 6666549"/>
              <a:gd name="connsiteX107" fmla="*/ 7086755 w 8636594"/>
              <a:gd name="connsiteY107" fmla="*/ 1872743 h 6666549"/>
              <a:gd name="connsiteX108" fmla="*/ 7170279 w 8636594"/>
              <a:gd name="connsiteY108" fmla="*/ 1744202 h 6666549"/>
              <a:gd name="connsiteX109" fmla="*/ 7226351 w 8636594"/>
              <a:gd name="connsiteY109" fmla="*/ 1659017 h 6666549"/>
              <a:gd name="connsiteX110" fmla="*/ 7282789 w 8636594"/>
              <a:gd name="connsiteY110" fmla="*/ 1574303 h 6666549"/>
              <a:gd name="connsiteX111" fmla="*/ 7339643 w 8636594"/>
              <a:gd name="connsiteY111" fmla="*/ 1490113 h 6666549"/>
              <a:gd name="connsiteX112" fmla="*/ 7396957 w 8636594"/>
              <a:gd name="connsiteY112" fmla="*/ 1406503 h 6666549"/>
              <a:gd name="connsiteX113" fmla="*/ 7454781 w 8636594"/>
              <a:gd name="connsiteY113" fmla="*/ 1323526 h 6666549"/>
              <a:gd name="connsiteX114" fmla="*/ 7513161 w 8636594"/>
              <a:gd name="connsiteY114" fmla="*/ 1241237 h 6666549"/>
              <a:gd name="connsiteX115" fmla="*/ 7572144 w 8636594"/>
              <a:gd name="connsiteY115" fmla="*/ 1159689 h 6666549"/>
              <a:gd name="connsiteX116" fmla="*/ 7601877 w 8636594"/>
              <a:gd name="connsiteY116" fmla="*/ 1119210 h 6666549"/>
              <a:gd name="connsiteX117" fmla="*/ 7631779 w 8636594"/>
              <a:gd name="connsiteY117" fmla="*/ 1078937 h 6666549"/>
              <a:gd name="connsiteX118" fmla="*/ 7661855 w 8636594"/>
              <a:gd name="connsiteY118" fmla="*/ 1038876 h 6666549"/>
              <a:gd name="connsiteX119" fmla="*/ 7692111 w 8636594"/>
              <a:gd name="connsiteY119" fmla="*/ 999035 h 6666549"/>
              <a:gd name="connsiteX120" fmla="*/ 7722554 w 8636594"/>
              <a:gd name="connsiteY120" fmla="*/ 959419 h 6666549"/>
              <a:gd name="connsiteX121" fmla="*/ 7753190 w 8636594"/>
              <a:gd name="connsiteY121" fmla="*/ 920037 h 6666549"/>
              <a:gd name="connsiteX122" fmla="*/ 7784023 w 8636594"/>
              <a:gd name="connsiteY122" fmla="*/ 880894 h 6666549"/>
              <a:gd name="connsiteX123" fmla="*/ 7815061 w 8636594"/>
              <a:gd name="connsiteY123" fmla="*/ 841997 h 6666549"/>
              <a:gd name="connsiteX124" fmla="*/ 7846308 w 8636594"/>
              <a:gd name="connsiteY124" fmla="*/ 803354 h 6666549"/>
              <a:gd name="connsiteX125" fmla="*/ 7877772 w 8636594"/>
              <a:gd name="connsiteY125" fmla="*/ 764970 h 6666549"/>
              <a:gd name="connsiteX126" fmla="*/ 7909458 w 8636594"/>
              <a:gd name="connsiteY126" fmla="*/ 726853 h 6666549"/>
              <a:gd name="connsiteX127" fmla="*/ 7941371 w 8636594"/>
              <a:gd name="connsiteY127" fmla="*/ 689010 h 6666549"/>
              <a:gd name="connsiteX128" fmla="*/ 7973518 w 8636594"/>
              <a:gd name="connsiteY128" fmla="*/ 651447 h 6666549"/>
              <a:gd name="connsiteX129" fmla="*/ 8005905 w 8636594"/>
              <a:gd name="connsiteY129" fmla="*/ 614171 h 6666549"/>
              <a:gd name="connsiteX130" fmla="*/ 8038538 w 8636594"/>
              <a:gd name="connsiteY130" fmla="*/ 577189 h 6666549"/>
              <a:gd name="connsiteX131" fmla="*/ 8071421 w 8636594"/>
              <a:gd name="connsiteY131" fmla="*/ 540507 h 6666549"/>
              <a:gd name="connsiteX132" fmla="*/ 8104563 w 8636594"/>
              <a:gd name="connsiteY132" fmla="*/ 504132 h 6666549"/>
              <a:gd name="connsiteX133" fmla="*/ 8137967 w 8636594"/>
              <a:gd name="connsiteY133" fmla="*/ 468072 h 6666549"/>
              <a:gd name="connsiteX134" fmla="*/ 8171641 w 8636594"/>
              <a:gd name="connsiteY134" fmla="*/ 432332 h 6666549"/>
              <a:gd name="connsiteX135" fmla="*/ 8205590 w 8636594"/>
              <a:gd name="connsiteY135" fmla="*/ 396920 h 6666549"/>
              <a:gd name="connsiteX136" fmla="*/ 8239820 w 8636594"/>
              <a:gd name="connsiteY136" fmla="*/ 361843 h 6666549"/>
              <a:gd name="connsiteX137" fmla="*/ 8274337 w 8636594"/>
              <a:gd name="connsiteY137" fmla="*/ 327107 h 6666549"/>
              <a:gd name="connsiteX138" fmla="*/ 8309147 w 8636594"/>
              <a:gd name="connsiteY138" fmla="*/ 292718 h 6666549"/>
              <a:gd name="connsiteX139" fmla="*/ 8344256 w 8636594"/>
              <a:gd name="connsiteY139" fmla="*/ 258685 h 6666549"/>
              <a:gd name="connsiteX140" fmla="*/ 8379669 w 8636594"/>
              <a:gd name="connsiteY140" fmla="*/ 225013 h 6666549"/>
              <a:gd name="connsiteX141" fmla="*/ 8415394 w 8636594"/>
              <a:gd name="connsiteY141" fmla="*/ 191709 h 6666549"/>
              <a:gd name="connsiteX142" fmla="*/ 8451434 w 8636594"/>
              <a:gd name="connsiteY142" fmla="*/ 158780 h 6666549"/>
              <a:gd name="connsiteX143" fmla="*/ 8487798 w 8636594"/>
              <a:gd name="connsiteY143" fmla="*/ 126233 h 6666549"/>
              <a:gd name="connsiteX144" fmla="*/ 8524489 w 8636594"/>
              <a:gd name="connsiteY144" fmla="*/ 94075 h 6666549"/>
              <a:gd name="connsiteX145" fmla="*/ 8561515 w 8636594"/>
              <a:gd name="connsiteY145" fmla="*/ 62312 h 6666549"/>
              <a:gd name="connsiteX146" fmla="*/ 8598881 w 8636594"/>
              <a:gd name="connsiteY146" fmla="*/ 30951 h 6666549"/>
              <a:gd name="connsiteX147" fmla="*/ 8636594 w 8636594"/>
              <a:gd name="connsiteY147" fmla="*/ 0 h 6666549"/>
              <a:gd name="connsiteX0" fmla="*/ 8636594 w 8636594"/>
              <a:gd name="connsiteY0" fmla="*/ 0 h 6658735"/>
              <a:gd name="connsiteX1" fmla="*/ 5293 w 8636594"/>
              <a:gd name="connsiteY1" fmla="*/ 0 h 6658735"/>
              <a:gd name="connsiteX2" fmla="*/ 0 w 8636594"/>
              <a:gd name="connsiteY2" fmla="*/ 5587843 h 6658735"/>
              <a:gd name="connsiteX3" fmla="*/ 1594033 w 8636594"/>
              <a:gd name="connsiteY3" fmla="*/ 5600057 h 6658735"/>
              <a:gd name="connsiteX4" fmla="*/ 1686068 w 8636594"/>
              <a:gd name="connsiteY4" fmla="*/ 5599745 h 6658735"/>
              <a:gd name="connsiteX5" fmla="*/ 1883237 w 8636594"/>
              <a:gd name="connsiteY5" fmla="*/ 5855484 h 6658735"/>
              <a:gd name="connsiteX6" fmla="*/ 2084977 w 8636594"/>
              <a:gd name="connsiteY6" fmla="*/ 5695440 h 6658735"/>
              <a:gd name="connsiteX7" fmla="*/ 1820216 w 8636594"/>
              <a:gd name="connsiteY7" fmla="*/ 6658735 h 6658735"/>
              <a:gd name="connsiteX8" fmla="*/ 1882914 w 8636594"/>
              <a:gd name="connsiteY8" fmla="*/ 6650463 h 6658735"/>
              <a:gd name="connsiteX9" fmla="*/ 1944909 w 8636594"/>
              <a:gd name="connsiteY9" fmla="*/ 6641737 h 6658735"/>
              <a:gd name="connsiteX10" fmla="*/ 2006208 w 8636594"/>
              <a:gd name="connsiteY10" fmla="*/ 6632561 h 6658735"/>
              <a:gd name="connsiteX11" fmla="*/ 2066817 w 8636594"/>
              <a:gd name="connsiteY11" fmla="*/ 6622937 h 6658735"/>
              <a:gd name="connsiteX12" fmla="*/ 2126742 w 8636594"/>
              <a:gd name="connsiteY12" fmla="*/ 6612869 h 6658735"/>
              <a:gd name="connsiteX13" fmla="*/ 2185991 w 8636594"/>
              <a:gd name="connsiteY13" fmla="*/ 6602362 h 6658735"/>
              <a:gd name="connsiteX14" fmla="*/ 2244569 w 8636594"/>
              <a:gd name="connsiteY14" fmla="*/ 6591417 h 6658735"/>
              <a:gd name="connsiteX15" fmla="*/ 2302482 w 8636594"/>
              <a:gd name="connsiteY15" fmla="*/ 6580040 h 6658735"/>
              <a:gd name="connsiteX16" fmla="*/ 2359737 w 8636594"/>
              <a:gd name="connsiteY16" fmla="*/ 6568233 h 6658735"/>
              <a:gd name="connsiteX17" fmla="*/ 2416341 w 8636594"/>
              <a:gd name="connsiteY17" fmla="*/ 6555999 h 6658735"/>
              <a:gd name="connsiteX18" fmla="*/ 2472299 w 8636594"/>
              <a:gd name="connsiteY18" fmla="*/ 6543344 h 6658735"/>
              <a:gd name="connsiteX19" fmla="*/ 2527618 w 8636594"/>
              <a:gd name="connsiteY19" fmla="*/ 6530269 h 6658735"/>
              <a:gd name="connsiteX20" fmla="*/ 2582304 w 8636594"/>
              <a:gd name="connsiteY20" fmla="*/ 6516778 h 6658735"/>
              <a:gd name="connsiteX21" fmla="*/ 2636364 w 8636594"/>
              <a:gd name="connsiteY21" fmla="*/ 6502876 h 6658735"/>
              <a:gd name="connsiteX22" fmla="*/ 2689804 w 8636594"/>
              <a:gd name="connsiteY22" fmla="*/ 6488565 h 6658735"/>
              <a:gd name="connsiteX23" fmla="*/ 2742629 w 8636594"/>
              <a:gd name="connsiteY23" fmla="*/ 6473849 h 6658735"/>
              <a:gd name="connsiteX24" fmla="*/ 2794848 w 8636594"/>
              <a:gd name="connsiteY24" fmla="*/ 6458731 h 6658735"/>
              <a:gd name="connsiteX25" fmla="*/ 2846466 w 8636594"/>
              <a:gd name="connsiteY25" fmla="*/ 6443216 h 6658735"/>
              <a:gd name="connsiteX26" fmla="*/ 2897488 w 8636594"/>
              <a:gd name="connsiteY26" fmla="*/ 6427305 h 6658735"/>
              <a:gd name="connsiteX27" fmla="*/ 2947923 w 8636594"/>
              <a:gd name="connsiteY27" fmla="*/ 6411004 h 6658735"/>
              <a:gd name="connsiteX28" fmla="*/ 2997775 w 8636594"/>
              <a:gd name="connsiteY28" fmla="*/ 6394316 h 6658735"/>
              <a:gd name="connsiteX29" fmla="*/ 3047052 w 8636594"/>
              <a:gd name="connsiteY29" fmla="*/ 6377243 h 6658735"/>
              <a:gd name="connsiteX30" fmla="*/ 3095759 w 8636594"/>
              <a:gd name="connsiteY30" fmla="*/ 6359791 h 6658735"/>
              <a:gd name="connsiteX31" fmla="*/ 3143903 w 8636594"/>
              <a:gd name="connsiteY31" fmla="*/ 6341961 h 6658735"/>
              <a:gd name="connsiteX32" fmla="*/ 3191491 w 8636594"/>
              <a:gd name="connsiteY32" fmla="*/ 6323757 h 6658735"/>
              <a:gd name="connsiteX33" fmla="*/ 3238528 w 8636594"/>
              <a:gd name="connsiteY33" fmla="*/ 6305184 h 6658735"/>
              <a:gd name="connsiteX34" fmla="*/ 3285021 w 8636594"/>
              <a:gd name="connsiteY34" fmla="*/ 6286245 h 6658735"/>
              <a:gd name="connsiteX35" fmla="*/ 3330977 w 8636594"/>
              <a:gd name="connsiteY35" fmla="*/ 6266942 h 6658735"/>
              <a:gd name="connsiteX36" fmla="*/ 3376401 w 8636594"/>
              <a:gd name="connsiteY36" fmla="*/ 6247281 h 6658735"/>
              <a:gd name="connsiteX37" fmla="*/ 3421300 w 8636594"/>
              <a:gd name="connsiteY37" fmla="*/ 6227263 h 6658735"/>
              <a:gd name="connsiteX38" fmla="*/ 3465680 w 8636594"/>
              <a:gd name="connsiteY38" fmla="*/ 6206893 h 6658735"/>
              <a:gd name="connsiteX39" fmla="*/ 3509548 w 8636594"/>
              <a:gd name="connsiteY39" fmla="*/ 6186174 h 6658735"/>
              <a:gd name="connsiteX40" fmla="*/ 3552910 w 8636594"/>
              <a:gd name="connsiteY40" fmla="*/ 6165110 h 6658735"/>
              <a:gd name="connsiteX41" fmla="*/ 3595773 w 8636594"/>
              <a:gd name="connsiteY41" fmla="*/ 6143704 h 6658735"/>
              <a:gd name="connsiteX42" fmla="*/ 3638142 w 8636594"/>
              <a:gd name="connsiteY42" fmla="*/ 6121960 h 6658735"/>
              <a:gd name="connsiteX43" fmla="*/ 3680024 w 8636594"/>
              <a:gd name="connsiteY43" fmla="*/ 6099881 h 6658735"/>
              <a:gd name="connsiteX44" fmla="*/ 3721426 w 8636594"/>
              <a:gd name="connsiteY44" fmla="*/ 6077471 h 6658735"/>
              <a:gd name="connsiteX45" fmla="*/ 3762353 w 8636594"/>
              <a:gd name="connsiteY45" fmla="*/ 6054733 h 6658735"/>
              <a:gd name="connsiteX46" fmla="*/ 3802812 w 8636594"/>
              <a:gd name="connsiteY46" fmla="*/ 6031671 h 6658735"/>
              <a:gd name="connsiteX47" fmla="*/ 3842810 w 8636594"/>
              <a:gd name="connsiteY47" fmla="*/ 6008288 h 6658735"/>
              <a:gd name="connsiteX48" fmla="*/ 3882352 w 8636594"/>
              <a:gd name="connsiteY48" fmla="*/ 5984588 h 6658735"/>
              <a:gd name="connsiteX49" fmla="*/ 3921445 w 8636594"/>
              <a:gd name="connsiteY49" fmla="*/ 5960574 h 6658735"/>
              <a:gd name="connsiteX50" fmla="*/ 3960096 w 8636594"/>
              <a:gd name="connsiteY50" fmla="*/ 5936250 h 6658735"/>
              <a:gd name="connsiteX51" fmla="*/ 3998311 w 8636594"/>
              <a:gd name="connsiteY51" fmla="*/ 5911619 h 6658735"/>
              <a:gd name="connsiteX52" fmla="*/ 4036095 w 8636594"/>
              <a:gd name="connsiteY52" fmla="*/ 5886685 h 6658735"/>
              <a:gd name="connsiteX53" fmla="*/ 4073456 w 8636594"/>
              <a:gd name="connsiteY53" fmla="*/ 5861452 h 6658735"/>
              <a:gd name="connsiteX54" fmla="*/ 4110400 w 8636594"/>
              <a:gd name="connsiteY54" fmla="*/ 5835922 h 6658735"/>
              <a:gd name="connsiteX55" fmla="*/ 4146933 w 8636594"/>
              <a:gd name="connsiteY55" fmla="*/ 5810100 h 6658735"/>
              <a:gd name="connsiteX56" fmla="*/ 4183061 w 8636594"/>
              <a:gd name="connsiteY56" fmla="*/ 5783988 h 6658735"/>
              <a:gd name="connsiteX57" fmla="*/ 4218791 w 8636594"/>
              <a:gd name="connsiteY57" fmla="*/ 5757591 h 6658735"/>
              <a:gd name="connsiteX58" fmla="*/ 4254129 w 8636594"/>
              <a:gd name="connsiteY58" fmla="*/ 5730912 h 6658735"/>
              <a:gd name="connsiteX59" fmla="*/ 4289081 w 8636594"/>
              <a:gd name="connsiteY59" fmla="*/ 5703955 h 6658735"/>
              <a:gd name="connsiteX60" fmla="*/ 4323654 w 8636594"/>
              <a:gd name="connsiteY60" fmla="*/ 5676722 h 6658735"/>
              <a:gd name="connsiteX61" fmla="*/ 4357854 w 8636594"/>
              <a:gd name="connsiteY61" fmla="*/ 5649218 h 6658735"/>
              <a:gd name="connsiteX62" fmla="*/ 4391688 w 8636594"/>
              <a:gd name="connsiteY62" fmla="*/ 5621446 h 6658735"/>
              <a:gd name="connsiteX63" fmla="*/ 4425162 w 8636594"/>
              <a:gd name="connsiteY63" fmla="*/ 5593409 h 6658735"/>
              <a:gd name="connsiteX64" fmla="*/ 4458281 w 8636594"/>
              <a:gd name="connsiteY64" fmla="*/ 5565111 h 6658735"/>
              <a:gd name="connsiteX65" fmla="*/ 4491053 w 8636594"/>
              <a:gd name="connsiteY65" fmla="*/ 5536556 h 6658735"/>
              <a:gd name="connsiteX66" fmla="*/ 4523484 w 8636594"/>
              <a:gd name="connsiteY66" fmla="*/ 5507747 h 6658735"/>
              <a:gd name="connsiteX67" fmla="*/ 4555580 w 8636594"/>
              <a:gd name="connsiteY67" fmla="*/ 5478687 h 6658735"/>
              <a:gd name="connsiteX68" fmla="*/ 4587347 w 8636594"/>
              <a:gd name="connsiteY68" fmla="*/ 5449380 h 6658735"/>
              <a:gd name="connsiteX69" fmla="*/ 4618793 w 8636594"/>
              <a:gd name="connsiteY69" fmla="*/ 5419830 h 6658735"/>
              <a:gd name="connsiteX70" fmla="*/ 4649922 w 8636594"/>
              <a:gd name="connsiteY70" fmla="*/ 5390040 h 6658735"/>
              <a:gd name="connsiteX71" fmla="*/ 4680742 w 8636594"/>
              <a:gd name="connsiteY71" fmla="*/ 5360014 h 6658735"/>
              <a:gd name="connsiteX72" fmla="*/ 4711259 w 8636594"/>
              <a:gd name="connsiteY72" fmla="*/ 5329755 h 6658735"/>
              <a:gd name="connsiteX73" fmla="*/ 4741478 w 8636594"/>
              <a:gd name="connsiteY73" fmla="*/ 5299266 h 6658735"/>
              <a:gd name="connsiteX74" fmla="*/ 4771408 w 8636594"/>
              <a:gd name="connsiteY74" fmla="*/ 5268551 h 6658735"/>
              <a:gd name="connsiteX75" fmla="*/ 4801053 w 8636594"/>
              <a:gd name="connsiteY75" fmla="*/ 5237614 h 6658735"/>
              <a:gd name="connsiteX76" fmla="*/ 4830420 w 8636594"/>
              <a:gd name="connsiteY76" fmla="*/ 5206458 h 6658735"/>
              <a:gd name="connsiteX77" fmla="*/ 4859516 w 8636594"/>
              <a:gd name="connsiteY77" fmla="*/ 5175087 h 6658735"/>
              <a:gd name="connsiteX78" fmla="*/ 4888347 w 8636594"/>
              <a:gd name="connsiteY78" fmla="*/ 5143504 h 6658735"/>
              <a:gd name="connsiteX79" fmla="*/ 4916919 w 8636594"/>
              <a:gd name="connsiteY79" fmla="*/ 5111713 h 6658735"/>
              <a:gd name="connsiteX80" fmla="*/ 4945238 w 8636594"/>
              <a:gd name="connsiteY80" fmla="*/ 5079717 h 6658735"/>
              <a:gd name="connsiteX81" fmla="*/ 4973311 w 8636594"/>
              <a:gd name="connsiteY81" fmla="*/ 5047519 h 6658735"/>
              <a:gd name="connsiteX82" fmla="*/ 5001145 w 8636594"/>
              <a:gd name="connsiteY82" fmla="*/ 5015124 h 6658735"/>
              <a:gd name="connsiteX83" fmla="*/ 5028745 w 8636594"/>
              <a:gd name="connsiteY83" fmla="*/ 4982535 h 6658735"/>
              <a:gd name="connsiteX84" fmla="*/ 5056117 w 8636594"/>
              <a:gd name="connsiteY84" fmla="*/ 4949755 h 6658735"/>
              <a:gd name="connsiteX85" fmla="*/ 5083269 w 8636594"/>
              <a:gd name="connsiteY85" fmla="*/ 4916787 h 6658735"/>
              <a:gd name="connsiteX86" fmla="*/ 5110207 w 8636594"/>
              <a:gd name="connsiteY86" fmla="*/ 4883636 h 6658735"/>
              <a:gd name="connsiteX87" fmla="*/ 5136937 w 8636594"/>
              <a:gd name="connsiteY87" fmla="*/ 4850305 h 6658735"/>
              <a:gd name="connsiteX88" fmla="*/ 5163464 w 8636594"/>
              <a:gd name="connsiteY88" fmla="*/ 4816797 h 6658735"/>
              <a:gd name="connsiteX89" fmla="*/ 5215940 w 8636594"/>
              <a:gd name="connsiteY89" fmla="*/ 4749265 h 6658735"/>
              <a:gd name="connsiteX90" fmla="*/ 5267684 w 8636594"/>
              <a:gd name="connsiteY90" fmla="*/ 4681068 h 6658735"/>
              <a:gd name="connsiteX91" fmla="*/ 5318748 w 8636594"/>
              <a:gd name="connsiteY91" fmla="*/ 4612234 h 6658735"/>
              <a:gd name="connsiteX92" fmla="*/ 5369182 w 8636594"/>
              <a:gd name="connsiteY92" fmla="*/ 4542793 h 6658735"/>
              <a:gd name="connsiteX93" fmla="*/ 5419038 w 8636594"/>
              <a:gd name="connsiteY93" fmla="*/ 4472771 h 6658735"/>
              <a:gd name="connsiteX94" fmla="*/ 5468365 w 8636594"/>
              <a:gd name="connsiteY94" fmla="*/ 4402196 h 6658735"/>
              <a:gd name="connsiteX95" fmla="*/ 5517215 w 8636594"/>
              <a:gd name="connsiteY95" fmla="*/ 4331098 h 6658735"/>
              <a:gd name="connsiteX96" fmla="*/ 5565637 w 8636594"/>
              <a:gd name="connsiteY96" fmla="*/ 4259503 h 6658735"/>
              <a:gd name="connsiteX97" fmla="*/ 5613684 w 8636594"/>
              <a:gd name="connsiteY97" fmla="*/ 4187441 h 6658735"/>
              <a:gd name="connsiteX98" fmla="*/ 5685160 w 8636594"/>
              <a:gd name="connsiteY98" fmla="*/ 4078531 h 6658735"/>
              <a:gd name="connsiteX99" fmla="*/ 5756074 w 8636594"/>
              <a:gd name="connsiteY99" fmla="*/ 3968727 h 6658735"/>
              <a:gd name="connsiteX100" fmla="*/ 5873483 w 8636594"/>
              <a:gd name="connsiteY100" fmla="*/ 3783989 h 6658735"/>
              <a:gd name="connsiteX101" fmla="*/ 6203209 w 8636594"/>
              <a:gd name="connsiteY101" fmla="*/ 3258640 h 6658735"/>
              <a:gd name="connsiteX102" fmla="*/ 6299430 w 8636594"/>
              <a:gd name="connsiteY102" fmla="*/ 3107321 h 6658735"/>
              <a:gd name="connsiteX103" fmla="*/ 6372650 w 8636594"/>
              <a:gd name="connsiteY103" fmla="*/ 2993735 h 6658735"/>
              <a:gd name="connsiteX104" fmla="*/ 6453197 w 8636594"/>
              <a:gd name="connsiteY104" fmla="*/ 2869788 h 6658735"/>
              <a:gd name="connsiteX105" fmla="*/ 6564167 w 8636594"/>
              <a:gd name="connsiteY105" fmla="*/ 2696807 h 6658735"/>
              <a:gd name="connsiteX106" fmla="*/ 6976233 w 8636594"/>
              <a:gd name="connsiteY106" fmla="*/ 2045274 h 6658735"/>
              <a:gd name="connsiteX107" fmla="*/ 7086755 w 8636594"/>
              <a:gd name="connsiteY107" fmla="*/ 1872743 h 6658735"/>
              <a:gd name="connsiteX108" fmla="*/ 7170279 w 8636594"/>
              <a:gd name="connsiteY108" fmla="*/ 1744202 h 6658735"/>
              <a:gd name="connsiteX109" fmla="*/ 7226351 w 8636594"/>
              <a:gd name="connsiteY109" fmla="*/ 1659017 h 6658735"/>
              <a:gd name="connsiteX110" fmla="*/ 7282789 w 8636594"/>
              <a:gd name="connsiteY110" fmla="*/ 1574303 h 6658735"/>
              <a:gd name="connsiteX111" fmla="*/ 7339643 w 8636594"/>
              <a:gd name="connsiteY111" fmla="*/ 1490113 h 6658735"/>
              <a:gd name="connsiteX112" fmla="*/ 7396957 w 8636594"/>
              <a:gd name="connsiteY112" fmla="*/ 1406503 h 6658735"/>
              <a:gd name="connsiteX113" fmla="*/ 7454781 w 8636594"/>
              <a:gd name="connsiteY113" fmla="*/ 1323526 h 6658735"/>
              <a:gd name="connsiteX114" fmla="*/ 7513161 w 8636594"/>
              <a:gd name="connsiteY114" fmla="*/ 1241237 h 6658735"/>
              <a:gd name="connsiteX115" fmla="*/ 7572144 w 8636594"/>
              <a:gd name="connsiteY115" fmla="*/ 1159689 h 6658735"/>
              <a:gd name="connsiteX116" fmla="*/ 7601877 w 8636594"/>
              <a:gd name="connsiteY116" fmla="*/ 1119210 h 6658735"/>
              <a:gd name="connsiteX117" fmla="*/ 7631779 w 8636594"/>
              <a:gd name="connsiteY117" fmla="*/ 1078937 h 6658735"/>
              <a:gd name="connsiteX118" fmla="*/ 7661855 w 8636594"/>
              <a:gd name="connsiteY118" fmla="*/ 1038876 h 6658735"/>
              <a:gd name="connsiteX119" fmla="*/ 7692111 w 8636594"/>
              <a:gd name="connsiteY119" fmla="*/ 999035 h 6658735"/>
              <a:gd name="connsiteX120" fmla="*/ 7722554 w 8636594"/>
              <a:gd name="connsiteY120" fmla="*/ 959419 h 6658735"/>
              <a:gd name="connsiteX121" fmla="*/ 7753190 w 8636594"/>
              <a:gd name="connsiteY121" fmla="*/ 920037 h 6658735"/>
              <a:gd name="connsiteX122" fmla="*/ 7784023 w 8636594"/>
              <a:gd name="connsiteY122" fmla="*/ 880894 h 6658735"/>
              <a:gd name="connsiteX123" fmla="*/ 7815061 w 8636594"/>
              <a:gd name="connsiteY123" fmla="*/ 841997 h 6658735"/>
              <a:gd name="connsiteX124" fmla="*/ 7846308 w 8636594"/>
              <a:gd name="connsiteY124" fmla="*/ 803354 h 6658735"/>
              <a:gd name="connsiteX125" fmla="*/ 7877772 w 8636594"/>
              <a:gd name="connsiteY125" fmla="*/ 764970 h 6658735"/>
              <a:gd name="connsiteX126" fmla="*/ 7909458 w 8636594"/>
              <a:gd name="connsiteY126" fmla="*/ 726853 h 6658735"/>
              <a:gd name="connsiteX127" fmla="*/ 7941371 w 8636594"/>
              <a:gd name="connsiteY127" fmla="*/ 689010 h 6658735"/>
              <a:gd name="connsiteX128" fmla="*/ 7973518 w 8636594"/>
              <a:gd name="connsiteY128" fmla="*/ 651447 h 6658735"/>
              <a:gd name="connsiteX129" fmla="*/ 8005905 w 8636594"/>
              <a:gd name="connsiteY129" fmla="*/ 614171 h 6658735"/>
              <a:gd name="connsiteX130" fmla="*/ 8038538 w 8636594"/>
              <a:gd name="connsiteY130" fmla="*/ 577189 h 6658735"/>
              <a:gd name="connsiteX131" fmla="*/ 8071421 w 8636594"/>
              <a:gd name="connsiteY131" fmla="*/ 540507 h 6658735"/>
              <a:gd name="connsiteX132" fmla="*/ 8104563 w 8636594"/>
              <a:gd name="connsiteY132" fmla="*/ 504132 h 6658735"/>
              <a:gd name="connsiteX133" fmla="*/ 8137967 w 8636594"/>
              <a:gd name="connsiteY133" fmla="*/ 468072 h 6658735"/>
              <a:gd name="connsiteX134" fmla="*/ 8171641 w 8636594"/>
              <a:gd name="connsiteY134" fmla="*/ 432332 h 6658735"/>
              <a:gd name="connsiteX135" fmla="*/ 8205590 w 8636594"/>
              <a:gd name="connsiteY135" fmla="*/ 396920 h 6658735"/>
              <a:gd name="connsiteX136" fmla="*/ 8239820 w 8636594"/>
              <a:gd name="connsiteY136" fmla="*/ 361843 h 6658735"/>
              <a:gd name="connsiteX137" fmla="*/ 8274337 w 8636594"/>
              <a:gd name="connsiteY137" fmla="*/ 327107 h 6658735"/>
              <a:gd name="connsiteX138" fmla="*/ 8309147 w 8636594"/>
              <a:gd name="connsiteY138" fmla="*/ 292718 h 6658735"/>
              <a:gd name="connsiteX139" fmla="*/ 8344256 w 8636594"/>
              <a:gd name="connsiteY139" fmla="*/ 258685 h 6658735"/>
              <a:gd name="connsiteX140" fmla="*/ 8379669 w 8636594"/>
              <a:gd name="connsiteY140" fmla="*/ 225013 h 6658735"/>
              <a:gd name="connsiteX141" fmla="*/ 8415394 w 8636594"/>
              <a:gd name="connsiteY141" fmla="*/ 191709 h 6658735"/>
              <a:gd name="connsiteX142" fmla="*/ 8451434 w 8636594"/>
              <a:gd name="connsiteY142" fmla="*/ 158780 h 6658735"/>
              <a:gd name="connsiteX143" fmla="*/ 8487798 w 8636594"/>
              <a:gd name="connsiteY143" fmla="*/ 126233 h 6658735"/>
              <a:gd name="connsiteX144" fmla="*/ 8524489 w 8636594"/>
              <a:gd name="connsiteY144" fmla="*/ 94075 h 6658735"/>
              <a:gd name="connsiteX145" fmla="*/ 8561515 w 8636594"/>
              <a:gd name="connsiteY145" fmla="*/ 62312 h 6658735"/>
              <a:gd name="connsiteX146" fmla="*/ 8598881 w 8636594"/>
              <a:gd name="connsiteY146" fmla="*/ 30951 h 6658735"/>
              <a:gd name="connsiteX147" fmla="*/ 8636594 w 8636594"/>
              <a:gd name="connsiteY147" fmla="*/ 0 h 6658735"/>
              <a:gd name="connsiteX0" fmla="*/ 8636594 w 8636594"/>
              <a:gd name="connsiteY0" fmla="*/ 0 h 6650463"/>
              <a:gd name="connsiteX1" fmla="*/ 5293 w 8636594"/>
              <a:gd name="connsiteY1" fmla="*/ 0 h 6650463"/>
              <a:gd name="connsiteX2" fmla="*/ 0 w 8636594"/>
              <a:gd name="connsiteY2" fmla="*/ 5587843 h 6650463"/>
              <a:gd name="connsiteX3" fmla="*/ 1594033 w 8636594"/>
              <a:gd name="connsiteY3" fmla="*/ 5600057 h 6650463"/>
              <a:gd name="connsiteX4" fmla="*/ 1686068 w 8636594"/>
              <a:gd name="connsiteY4" fmla="*/ 5599745 h 6650463"/>
              <a:gd name="connsiteX5" fmla="*/ 1883237 w 8636594"/>
              <a:gd name="connsiteY5" fmla="*/ 5855484 h 6650463"/>
              <a:gd name="connsiteX6" fmla="*/ 2084977 w 8636594"/>
              <a:gd name="connsiteY6" fmla="*/ 5695440 h 6650463"/>
              <a:gd name="connsiteX7" fmla="*/ 2222486 w 8636594"/>
              <a:gd name="connsiteY7" fmla="*/ 5687627 h 6650463"/>
              <a:gd name="connsiteX8" fmla="*/ 1882914 w 8636594"/>
              <a:gd name="connsiteY8" fmla="*/ 6650463 h 6650463"/>
              <a:gd name="connsiteX9" fmla="*/ 1944909 w 8636594"/>
              <a:gd name="connsiteY9" fmla="*/ 6641737 h 6650463"/>
              <a:gd name="connsiteX10" fmla="*/ 2006208 w 8636594"/>
              <a:gd name="connsiteY10" fmla="*/ 6632561 h 6650463"/>
              <a:gd name="connsiteX11" fmla="*/ 2066817 w 8636594"/>
              <a:gd name="connsiteY11" fmla="*/ 6622937 h 6650463"/>
              <a:gd name="connsiteX12" fmla="*/ 2126742 w 8636594"/>
              <a:gd name="connsiteY12" fmla="*/ 6612869 h 6650463"/>
              <a:gd name="connsiteX13" fmla="*/ 2185991 w 8636594"/>
              <a:gd name="connsiteY13" fmla="*/ 6602362 h 6650463"/>
              <a:gd name="connsiteX14" fmla="*/ 2244569 w 8636594"/>
              <a:gd name="connsiteY14" fmla="*/ 6591417 h 6650463"/>
              <a:gd name="connsiteX15" fmla="*/ 2302482 w 8636594"/>
              <a:gd name="connsiteY15" fmla="*/ 6580040 h 6650463"/>
              <a:gd name="connsiteX16" fmla="*/ 2359737 w 8636594"/>
              <a:gd name="connsiteY16" fmla="*/ 6568233 h 6650463"/>
              <a:gd name="connsiteX17" fmla="*/ 2416341 w 8636594"/>
              <a:gd name="connsiteY17" fmla="*/ 6555999 h 6650463"/>
              <a:gd name="connsiteX18" fmla="*/ 2472299 w 8636594"/>
              <a:gd name="connsiteY18" fmla="*/ 6543344 h 6650463"/>
              <a:gd name="connsiteX19" fmla="*/ 2527618 w 8636594"/>
              <a:gd name="connsiteY19" fmla="*/ 6530269 h 6650463"/>
              <a:gd name="connsiteX20" fmla="*/ 2582304 w 8636594"/>
              <a:gd name="connsiteY20" fmla="*/ 6516778 h 6650463"/>
              <a:gd name="connsiteX21" fmla="*/ 2636364 w 8636594"/>
              <a:gd name="connsiteY21" fmla="*/ 6502876 h 6650463"/>
              <a:gd name="connsiteX22" fmla="*/ 2689804 w 8636594"/>
              <a:gd name="connsiteY22" fmla="*/ 6488565 h 6650463"/>
              <a:gd name="connsiteX23" fmla="*/ 2742629 w 8636594"/>
              <a:gd name="connsiteY23" fmla="*/ 6473849 h 6650463"/>
              <a:gd name="connsiteX24" fmla="*/ 2794848 w 8636594"/>
              <a:gd name="connsiteY24" fmla="*/ 6458731 h 6650463"/>
              <a:gd name="connsiteX25" fmla="*/ 2846466 w 8636594"/>
              <a:gd name="connsiteY25" fmla="*/ 6443216 h 6650463"/>
              <a:gd name="connsiteX26" fmla="*/ 2897488 w 8636594"/>
              <a:gd name="connsiteY26" fmla="*/ 6427305 h 6650463"/>
              <a:gd name="connsiteX27" fmla="*/ 2947923 w 8636594"/>
              <a:gd name="connsiteY27" fmla="*/ 6411004 h 6650463"/>
              <a:gd name="connsiteX28" fmla="*/ 2997775 w 8636594"/>
              <a:gd name="connsiteY28" fmla="*/ 6394316 h 6650463"/>
              <a:gd name="connsiteX29" fmla="*/ 3047052 w 8636594"/>
              <a:gd name="connsiteY29" fmla="*/ 6377243 h 6650463"/>
              <a:gd name="connsiteX30" fmla="*/ 3095759 w 8636594"/>
              <a:gd name="connsiteY30" fmla="*/ 6359791 h 6650463"/>
              <a:gd name="connsiteX31" fmla="*/ 3143903 w 8636594"/>
              <a:gd name="connsiteY31" fmla="*/ 6341961 h 6650463"/>
              <a:gd name="connsiteX32" fmla="*/ 3191491 w 8636594"/>
              <a:gd name="connsiteY32" fmla="*/ 6323757 h 6650463"/>
              <a:gd name="connsiteX33" fmla="*/ 3238528 w 8636594"/>
              <a:gd name="connsiteY33" fmla="*/ 6305184 h 6650463"/>
              <a:gd name="connsiteX34" fmla="*/ 3285021 w 8636594"/>
              <a:gd name="connsiteY34" fmla="*/ 6286245 h 6650463"/>
              <a:gd name="connsiteX35" fmla="*/ 3330977 w 8636594"/>
              <a:gd name="connsiteY35" fmla="*/ 6266942 h 6650463"/>
              <a:gd name="connsiteX36" fmla="*/ 3376401 w 8636594"/>
              <a:gd name="connsiteY36" fmla="*/ 6247281 h 6650463"/>
              <a:gd name="connsiteX37" fmla="*/ 3421300 w 8636594"/>
              <a:gd name="connsiteY37" fmla="*/ 6227263 h 6650463"/>
              <a:gd name="connsiteX38" fmla="*/ 3465680 w 8636594"/>
              <a:gd name="connsiteY38" fmla="*/ 6206893 h 6650463"/>
              <a:gd name="connsiteX39" fmla="*/ 3509548 w 8636594"/>
              <a:gd name="connsiteY39" fmla="*/ 6186174 h 6650463"/>
              <a:gd name="connsiteX40" fmla="*/ 3552910 w 8636594"/>
              <a:gd name="connsiteY40" fmla="*/ 6165110 h 6650463"/>
              <a:gd name="connsiteX41" fmla="*/ 3595773 w 8636594"/>
              <a:gd name="connsiteY41" fmla="*/ 6143704 h 6650463"/>
              <a:gd name="connsiteX42" fmla="*/ 3638142 w 8636594"/>
              <a:gd name="connsiteY42" fmla="*/ 6121960 h 6650463"/>
              <a:gd name="connsiteX43" fmla="*/ 3680024 w 8636594"/>
              <a:gd name="connsiteY43" fmla="*/ 6099881 h 6650463"/>
              <a:gd name="connsiteX44" fmla="*/ 3721426 w 8636594"/>
              <a:gd name="connsiteY44" fmla="*/ 6077471 h 6650463"/>
              <a:gd name="connsiteX45" fmla="*/ 3762353 w 8636594"/>
              <a:gd name="connsiteY45" fmla="*/ 6054733 h 6650463"/>
              <a:gd name="connsiteX46" fmla="*/ 3802812 w 8636594"/>
              <a:gd name="connsiteY46" fmla="*/ 6031671 h 6650463"/>
              <a:gd name="connsiteX47" fmla="*/ 3842810 w 8636594"/>
              <a:gd name="connsiteY47" fmla="*/ 6008288 h 6650463"/>
              <a:gd name="connsiteX48" fmla="*/ 3882352 w 8636594"/>
              <a:gd name="connsiteY48" fmla="*/ 5984588 h 6650463"/>
              <a:gd name="connsiteX49" fmla="*/ 3921445 w 8636594"/>
              <a:gd name="connsiteY49" fmla="*/ 5960574 h 6650463"/>
              <a:gd name="connsiteX50" fmla="*/ 3960096 w 8636594"/>
              <a:gd name="connsiteY50" fmla="*/ 5936250 h 6650463"/>
              <a:gd name="connsiteX51" fmla="*/ 3998311 w 8636594"/>
              <a:gd name="connsiteY51" fmla="*/ 5911619 h 6650463"/>
              <a:gd name="connsiteX52" fmla="*/ 4036095 w 8636594"/>
              <a:gd name="connsiteY52" fmla="*/ 5886685 h 6650463"/>
              <a:gd name="connsiteX53" fmla="*/ 4073456 w 8636594"/>
              <a:gd name="connsiteY53" fmla="*/ 5861452 h 6650463"/>
              <a:gd name="connsiteX54" fmla="*/ 4110400 w 8636594"/>
              <a:gd name="connsiteY54" fmla="*/ 5835922 h 6650463"/>
              <a:gd name="connsiteX55" fmla="*/ 4146933 w 8636594"/>
              <a:gd name="connsiteY55" fmla="*/ 5810100 h 6650463"/>
              <a:gd name="connsiteX56" fmla="*/ 4183061 w 8636594"/>
              <a:gd name="connsiteY56" fmla="*/ 5783988 h 6650463"/>
              <a:gd name="connsiteX57" fmla="*/ 4218791 w 8636594"/>
              <a:gd name="connsiteY57" fmla="*/ 5757591 h 6650463"/>
              <a:gd name="connsiteX58" fmla="*/ 4254129 w 8636594"/>
              <a:gd name="connsiteY58" fmla="*/ 5730912 h 6650463"/>
              <a:gd name="connsiteX59" fmla="*/ 4289081 w 8636594"/>
              <a:gd name="connsiteY59" fmla="*/ 5703955 h 6650463"/>
              <a:gd name="connsiteX60" fmla="*/ 4323654 w 8636594"/>
              <a:gd name="connsiteY60" fmla="*/ 5676722 h 6650463"/>
              <a:gd name="connsiteX61" fmla="*/ 4357854 w 8636594"/>
              <a:gd name="connsiteY61" fmla="*/ 5649218 h 6650463"/>
              <a:gd name="connsiteX62" fmla="*/ 4391688 w 8636594"/>
              <a:gd name="connsiteY62" fmla="*/ 5621446 h 6650463"/>
              <a:gd name="connsiteX63" fmla="*/ 4425162 w 8636594"/>
              <a:gd name="connsiteY63" fmla="*/ 5593409 h 6650463"/>
              <a:gd name="connsiteX64" fmla="*/ 4458281 w 8636594"/>
              <a:gd name="connsiteY64" fmla="*/ 5565111 h 6650463"/>
              <a:gd name="connsiteX65" fmla="*/ 4491053 w 8636594"/>
              <a:gd name="connsiteY65" fmla="*/ 5536556 h 6650463"/>
              <a:gd name="connsiteX66" fmla="*/ 4523484 w 8636594"/>
              <a:gd name="connsiteY66" fmla="*/ 5507747 h 6650463"/>
              <a:gd name="connsiteX67" fmla="*/ 4555580 w 8636594"/>
              <a:gd name="connsiteY67" fmla="*/ 5478687 h 6650463"/>
              <a:gd name="connsiteX68" fmla="*/ 4587347 w 8636594"/>
              <a:gd name="connsiteY68" fmla="*/ 5449380 h 6650463"/>
              <a:gd name="connsiteX69" fmla="*/ 4618793 w 8636594"/>
              <a:gd name="connsiteY69" fmla="*/ 5419830 h 6650463"/>
              <a:gd name="connsiteX70" fmla="*/ 4649922 w 8636594"/>
              <a:gd name="connsiteY70" fmla="*/ 5390040 h 6650463"/>
              <a:gd name="connsiteX71" fmla="*/ 4680742 w 8636594"/>
              <a:gd name="connsiteY71" fmla="*/ 5360014 h 6650463"/>
              <a:gd name="connsiteX72" fmla="*/ 4711259 w 8636594"/>
              <a:gd name="connsiteY72" fmla="*/ 5329755 h 6650463"/>
              <a:gd name="connsiteX73" fmla="*/ 4741478 w 8636594"/>
              <a:gd name="connsiteY73" fmla="*/ 5299266 h 6650463"/>
              <a:gd name="connsiteX74" fmla="*/ 4771408 w 8636594"/>
              <a:gd name="connsiteY74" fmla="*/ 5268551 h 6650463"/>
              <a:gd name="connsiteX75" fmla="*/ 4801053 w 8636594"/>
              <a:gd name="connsiteY75" fmla="*/ 5237614 h 6650463"/>
              <a:gd name="connsiteX76" fmla="*/ 4830420 w 8636594"/>
              <a:gd name="connsiteY76" fmla="*/ 5206458 h 6650463"/>
              <a:gd name="connsiteX77" fmla="*/ 4859516 w 8636594"/>
              <a:gd name="connsiteY77" fmla="*/ 5175087 h 6650463"/>
              <a:gd name="connsiteX78" fmla="*/ 4888347 w 8636594"/>
              <a:gd name="connsiteY78" fmla="*/ 5143504 h 6650463"/>
              <a:gd name="connsiteX79" fmla="*/ 4916919 w 8636594"/>
              <a:gd name="connsiteY79" fmla="*/ 5111713 h 6650463"/>
              <a:gd name="connsiteX80" fmla="*/ 4945238 w 8636594"/>
              <a:gd name="connsiteY80" fmla="*/ 5079717 h 6650463"/>
              <a:gd name="connsiteX81" fmla="*/ 4973311 w 8636594"/>
              <a:gd name="connsiteY81" fmla="*/ 5047519 h 6650463"/>
              <a:gd name="connsiteX82" fmla="*/ 5001145 w 8636594"/>
              <a:gd name="connsiteY82" fmla="*/ 5015124 h 6650463"/>
              <a:gd name="connsiteX83" fmla="*/ 5028745 w 8636594"/>
              <a:gd name="connsiteY83" fmla="*/ 4982535 h 6650463"/>
              <a:gd name="connsiteX84" fmla="*/ 5056117 w 8636594"/>
              <a:gd name="connsiteY84" fmla="*/ 4949755 h 6650463"/>
              <a:gd name="connsiteX85" fmla="*/ 5083269 w 8636594"/>
              <a:gd name="connsiteY85" fmla="*/ 4916787 h 6650463"/>
              <a:gd name="connsiteX86" fmla="*/ 5110207 w 8636594"/>
              <a:gd name="connsiteY86" fmla="*/ 4883636 h 6650463"/>
              <a:gd name="connsiteX87" fmla="*/ 5136937 w 8636594"/>
              <a:gd name="connsiteY87" fmla="*/ 4850305 h 6650463"/>
              <a:gd name="connsiteX88" fmla="*/ 5163464 w 8636594"/>
              <a:gd name="connsiteY88" fmla="*/ 4816797 h 6650463"/>
              <a:gd name="connsiteX89" fmla="*/ 5215940 w 8636594"/>
              <a:gd name="connsiteY89" fmla="*/ 4749265 h 6650463"/>
              <a:gd name="connsiteX90" fmla="*/ 5267684 w 8636594"/>
              <a:gd name="connsiteY90" fmla="*/ 4681068 h 6650463"/>
              <a:gd name="connsiteX91" fmla="*/ 5318748 w 8636594"/>
              <a:gd name="connsiteY91" fmla="*/ 4612234 h 6650463"/>
              <a:gd name="connsiteX92" fmla="*/ 5369182 w 8636594"/>
              <a:gd name="connsiteY92" fmla="*/ 4542793 h 6650463"/>
              <a:gd name="connsiteX93" fmla="*/ 5419038 w 8636594"/>
              <a:gd name="connsiteY93" fmla="*/ 4472771 h 6650463"/>
              <a:gd name="connsiteX94" fmla="*/ 5468365 w 8636594"/>
              <a:gd name="connsiteY94" fmla="*/ 4402196 h 6650463"/>
              <a:gd name="connsiteX95" fmla="*/ 5517215 w 8636594"/>
              <a:gd name="connsiteY95" fmla="*/ 4331098 h 6650463"/>
              <a:gd name="connsiteX96" fmla="*/ 5565637 w 8636594"/>
              <a:gd name="connsiteY96" fmla="*/ 4259503 h 6650463"/>
              <a:gd name="connsiteX97" fmla="*/ 5613684 w 8636594"/>
              <a:gd name="connsiteY97" fmla="*/ 4187441 h 6650463"/>
              <a:gd name="connsiteX98" fmla="*/ 5685160 w 8636594"/>
              <a:gd name="connsiteY98" fmla="*/ 4078531 h 6650463"/>
              <a:gd name="connsiteX99" fmla="*/ 5756074 w 8636594"/>
              <a:gd name="connsiteY99" fmla="*/ 3968727 h 6650463"/>
              <a:gd name="connsiteX100" fmla="*/ 5873483 w 8636594"/>
              <a:gd name="connsiteY100" fmla="*/ 3783989 h 6650463"/>
              <a:gd name="connsiteX101" fmla="*/ 6203209 w 8636594"/>
              <a:gd name="connsiteY101" fmla="*/ 3258640 h 6650463"/>
              <a:gd name="connsiteX102" fmla="*/ 6299430 w 8636594"/>
              <a:gd name="connsiteY102" fmla="*/ 3107321 h 6650463"/>
              <a:gd name="connsiteX103" fmla="*/ 6372650 w 8636594"/>
              <a:gd name="connsiteY103" fmla="*/ 2993735 h 6650463"/>
              <a:gd name="connsiteX104" fmla="*/ 6453197 w 8636594"/>
              <a:gd name="connsiteY104" fmla="*/ 2869788 h 6650463"/>
              <a:gd name="connsiteX105" fmla="*/ 6564167 w 8636594"/>
              <a:gd name="connsiteY105" fmla="*/ 2696807 h 6650463"/>
              <a:gd name="connsiteX106" fmla="*/ 6976233 w 8636594"/>
              <a:gd name="connsiteY106" fmla="*/ 2045274 h 6650463"/>
              <a:gd name="connsiteX107" fmla="*/ 7086755 w 8636594"/>
              <a:gd name="connsiteY107" fmla="*/ 1872743 h 6650463"/>
              <a:gd name="connsiteX108" fmla="*/ 7170279 w 8636594"/>
              <a:gd name="connsiteY108" fmla="*/ 1744202 h 6650463"/>
              <a:gd name="connsiteX109" fmla="*/ 7226351 w 8636594"/>
              <a:gd name="connsiteY109" fmla="*/ 1659017 h 6650463"/>
              <a:gd name="connsiteX110" fmla="*/ 7282789 w 8636594"/>
              <a:gd name="connsiteY110" fmla="*/ 1574303 h 6650463"/>
              <a:gd name="connsiteX111" fmla="*/ 7339643 w 8636594"/>
              <a:gd name="connsiteY111" fmla="*/ 1490113 h 6650463"/>
              <a:gd name="connsiteX112" fmla="*/ 7396957 w 8636594"/>
              <a:gd name="connsiteY112" fmla="*/ 1406503 h 6650463"/>
              <a:gd name="connsiteX113" fmla="*/ 7454781 w 8636594"/>
              <a:gd name="connsiteY113" fmla="*/ 1323526 h 6650463"/>
              <a:gd name="connsiteX114" fmla="*/ 7513161 w 8636594"/>
              <a:gd name="connsiteY114" fmla="*/ 1241237 h 6650463"/>
              <a:gd name="connsiteX115" fmla="*/ 7572144 w 8636594"/>
              <a:gd name="connsiteY115" fmla="*/ 1159689 h 6650463"/>
              <a:gd name="connsiteX116" fmla="*/ 7601877 w 8636594"/>
              <a:gd name="connsiteY116" fmla="*/ 1119210 h 6650463"/>
              <a:gd name="connsiteX117" fmla="*/ 7631779 w 8636594"/>
              <a:gd name="connsiteY117" fmla="*/ 1078937 h 6650463"/>
              <a:gd name="connsiteX118" fmla="*/ 7661855 w 8636594"/>
              <a:gd name="connsiteY118" fmla="*/ 1038876 h 6650463"/>
              <a:gd name="connsiteX119" fmla="*/ 7692111 w 8636594"/>
              <a:gd name="connsiteY119" fmla="*/ 999035 h 6650463"/>
              <a:gd name="connsiteX120" fmla="*/ 7722554 w 8636594"/>
              <a:gd name="connsiteY120" fmla="*/ 959419 h 6650463"/>
              <a:gd name="connsiteX121" fmla="*/ 7753190 w 8636594"/>
              <a:gd name="connsiteY121" fmla="*/ 920037 h 6650463"/>
              <a:gd name="connsiteX122" fmla="*/ 7784023 w 8636594"/>
              <a:gd name="connsiteY122" fmla="*/ 880894 h 6650463"/>
              <a:gd name="connsiteX123" fmla="*/ 7815061 w 8636594"/>
              <a:gd name="connsiteY123" fmla="*/ 841997 h 6650463"/>
              <a:gd name="connsiteX124" fmla="*/ 7846308 w 8636594"/>
              <a:gd name="connsiteY124" fmla="*/ 803354 h 6650463"/>
              <a:gd name="connsiteX125" fmla="*/ 7877772 w 8636594"/>
              <a:gd name="connsiteY125" fmla="*/ 764970 h 6650463"/>
              <a:gd name="connsiteX126" fmla="*/ 7909458 w 8636594"/>
              <a:gd name="connsiteY126" fmla="*/ 726853 h 6650463"/>
              <a:gd name="connsiteX127" fmla="*/ 7941371 w 8636594"/>
              <a:gd name="connsiteY127" fmla="*/ 689010 h 6650463"/>
              <a:gd name="connsiteX128" fmla="*/ 7973518 w 8636594"/>
              <a:gd name="connsiteY128" fmla="*/ 651447 h 6650463"/>
              <a:gd name="connsiteX129" fmla="*/ 8005905 w 8636594"/>
              <a:gd name="connsiteY129" fmla="*/ 614171 h 6650463"/>
              <a:gd name="connsiteX130" fmla="*/ 8038538 w 8636594"/>
              <a:gd name="connsiteY130" fmla="*/ 577189 h 6650463"/>
              <a:gd name="connsiteX131" fmla="*/ 8071421 w 8636594"/>
              <a:gd name="connsiteY131" fmla="*/ 540507 h 6650463"/>
              <a:gd name="connsiteX132" fmla="*/ 8104563 w 8636594"/>
              <a:gd name="connsiteY132" fmla="*/ 504132 h 6650463"/>
              <a:gd name="connsiteX133" fmla="*/ 8137967 w 8636594"/>
              <a:gd name="connsiteY133" fmla="*/ 468072 h 6650463"/>
              <a:gd name="connsiteX134" fmla="*/ 8171641 w 8636594"/>
              <a:gd name="connsiteY134" fmla="*/ 432332 h 6650463"/>
              <a:gd name="connsiteX135" fmla="*/ 8205590 w 8636594"/>
              <a:gd name="connsiteY135" fmla="*/ 396920 h 6650463"/>
              <a:gd name="connsiteX136" fmla="*/ 8239820 w 8636594"/>
              <a:gd name="connsiteY136" fmla="*/ 361843 h 6650463"/>
              <a:gd name="connsiteX137" fmla="*/ 8274337 w 8636594"/>
              <a:gd name="connsiteY137" fmla="*/ 327107 h 6650463"/>
              <a:gd name="connsiteX138" fmla="*/ 8309147 w 8636594"/>
              <a:gd name="connsiteY138" fmla="*/ 292718 h 6650463"/>
              <a:gd name="connsiteX139" fmla="*/ 8344256 w 8636594"/>
              <a:gd name="connsiteY139" fmla="*/ 258685 h 6650463"/>
              <a:gd name="connsiteX140" fmla="*/ 8379669 w 8636594"/>
              <a:gd name="connsiteY140" fmla="*/ 225013 h 6650463"/>
              <a:gd name="connsiteX141" fmla="*/ 8415394 w 8636594"/>
              <a:gd name="connsiteY141" fmla="*/ 191709 h 6650463"/>
              <a:gd name="connsiteX142" fmla="*/ 8451434 w 8636594"/>
              <a:gd name="connsiteY142" fmla="*/ 158780 h 6650463"/>
              <a:gd name="connsiteX143" fmla="*/ 8487798 w 8636594"/>
              <a:gd name="connsiteY143" fmla="*/ 126233 h 6650463"/>
              <a:gd name="connsiteX144" fmla="*/ 8524489 w 8636594"/>
              <a:gd name="connsiteY144" fmla="*/ 94075 h 6650463"/>
              <a:gd name="connsiteX145" fmla="*/ 8561515 w 8636594"/>
              <a:gd name="connsiteY145" fmla="*/ 62312 h 6650463"/>
              <a:gd name="connsiteX146" fmla="*/ 8598881 w 8636594"/>
              <a:gd name="connsiteY146" fmla="*/ 30951 h 6650463"/>
              <a:gd name="connsiteX147" fmla="*/ 8636594 w 8636594"/>
              <a:gd name="connsiteY147" fmla="*/ 0 h 6650463"/>
              <a:gd name="connsiteX0" fmla="*/ 8636594 w 8636594"/>
              <a:gd name="connsiteY0" fmla="*/ 0 h 6641737"/>
              <a:gd name="connsiteX1" fmla="*/ 5293 w 8636594"/>
              <a:gd name="connsiteY1" fmla="*/ 0 h 6641737"/>
              <a:gd name="connsiteX2" fmla="*/ 0 w 8636594"/>
              <a:gd name="connsiteY2" fmla="*/ 5587843 h 6641737"/>
              <a:gd name="connsiteX3" fmla="*/ 1594033 w 8636594"/>
              <a:gd name="connsiteY3" fmla="*/ 5600057 h 6641737"/>
              <a:gd name="connsiteX4" fmla="*/ 1686068 w 8636594"/>
              <a:gd name="connsiteY4" fmla="*/ 5599745 h 6641737"/>
              <a:gd name="connsiteX5" fmla="*/ 1883237 w 8636594"/>
              <a:gd name="connsiteY5" fmla="*/ 5855484 h 6641737"/>
              <a:gd name="connsiteX6" fmla="*/ 2084977 w 8636594"/>
              <a:gd name="connsiteY6" fmla="*/ 5695440 h 6641737"/>
              <a:gd name="connsiteX7" fmla="*/ 2222486 w 8636594"/>
              <a:gd name="connsiteY7" fmla="*/ 5687627 h 6641737"/>
              <a:gd name="connsiteX8" fmla="*/ 2412216 w 8636594"/>
              <a:gd name="connsiteY8" fmla="*/ 5587741 h 6641737"/>
              <a:gd name="connsiteX9" fmla="*/ 1944909 w 8636594"/>
              <a:gd name="connsiteY9" fmla="*/ 6641737 h 6641737"/>
              <a:gd name="connsiteX10" fmla="*/ 2006208 w 8636594"/>
              <a:gd name="connsiteY10" fmla="*/ 6632561 h 6641737"/>
              <a:gd name="connsiteX11" fmla="*/ 2066817 w 8636594"/>
              <a:gd name="connsiteY11" fmla="*/ 6622937 h 6641737"/>
              <a:gd name="connsiteX12" fmla="*/ 2126742 w 8636594"/>
              <a:gd name="connsiteY12" fmla="*/ 6612869 h 6641737"/>
              <a:gd name="connsiteX13" fmla="*/ 2185991 w 8636594"/>
              <a:gd name="connsiteY13" fmla="*/ 6602362 h 6641737"/>
              <a:gd name="connsiteX14" fmla="*/ 2244569 w 8636594"/>
              <a:gd name="connsiteY14" fmla="*/ 6591417 h 6641737"/>
              <a:gd name="connsiteX15" fmla="*/ 2302482 w 8636594"/>
              <a:gd name="connsiteY15" fmla="*/ 6580040 h 6641737"/>
              <a:gd name="connsiteX16" fmla="*/ 2359737 w 8636594"/>
              <a:gd name="connsiteY16" fmla="*/ 6568233 h 6641737"/>
              <a:gd name="connsiteX17" fmla="*/ 2416341 w 8636594"/>
              <a:gd name="connsiteY17" fmla="*/ 6555999 h 6641737"/>
              <a:gd name="connsiteX18" fmla="*/ 2472299 w 8636594"/>
              <a:gd name="connsiteY18" fmla="*/ 6543344 h 6641737"/>
              <a:gd name="connsiteX19" fmla="*/ 2527618 w 8636594"/>
              <a:gd name="connsiteY19" fmla="*/ 6530269 h 6641737"/>
              <a:gd name="connsiteX20" fmla="*/ 2582304 w 8636594"/>
              <a:gd name="connsiteY20" fmla="*/ 6516778 h 6641737"/>
              <a:gd name="connsiteX21" fmla="*/ 2636364 w 8636594"/>
              <a:gd name="connsiteY21" fmla="*/ 6502876 h 6641737"/>
              <a:gd name="connsiteX22" fmla="*/ 2689804 w 8636594"/>
              <a:gd name="connsiteY22" fmla="*/ 6488565 h 6641737"/>
              <a:gd name="connsiteX23" fmla="*/ 2742629 w 8636594"/>
              <a:gd name="connsiteY23" fmla="*/ 6473849 h 6641737"/>
              <a:gd name="connsiteX24" fmla="*/ 2794848 w 8636594"/>
              <a:gd name="connsiteY24" fmla="*/ 6458731 h 6641737"/>
              <a:gd name="connsiteX25" fmla="*/ 2846466 w 8636594"/>
              <a:gd name="connsiteY25" fmla="*/ 6443216 h 6641737"/>
              <a:gd name="connsiteX26" fmla="*/ 2897488 w 8636594"/>
              <a:gd name="connsiteY26" fmla="*/ 6427305 h 6641737"/>
              <a:gd name="connsiteX27" fmla="*/ 2947923 w 8636594"/>
              <a:gd name="connsiteY27" fmla="*/ 6411004 h 6641737"/>
              <a:gd name="connsiteX28" fmla="*/ 2997775 w 8636594"/>
              <a:gd name="connsiteY28" fmla="*/ 6394316 h 6641737"/>
              <a:gd name="connsiteX29" fmla="*/ 3047052 w 8636594"/>
              <a:gd name="connsiteY29" fmla="*/ 6377243 h 6641737"/>
              <a:gd name="connsiteX30" fmla="*/ 3095759 w 8636594"/>
              <a:gd name="connsiteY30" fmla="*/ 6359791 h 6641737"/>
              <a:gd name="connsiteX31" fmla="*/ 3143903 w 8636594"/>
              <a:gd name="connsiteY31" fmla="*/ 6341961 h 6641737"/>
              <a:gd name="connsiteX32" fmla="*/ 3191491 w 8636594"/>
              <a:gd name="connsiteY32" fmla="*/ 6323757 h 6641737"/>
              <a:gd name="connsiteX33" fmla="*/ 3238528 w 8636594"/>
              <a:gd name="connsiteY33" fmla="*/ 6305184 h 6641737"/>
              <a:gd name="connsiteX34" fmla="*/ 3285021 w 8636594"/>
              <a:gd name="connsiteY34" fmla="*/ 6286245 h 6641737"/>
              <a:gd name="connsiteX35" fmla="*/ 3330977 w 8636594"/>
              <a:gd name="connsiteY35" fmla="*/ 6266942 h 6641737"/>
              <a:gd name="connsiteX36" fmla="*/ 3376401 w 8636594"/>
              <a:gd name="connsiteY36" fmla="*/ 6247281 h 6641737"/>
              <a:gd name="connsiteX37" fmla="*/ 3421300 w 8636594"/>
              <a:gd name="connsiteY37" fmla="*/ 6227263 h 6641737"/>
              <a:gd name="connsiteX38" fmla="*/ 3465680 w 8636594"/>
              <a:gd name="connsiteY38" fmla="*/ 6206893 h 6641737"/>
              <a:gd name="connsiteX39" fmla="*/ 3509548 w 8636594"/>
              <a:gd name="connsiteY39" fmla="*/ 6186174 h 6641737"/>
              <a:gd name="connsiteX40" fmla="*/ 3552910 w 8636594"/>
              <a:gd name="connsiteY40" fmla="*/ 6165110 h 6641737"/>
              <a:gd name="connsiteX41" fmla="*/ 3595773 w 8636594"/>
              <a:gd name="connsiteY41" fmla="*/ 6143704 h 6641737"/>
              <a:gd name="connsiteX42" fmla="*/ 3638142 w 8636594"/>
              <a:gd name="connsiteY42" fmla="*/ 6121960 h 6641737"/>
              <a:gd name="connsiteX43" fmla="*/ 3680024 w 8636594"/>
              <a:gd name="connsiteY43" fmla="*/ 6099881 h 6641737"/>
              <a:gd name="connsiteX44" fmla="*/ 3721426 w 8636594"/>
              <a:gd name="connsiteY44" fmla="*/ 6077471 h 6641737"/>
              <a:gd name="connsiteX45" fmla="*/ 3762353 w 8636594"/>
              <a:gd name="connsiteY45" fmla="*/ 6054733 h 6641737"/>
              <a:gd name="connsiteX46" fmla="*/ 3802812 w 8636594"/>
              <a:gd name="connsiteY46" fmla="*/ 6031671 h 6641737"/>
              <a:gd name="connsiteX47" fmla="*/ 3842810 w 8636594"/>
              <a:gd name="connsiteY47" fmla="*/ 6008288 h 6641737"/>
              <a:gd name="connsiteX48" fmla="*/ 3882352 w 8636594"/>
              <a:gd name="connsiteY48" fmla="*/ 5984588 h 6641737"/>
              <a:gd name="connsiteX49" fmla="*/ 3921445 w 8636594"/>
              <a:gd name="connsiteY49" fmla="*/ 5960574 h 6641737"/>
              <a:gd name="connsiteX50" fmla="*/ 3960096 w 8636594"/>
              <a:gd name="connsiteY50" fmla="*/ 5936250 h 6641737"/>
              <a:gd name="connsiteX51" fmla="*/ 3998311 w 8636594"/>
              <a:gd name="connsiteY51" fmla="*/ 5911619 h 6641737"/>
              <a:gd name="connsiteX52" fmla="*/ 4036095 w 8636594"/>
              <a:gd name="connsiteY52" fmla="*/ 5886685 h 6641737"/>
              <a:gd name="connsiteX53" fmla="*/ 4073456 w 8636594"/>
              <a:gd name="connsiteY53" fmla="*/ 5861452 h 6641737"/>
              <a:gd name="connsiteX54" fmla="*/ 4110400 w 8636594"/>
              <a:gd name="connsiteY54" fmla="*/ 5835922 h 6641737"/>
              <a:gd name="connsiteX55" fmla="*/ 4146933 w 8636594"/>
              <a:gd name="connsiteY55" fmla="*/ 5810100 h 6641737"/>
              <a:gd name="connsiteX56" fmla="*/ 4183061 w 8636594"/>
              <a:gd name="connsiteY56" fmla="*/ 5783988 h 6641737"/>
              <a:gd name="connsiteX57" fmla="*/ 4218791 w 8636594"/>
              <a:gd name="connsiteY57" fmla="*/ 5757591 h 6641737"/>
              <a:gd name="connsiteX58" fmla="*/ 4254129 w 8636594"/>
              <a:gd name="connsiteY58" fmla="*/ 5730912 h 6641737"/>
              <a:gd name="connsiteX59" fmla="*/ 4289081 w 8636594"/>
              <a:gd name="connsiteY59" fmla="*/ 5703955 h 6641737"/>
              <a:gd name="connsiteX60" fmla="*/ 4323654 w 8636594"/>
              <a:gd name="connsiteY60" fmla="*/ 5676722 h 6641737"/>
              <a:gd name="connsiteX61" fmla="*/ 4357854 w 8636594"/>
              <a:gd name="connsiteY61" fmla="*/ 5649218 h 6641737"/>
              <a:gd name="connsiteX62" fmla="*/ 4391688 w 8636594"/>
              <a:gd name="connsiteY62" fmla="*/ 5621446 h 6641737"/>
              <a:gd name="connsiteX63" fmla="*/ 4425162 w 8636594"/>
              <a:gd name="connsiteY63" fmla="*/ 5593409 h 6641737"/>
              <a:gd name="connsiteX64" fmla="*/ 4458281 w 8636594"/>
              <a:gd name="connsiteY64" fmla="*/ 5565111 h 6641737"/>
              <a:gd name="connsiteX65" fmla="*/ 4491053 w 8636594"/>
              <a:gd name="connsiteY65" fmla="*/ 5536556 h 6641737"/>
              <a:gd name="connsiteX66" fmla="*/ 4523484 w 8636594"/>
              <a:gd name="connsiteY66" fmla="*/ 5507747 h 6641737"/>
              <a:gd name="connsiteX67" fmla="*/ 4555580 w 8636594"/>
              <a:gd name="connsiteY67" fmla="*/ 5478687 h 6641737"/>
              <a:gd name="connsiteX68" fmla="*/ 4587347 w 8636594"/>
              <a:gd name="connsiteY68" fmla="*/ 5449380 h 6641737"/>
              <a:gd name="connsiteX69" fmla="*/ 4618793 w 8636594"/>
              <a:gd name="connsiteY69" fmla="*/ 5419830 h 6641737"/>
              <a:gd name="connsiteX70" fmla="*/ 4649922 w 8636594"/>
              <a:gd name="connsiteY70" fmla="*/ 5390040 h 6641737"/>
              <a:gd name="connsiteX71" fmla="*/ 4680742 w 8636594"/>
              <a:gd name="connsiteY71" fmla="*/ 5360014 h 6641737"/>
              <a:gd name="connsiteX72" fmla="*/ 4711259 w 8636594"/>
              <a:gd name="connsiteY72" fmla="*/ 5329755 h 6641737"/>
              <a:gd name="connsiteX73" fmla="*/ 4741478 w 8636594"/>
              <a:gd name="connsiteY73" fmla="*/ 5299266 h 6641737"/>
              <a:gd name="connsiteX74" fmla="*/ 4771408 w 8636594"/>
              <a:gd name="connsiteY74" fmla="*/ 5268551 h 6641737"/>
              <a:gd name="connsiteX75" fmla="*/ 4801053 w 8636594"/>
              <a:gd name="connsiteY75" fmla="*/ 5237614 h 6641737"/>
              <a:gd name="connsiteX76" fmla="*/ 4830420 w 8636594"/>
              <a:gd name="connsiteY76" fmla="*/ 5206458 h 6641737"/>
              <a:gd name="connsiteX77" fmla="*/ 4859516 w 8636594"/>
              <a:gd name="connsiteY77" fmla="*/ 5175087 h 6641737"/>
              <a:gd name="connsiteX78" fmla="*/ 4888347 w 8636594"/>
              <a:gd name="connsiteY78" fmla="*/ 5143504 h 6641737"/>
              <a:gd name="connsiteX79" fmla="*/ 4916919 w 8636594"/>
              <a:gd name="connsiteY79" fmla="*/ 5111713 h 6641737"/>
              <a:gd name="connsiteX80" fmla="*/ 4945238 w 8636594"/>
              <a:gd name="connsiteY80" fmla="*/ 5079717 h 6641737"/>
              <a:gd name="connsiteX81" fmla="*/ 4973311 w 8636594"/>
              <a:gd name="connsiteY81" fmla="*/ 5047519 h 6641737"/>
              <a:gd name="connsiteX82" fmla="*/ 5001145 w 8636594"/>
              <a:gd name="connsiteY82" fmla="*/ 5015124 h 6641737"/>
              <a:gd name="connsiteX83" fmla="*/ 5028745 w 8636594"/>
              <a:gd name="connsiteY83" fmla="*/ 4982535 h 6641737"/>
              <a:gd name="connsiteX84" fmla="*/ 5056117 w 8636594"/>
              <a:gd name="connsiteY84" fmla="*/ 4949755 h 6641737"/>
              <a:gd name="connsiteX85" fmla="*/ 5083269 w 8636594"/>
              <a:gd name="connsiteY85" fmla="*/ 4916787 h 6641737"/>
              <a:gd name="connsiteX86" fmla="*/ 5110207 w 8636594"/>
              <a:gd name="connsiteY86" fmla="*/ 4883636 h 6641737"/>
              <a:gd name="connsiteX87" fmla="*/ 5136937 w 8636594"/>
              <a:gd name="connsiteY87" fmla="*/ 4850305 h 6641737"/>
              <a:gd name="connsiteX88" fmla="*/ 5163464 w 8636594"/>
              <a:gd name="connsiteY88" fmla="*/ 4816797 h 6641737"/>
              <a:gd name="connsiteX89" fmla="*/ 5215940 w 8636594"/>
              <a:gd name="connsiteY89" fmla="*/ 4749265 h 6641737"/>
              <a:gd name="connsiteX90" fmla="*/ 5267684 w 8636594"/>
              <a:gd name="connsiteY90" fmla="*/ 4681068 h 6641737"/>
              <a:gd name="connsiteX91" fmla="*/ 5318748 w 8636594"/>
              <a:gd name="connsiteY91" fmla="*/ 4612234 h 6641737"/>
              <a:gd name="connsiteX92" fmla="*/ 5369182 w 8636594"/>
              <a:gd name="connsiteY92" fmla="*/ 4542793 h 6641737"/>
              <a:gd name="connsiteX93" fmla="*/ 5419038 w 8636594"/>
              <a:gd name="connsiteY93" fmla="*/ 4472771 h 6641737"/>
              <a:gd name="connsiteX94" fmla="*/ 5468365 w 8636594"/>
              <a:gd name="connsiteY94" fmla="*/ 4402196 h 6641737"/>
              <a:gd name="connsiteX95" fmla="*/ 5517215 w 8636594"/>
              <a:gd name="connsiteY95" fmla="*/ 4331098 h 6641737"/>
              <a:gd name="connsiteX96" fmla="*/ 5565637 w 8636594"/>
              <a:gd name="connsiteY96" fmla="*/ 4259503 h 6641737"/>
              <a:gd name="connsiteX97" fmla="*/ 5613684 w 8636594"/>
              <a:gd name="connsiteY97" fmla="*/ 4187441 h 6641737"/>
              <a:gd name="connsiteX98" fmla="*/ 5685160 w 8636594"/>
              <a:gd name="connsiteY98" fmla="*/ 4078531 h 6641737"/>
              <a:gd name="connsiteX99" fmla="*/ 5756074 w 8636594"/>
              <a:gd name="connsiteY99" fmla="*/ 3968727 h 6641737"/>
              <a:gd name="connsiteX100" fmla="*/ 5873483 w 8636594"/>
              <a:gd name="connsiteY100" fmla="*/ 3783989 h 6641737"/>
              <a:gd name="connsiteX101" fmla="*/ 6203209 w 8636594"/>
              <a:gd name="connsiteY101" fmla="*/ 3258640 h 6641737"/>
              <a:gd name="connsiteX102" fmla="*/ 6299430 w 8636594"/>
              <a:gd name="connsiteY102" fmla="*/ 3107321 h 6641737"/>
              <a:gd name="connsiteX103" fmla="*/ 6372650 w 8636594"/>
              <a:gd name="connsiteY103" fmla="*/ 2993735 h 6641737"/>
              <a:gd name="connsiteX104" fmla="*/ 6453197 w 8636594"/>
              <a:gd name="connsiteY104" fmla="*/ 2869788 h 6641737"/>
              <a:gd name="connsiteX105" fmla="*/ 6564167 w 8636594"/>
              <a:gd name="connsiteY105" fmla="*/ 2696807 h 6641737"/>
              <a:gd name="connsiteX106" fmla="*/ 6976233 w 8636594"/>
              <a:gd name="connsiteY106" fmla="*/ 2045274 h 6641737"/>
              <a:gd name="connsiteX107" fmla="*/ 7086755 w 8636594"/>
              <a:gd name="connsiteY107" fmla="*/ 1872743 h 6641737"/>
              <a:gd name="connsiteX108" fmla="*/ 7170279 w 8636594"/>
              <a:gd name="connsiteY108" fmla="*/ 1744202 h 6641737"/>
              <a:gd name="connsiteX109" fmla="*/ 7226351 w 8636594"/>
              <a:gd name="connsiteY109" fmla="*/ 1659017 h 6641737"/>
              <a:gd name="connsiteX110" fmla="*/ 7282789 w 8636594"/>
              <a:gd name="connsiteY110" fmla="*/ 1574303 h 6641737"/>
              <a:gd name="connsiteX111" fmla="*/ 7339643 w 8636594"/>
              <a:gd name="connsiteY111" fmla="*/ 1490113 h 6641737"/>
              <a:gd name="connsiteX112" fmla="*/ 7396957 w 8636594"/>
              <a:gd name="connsiteY112" fmla="*/ 1406503 h 6641737"/>
              <a:gd name="connsiteX113" fmla="*/ 7454781 w 8636594"/>
              <a:gd name="connsiteY113" fmla="*/ 1323526 h 6641737"/>
              <a:gd name="connsiteX114" fmla="*/ 7513161 w 8636594"/>
              <a:gd name="connsiteY114" fmla="*/ 1241237 h 6641737"/>
              <a:gd name="connsiteX115" fmla="*/ 7572144 w 8636594"/>
              <a:gd name="connsiteY115" fmla="*/ 1159689 h 6641737"/>
              <a:gd name="connsiteX116" fmla="*/ 7601877 w 8636594"/>
              <a:gd name="connsiteY116" fmla="*/ 1119210 h 6641737"/>
              <a:gd name="connsiteX117" fmla="*/ 7631779 w 8636594"/>
              <a:gd name="connsiteY117" fmla="*/ 1078937 h 6641737"/>
              <a:gd name="connsiteX118" fmla="*/ 7661855 w 8636594"/>
              <a:gd name="connsiteY118" fmla="*/ 1038876 h 6641737"/>
              <a:gd name="connsiteX119" fmla="*/ 7692111 w 8636594"/>
              <a:gd name="connsiteY119" fmla="*/ 999035 h 6641737"/>
              <a:gd name="connsiteX120" fmla="*/ 7722554 w 8636594"/>
              <a:gd name="connsiteY120" fmla="*/ 959419 h 6641737"/>
              <a:gd name="connsiteX121" fmla="*/ 7753190 w 8636594"/>
              <a:gd name="connsiteY121" fmla="*/ 920037 h 6641737"/>
              <a:gd name="connsiteX122" fmla="*/ 7784023 w 8636594"/>
              <a:gd name="connsiteY122" fmla="*/ 880894 h 6641737"/>
              <a:gd name="connsiteX123" fmla="*/ 7815061 w 8636594"/>
              <a:gd name="connsiteY123" fmla="*/ 841997 h 6641737"/>
              <a:gd name="connsiteX124" fmla="*/ 7846308 w 8636594"/>
              <a:gd name="connsiteY124" fmla="*/ 803354 h 6641737"/>
              <a:gd name="connsiteX125" fmla="*/ 7877772 w 8636594"/>
              <a:gd name="connsiteY125" fmla="*/ 764970 h 6641737"/>
              <a:gd name="connsiteX126" fmla="*/ 7909458 w 8636594"/>
              <a:gd name="connsiteY126" fmla="*/ 726853 h 6641737"/>
              <a:gd name="connsiteX127" fmla="*/ 7941371 w 8636594"/>
              <a:gd name="connsiteY127" fmla="*/ 689010 h 6641737"/>
              <a:gd name="connsiteX128" fmla="*/ 7973518 w 8636594"/>
              <a:gd name="connsiteY128" fmla="*/ 651447 h 6641737"/>
              <a:gd name="connsiteX129" fmla="*/ 8005905 w 8636594"/>
              <a:gd name="connsiteY129" fmla="*/ 614171 h 6641737"/>
              <a:gd name="connsiteX130" fmla="*/ 8038538 w 8636594"/>
              <a:gd name="connsiteY130" fmla="*/ 577189 h 6641737"/>
              <a:gd name="connsiteX131" fmla="*/ 8071421 w 8636594"/>
              <a:gd name="connsiteY131" fmla="*/ 540507 h 6641737"/>
              <a:gd name="connsiteX132" fmla="*/ 8104563 w 8636594"/>
              <a:gd name="connsiteY132" fmla="*/ 504132 h 6641737"/>
              <a:gd name="connsiteX133" fmla="*/ 8137967 w 8636594"/>
              <a:gd name="connsiteY133" fmla="*/ 468072 h 6641737"/>
              <a:gd name="connsiteX134" fmla="*/ 8171641 w 8636594"/>
              <a:gd name="connsiteY134" fmla="*/ 432332 h 6641737"/>
              <a:gd name="connsiteX135" fmla="*/ 8205590 w 8636594"/>
              <a:gd name="connsiteY135" fmla="*/ 396920 h 6641737"/>
              <a:gd name="connsiteX136" fmla="*/ 8239820 w 8636594"/>
              <a:gd name="connsiteY136" fmla="*/ 361843 h 6641737"/>
              <a:gd name="connsiteX137" fmla="*/ 8274337 w 8636594"/>
              <a:gd name="connsiteY137" fmla="*/ 327107 h 6641737"/>
              <a:gd name="connsiteX138" fmla="*/ 8309147 w 8636594"/>
              <a:gd name="connsiteY138" fmla="*/ 292718 h 6641737"/>
              <a:gd name="connsiteX139" fmla="*/ 8344256 w 8636594"/>
              <a:gd name="connsiteY139" fmla="*/ 258685 h 6641737"/>
              <a:gd name="connsiteX140" fmla="*/ 8379669 w 8636594"/>
              <a:gd name="connsiteY140" fmla="*/ 225013 h 6641737"/>
              <a:gd name="connsiteX141" fmla="*/ 8415394 w 8636594"/>
              <a:gd name="connsiteY141" fmla="*/ 191709 h 6641737"/>
              <a:gd name="connsiteX142" fmla="*/ 8451434 w 8636594"/>
              <a:gd name="connsiteY142" fmla="*/ 158780 h 6641737"/>
              <a:gd name="connsiteX143" fmla="*/ 8487798 w 8636594"/>
              <a:gd name="connsiteY143" fmla="*/ 126233 h 6641737"/>
              <a:gd name="connsiteX144" fmla="*/ 8524489 w 8636594"/>
              <a:gd name="connsiteY144" fmla="*/ 94075 h 6641737"/>
              <a:gd name="connsiteX145" fmla="*/ 8561515 w 8636594"/>
              <a:gd name="connsiteY145" fmla="*/ 62312 h 6641737"/>
              <a:gd name="connsiteX146" fmla="*/ 8598881 w 8636594"/>
              <a:gd name="connsiteY146" fmla="*/ 30951 h 6641737"/>
              <a:gd name="connsiteX147" fmla="*/ 8636594 w 8636594"/>
              <a:gd name="connsiteY147" fmla="*/ 0 h 6641737"/>
              <a:gd name="connsiteX0" fmla="*/ 8636594 w 8636594"/>
              <a:gd name="connsiteY0" fmla="*/ 0 h 6632561"/>
              <a:gd name="connsiteX1" fmla="*/ 5293 w 8636594"/>
              <a:gd name="connsiteY1" fmla="*/ 0 h 6632561"/>
              <a:gd name="connsiteX2" fmla="*/ 0 w 8636594"/>
              <a:gd name="connsiteY2" fmla="*/ 5587843 h 6632561"/>
              <a:gd name="connsiteX3" fmla="*/ 1594033 w 8636594"/>
              <a:gd name="connsiteY3" fmla="*/ 5600057 h 6632561"/>
              <a:gd name="connsiteX4" fmla="*/ 1686068 w 8636594"/>
              <a:gd name="connsiteY4" fmla="*/ 5599745 h 6632561"/>
              <a:gd name="connsiteX5" fmla="*/ 1883237 w 8636594"/>
              <a:gd name="connsiteY5" fmla="*/ 5855484 h 6632561"/>
              <a:gd name="connsiteX6" fmla="*/ 2084977 w 8636594"/>
              <a:gd name="connsiteY6" fmla="*/ 5695440 h 6632561"/>
              <a:gd name="connsiteX7" fmla="*/ 2222486 w 8636594"/>
              <a:gd name="connsiteY7" fmla="*/ 5687627 h 6632561"/>
              <a:gd name="connsiteX8" fmla="*/ 2412216 w 8636594"/>
              <a:gd name="connsiteY8" fmla="*/ 5587741 h 6632561"/>
              <a:gd name="connsiteX9" fmla="*/ 2490090 w 8636594"/>
              <a:gd name="connsiteY9" fmla="*/ 5591230 h 6632561"/>
              <a:gd name="connsiteX10" fmla="*/ 2006208 w 8636594"/>
              <a:gd name="connsiteY10" fmla="*/ 6632561 h 6632561"/>
              <a:gd name="connsiteX11" fmla="*/ 2066817 w 8636594"/>
              <a:gd name="connsiteY11" fmla="*/ 6622937 h 6632561"/>
              <a:gd name="connsiteX12" fmla="*/ 2126742 w 8636594"/>
              <a:gd name="connsiteY12" fmla="*/ 6612869 h 6632561"/>
              <a:gd name="connsiteX13" fmla="*/ 2185991 w 8636594"/>
              <a:gd name="connsiteY13" fmla="*/ 6602362 h 6632561"/>
              <a:gd name="connsiteX14" fmla="*/ 2244569 w 8636594"/>
              <a:gd name="connsiteY14" fmla="*/ 6591417 h 6632561"/>
              <a:gd name="connsiteX15" fmla="*/ 2302482 w 8636594"/>
              <a:gd name="connsiteY15" fmla="*/ 6580040 h 6632561"/>
              <a:gd name="connsiteX16" fmla="*/ 2359737 w 8636594"/>
              <a:gd name="connsiteY16" fmla="*/ 6568233 h 6632561"/>
              <a:gd name="connsiteX17" fmla="*/ 2416341 w 8636594"/>
              <a:gd name="connsiteY17" fmla="*/ 6555999 h 6632561"/>
              <a:gd name="connsiteX18" fmla="*/ 2472299 w 8636594"/>
              <a:gd name="connsiteY18" fmla="*/ 6543344 h 6632561"/>
              <a:gd name="connsiteX19" fmla="*/ 2527618 w 8636594"/>
              <a:gd name="connsiteY19" fmla="*/ 6530269 h 6632561"/>
              <a:gd name="connsiteX20" fmla="*/ 2582304 w 8636594"/>
              <a:gd name="connsiteY20" fmla="*/ 6516778 h 6632561"/>
              <a:gd name="connsiteX21" fmla="*/ 2636364 w 8636594"/>
              <a:gd name="connsiteY21" fmla="*/ 6502876 h 6632561"/>
              <a:gd name="connsiteX22" fmla="*/ 2689804 w 8636594"/>
              <a:gd name="connsiteY22" fmla="*/ 6488565 h 6632561"/>
              <a:gd name="connsiteX23" fmla="*/ 2742629 w 8636594"/>
              <a:gd name="connsiteY23" fmla="*/ 6473849 h 6632561"/>
              <a:gd name="connsiteX24" fmla="*/ 2794848 w 8636594"/>
              <a:gd name="connsiteY24" fmla="*/ 6458731 h 6632561"/>
              <a:gd name="connsiteX25" fmla="*/ 2846466 w 8636594"/>
              <a:gd name="connsiteY25" fmla="*/ 6443216 h 6632561"/>
              <a:gd name="connsiteX26" fmla="*/ 2897488 w 8636594"/>
              <a:gd name="connsiteY26" fmla="*/ 6427305 h 6632561"/>
              <a:gd name="connsiteX27" fmla="*/ 2947923 w 8636594"/>
              <a:gd name="connsiteY27" fmla="*/ 6411004 h 6632561"/>
              <a:gd name="connsiteX28" fmla="*/ 2997775 w 8636594"/>
              <a:gd name="connsiteY28" fmla="*/ 6394316 h 6632561"/>
              <a:gd name="connsiteX29" fmla="*/ 3047052 w 8636594"/>
              <a:gd name="connsiteY29" fmla="*/ 6377243 h 6632561"/>
              <a:gd name="connsiteX30" fmla="*/ 3095759 w 8636594"/>
              <a:gd name="connsiteY30" fmla="*/ 6359791 h 6632561"/>
              <a:gd name="connsiteX31" fmla="*/ 3143903 w 8636594"/>
              <a:gd name="connsiteY31" fmla="*/ 6341961 h 6632561"/>
              <a:gd name="connsiteX32" fmla="*/ 3191491 w 8636594"/>
              <a:gd name="connsiteY32" fmla="*/ 6323757 h 6632561"/>
              <a:gd name="connsiteX33" fmla="*/ 3238528 w 8636594"/>
              <a:gd name="connsiteY33" fmla="*/ 6305184 h 6632561"/>
              <a:gd name="connsiteX34" fmla="*/ 3285021 w 8636594"/>
              <a:gd name="connsiteY34" fmla="*/ 6286245 h 6632561"/>
              <a:gd name="connsiteX35" fmla="*/ 3330977 w 8636594"/>
              <a:gd name="connsiteY35" fmla="*/ 6266942 h 6632561"/>
              <a:gd name="connsiteX36" fmla="*/ 3376401 w 8636594"/>
              <a:gd name="connsiteY36" fmla="*/ 6247281 h 6632561"/>
              <a:gd name="connsiteX37" fmla="*/ 3421300 w 8636594"/>
              <a:gd name="connsiteY37" fmla="*/ 6227263 h 6632561"/>
              <a:gd name="connsiteX38" fmla="*/ 3465680 w 8636594"/>
              <a:gd name="connsiteY38" fmla="*/ 6206893 h 6632561"/>
              <a:gd name="connsiteX39" fmla="*/ 3509548 w 8636594"/>
              <a:gd name="connsiteY39" fmla="*/ 6186174 h 6632561"/>
              <a:gd name="connsiteX40" fmla="*/ 3552910 w 8636594"/>
              <a:gd name="connsiteY40" fmla="*/ 6165110 h 6632561"/>
              <a:gd name="connsiteX41" fmla="*/ 3595773 w 8636594"/>
              <a:gd name="connsiteY41" fmla="*/ 6143704 h 6632561"/>
              <a:gd name="connsiteX42" fmla="*/ 3638142 w 8636594"/>
              <a:gd name="connsiteY42" fmla="*/ 6121960 h 6632561"/>
              <a:gd name="connsiteX43" fmla="*/ 3680024 w 8636594"/>
              <a:gd name="connsiteY43" fmla="*/ 6099881 h 6632561"/>
              <a:gd name="connsiteX44" fmla="*/ 3721426 w 8636594"/>
              <a:gd name="connsiteY44" fmla="*/ 6077471 h 6632561"/>
              <a:gd name="connsiteX45" fmla="*/ 3762353 w 8636594"/>
              <a:gd name="connsiteY45" fmla="*/ 6054733 h 6632561"/>
              <a:gd name="connsiteX46" fmla="*/ 3802812 w 8636594"/>
              <a:gd name="connsiteY46" fmla="*/ 6031671 h 6632561"/>
              <a:gd name="connsiteX47" fmla="*/ 3842810 w 8636594"/>
              <a:gd name="connsiteY47" fmla="*/ 6008288 h 6632561"/>
              <a:gd name="connsiteX48" fmla="*/ 3882352 w 8636594"/>
              <a:gd name="connsiteY48" fmla="*/ 5984588 h 6632561"/>
              <a:gd name="connsiteX49" fmla="*/ 3921445 w 8636594"/>
              <a:gd name="connsiteY49" fmla="*/ 5960574 h 6632561"/>
              <a:gd name="connsiteX50" fmla="*/ 3960096 w 8636594"/>
              <a:gd name="connsiteY50" fmla="*/ 5936250 h 6632561"/>
              <a:gd name="connsiteX51" fmla="*/ 3998311 w 8636594"/>
              <a:gd name="connsiteY51" fmla="*/ 5911619 h 6632561"/>
              <a:gd name="connsiteX52" fmla="*/ 4036095 w 8636594"/>
              <a:gd name="connsiteY52" fmla="*/ 5886685 h 6632561"/>
              <a:gd name="connsiteX53" fmla="*/ 4073456 w 8636594"/>
              <a:gd name="connsiteY53" fmla="*/ 5861452 h 6632561"/>
              <a:gd name="connsiteX54" fmla="*/ 4110400 w 8636594"/>
              <a:gd name="connsiteY54" fmla="*/ 5835922 h 6632561"/>
              <a:gd name="connsiteX55" fmla="*/ 4146933 w 8636594"/>
              <a:gd name="connsiteY55" fmla="*/ 5810100 h 6632561"/>
              <a:gd name="connsiteX56" fmla="*/ 4183061 w 8636594"/>
              <a:gd name="connsiteY56" fmla="*/ 5783988 h 6632561"/>
              <a:gd name="connsiteX57" fmla="*/ 4218791 w 8636594"/>
              <a:gd name="connsiteY57" fmla="*/ 5757591 h 6632561"/>
              <a:gd name="connsiteX58" fmla="*/ 4254129 w 8636594"/>
              <a:gd name="connsiteY58" fmla="*/ 5730912 h 6632561"/>
              <a:gd name="connsiteX59" fmla="*/ 4289081 w 8636594"/>
              <a:gd name="connsiteY59" fmla="*/ 5703955 h 6632561"/>
              <a:gd name="connsiteX60" fmla="*/ 4323654 w 8636594"/>
              <a:gd name="connsiteY60" fmla="*/ 5676722 h 6632561"/>
              <a:gd name="connsiteX61" fmla="*/ 4357854 w 8636594"/>
              <a:gd name="connsiteY61" fmla="*/ 5649218 h 6632561"/>
              <a:gd name="connsiteX62" fmla="*/ 4391688 w 8636594"/>
              <a:gd name="connsiteY62" fmla="*/ 5621446 h 6632561"/>
              <a:gd name="connsiteX63" fmla="*/ 4425162 w 8636594"/>
              <a:gd name="connsiteY63" fmla="*/ 5593409 h 6632561"/>
              <a:gd name="connsiteX64" fmla="*/ 4458281 w 8636594"/>
              <a:gd name="connsiteY64" fmla="*/ 5565111 h 6632561"/>
              <a:gd name="connsiteX65" fmla="*/ 4491053 w 8636594"/>
              <a:gd name="connsiteY65" fmla="*/ 5536556 h 6632561"/>
              <a:gd name="connsiteX66" fmla="*/ 4523484 w 8636594"/>
              <a:gd name="connsiteY66" fmla="*/ 5507747 h 6632561"/>
              <a:gd name="connsiteX67" fmla="*/ 4555580 w 8636594"/>
              <a:gd name="connsiteY67" fmla="*/ 5478687 h 6632561"/>
              <a:gd name="connsiteX68" fmla="*/ 4587347 w 8636594"/>
              <a:gd name="connsiteY68" fmla="*/ 5449380 h 6632561"/>
              <a:gd name="connsiteX69" fmla="*/ 4618793 w 8636594"/>
              <a:gd name="connsiteY69" fmla="*/ 5419830 h 6632561"/>
              <a:gd name="connsiteX70" fmla="*/ 4649922 w 8636594"/>
              <a:gd name="connsiteY70" fmla="*/ 5390040 h 6632561"/>
              <a:gd name="connsiteX71" fmla="*/ 4680742 w 8636594"/>
              <a:gd name="connsiteY71" fmla="*/ 5360014 h 6632561"/>
              <a:gd name="connsiteX72" fmla="*/ 4711259 w 8636594"/>
              <a:gd name="connsiteY72" fmla="*/ 5329755 h 6632561"/>
              <a:gd name="connsiteX73" fmla="*/ 4741478 w 8636594"/>
              <a:gd name="connsiteY73" fmla="*/ 5299266 h 6632561"/>
              <a:gd name="connsiteX74" fmla="*/ 4771408 w 8636594"/>
              <a:gd name="connsiteY74" fmla="*/ 5268551 h 6632561"/>
              <a:gd name="connsiteX75" fmla="*/ 4801053 w 8636594"/>
              <a:gd name="connsiteY75" fmla="*/ 5237614 h 6632561"/>
              <a:gd name="connsiteX76" fmla="*/ 4830420 w 8636594"/>
              <a:gd name="connsiteY76" fmla="*/ 5206458 h 6632561"/>
              <a:gd name="connsiteX77" fmla="*/ 4859516 w 8636594"/>
              <a:gd name="connsiteY77" fmla="*/ 5175087 h 6632561"/>
              <a:gd name="connsiteX78" fmla="*/ 4888347 w 8636594"/>
              <a:gd name="connsiteY78" fmla="*/ 5143504 h 6632561"/>
              <a:gd name="connsiteX79" fmla="*/ 4916919 w 8636594"/>
              <a:gd name="connsiteY79" fmla="*/ 5111713 h 6632561"/>
              <a:gd name="connsiteX80" fmla="*/ 4945238 w 8636594"/>
              <a:gd name="connsiteY80" fmla="*/ 5079717 h 6632561"/>
              <a:gd name="connsiteX81" fmla="*/ 4973311 w 8636594"/>
              <a:gd name="connsiteY81" fmla="*/ 5047519 h 6632561"/>
              <a:gd name="connsiteX82" fmla="*/ 5001145 w 8636594"/>
              <a:gd name="connsiteY82" fmla="*/ 5015124 h 6632561"/>
              <a:gd name="connsiteX83" fmla="*/ 5028745 w 8636594"/>
              <a:gd name="connsiteY83" fmla="*/ 4982535 h 6632561"/>
              <a:gd name="connsiteX84" fmla="*/ 5056117 w 8636594"/>
              <a:gd name="connsiteY84" fmla="*/ 4949755 h 6632561"/>
              <a:gd name="connsiteX85" fmla="*/ 5083269 w 8636594"/>
              <a:gd name="connsiteY85" fmla="*/ 4916787 h 6632561"/>
              <a:gd name="connsiteX86" fmla="*/ 5110207 w 8636594"/>
              <a:gd name="connsiteY86" fmla="*/ 4883636 h 6632561"/>
              <a:gd name="connsiteX87" fmla="*/ 5136937 w 8636594"/>
              <a:gd name="connsiteY87" fmla="*/ 4850305 h 6632561"/>
              <a:gd name="connsiteX88" fmla="*/ 5163464 w 8636594"/>
              <a:gd name="connsiteY88" fmla="*/ 4816797 h 6632561"/>
              <a:gd name="connsiteX89" fmla="*/ 5215940 w 8636594"/>
              <a:gd name="connsiteY89" fmla="*/ 4749265 h 6632561"/>
              <a:gd name="connsiteX90" fmla="*/ 5267684 w 8636594"/>
              <a:gd name="connsiteY90" fmla="*/ 4681068 h 6632561"/>
              <a:gd name="connsiteX91" fmla="*/ 5318748 w 8636594"/>
              <a:gd name="connsiteY91" fmla="*/ 4612234 h 6632561"/>
              <a:gd name="connsiteX92" fmla="*/ 5369182 w 8636594"/>
              <a:gd name="connsiteY92" fmla="*/ 4542793 h 6632561"/>
              <a:gd name="connsiteX93" fmla="*/ 5419038 w 8636594"/>
              <a:gd name="connsiteY93" fmla="*/ 4472771 h 6632561"/>
              <a:gd name="connsiteX94" fmla="*/ 5468365 w 8636594"/>
              <a:gd name="connsiteY94" fmla="*/ 4402196 h 6632561"/>
              <a:gd name="connsiteX95" fmla="*/ 5517215 w 8636594"/>
              <a:gd name="connsiteY95" fmla="*/ 4331098 h 6632561"/>
              <a:gd name="connsiteX96" fmla="*/ 5565637 w 8636594"/>
              <a:gd name="connsiteY96" fmla="*/ 4259503 h 6632561"/>
              <a:gd name="connsiteX97" fmla="*/ 5613684 w 8636594"/>
              <a:gd name="connsiteY97" fmla="*/ 4187441 h 6632561"/>
              <a:gd name="connsiteX98" fmla="*/ 5685160 w 8636594"/>
              <a:gd name="connsiteY98" fmla="*/ 4078531 h 6632561"/>
              <a:gd name="connsiteX99" fmla="*/ 5756074 w 8636594"/>
              <a:gd name="connsiteY99" fmla="*/ 3968727 h 6632561"/>
              <a:gd name="connsiteX100" fmla="*/ 5873483 w 8636594"/>
              <a:gd name="connsiteY100" fmla="*/ 3783989 h 6632561"/>
              <a:gd name="connsiteX101" fmla="*/ 6203209 w 8636594"/>
              <a:gd name="connsiteY101" fmla="*/ 3258640 h 6632561"/>
              <a:gd name="connsiteX102" fmla="*/ 6299430 w 8636594"/>
              <a:gd name="connsiteY102" fmla="*/ 3107321 h 6632561"/>
              <a:gd name="connsiteX103" fmla="*/ 6372650 w 8636594"/>
              <a:gd name="connsiteY103" fmla="*/ 2993735 h 6632561"/>
              <a:gd name="connsiteX104" fmla="*/ 6453197 w 8636594"/>
              <a:gd name="connsiteY104" fmla="*/ 2869788 h 6632561"/>
              <a:gd name="connsiteX105" fmla="*/ 6564167 w 8636594"/>
              <a:gd name="connsiteY105" fmla="*/ 2696807 h 6632561"/>
              <a:gd name="connsiteX106" fmla="*/ 6976233 w 8636594"/>
              <a:gd name="connsiteY106" fmla="*/ 2045274 h 6632561"/>
              <a:gd name="connsiteX107" fmla="*/ 7086755 w 8636594"/>
              <a:gd name="connsiteY107" fmla="*/ 1872743 h 6632561"/>
              <a:gd name="connsiteX108" fmla="*/ 7170279 w 8636594"/>
              <a:gd name="connsiteY108" fmla="*/ 1744202 h 6632561"/>
              <a:gd name="connsiteX109" fmla="*/ 7226351 w 8636594"/>
              <a:gd name="connsiteY109" fmla="*/ 1659017 h 6632561"/>
              <a:gd name="connsiteX110" fmla="*/ 7282789 w 8636594"/>
              <a:gd name="connsiteY110" fmla="*/ 1574303 h 6632561"/>
              <a:gd name="connsiteX111" fmla="*/ 7339643 w 8636594"/>
              <a:gd name="connsiteY111" fmla="*/ 1490113 h 6632561"/>
              <a:gd name="connsiteX112" fmla="*/ 7396957 w 8636594"/>
              <a:gd name="connsiteY112" fmla="*/ 1406503 h 6632561"/>
              <a:gd name="connsiteX113" fmla="*/ 7454781 w 8636594"/>
              <a:gd name="connsiteY113" fmla="*/ 1323526 h 6632561"/>
              <a:gd name="connsiteX114" fmla="*/ 7513161 w 8636594"/>
              <a:gd name="connsiteY114" fmla="*/ 1241237 h 6632561"/>
              <a:gd name="connsiteX115" fmla="*/ 7572144 w 8636594"/>
              <a:gd name="connsiteY115" fmla="*/ 1159689 h 6632561"/>
              <a:gd name="connsiteX116" fmla="*/ 7601877 w 8636594"/>
              <a:gd name="connsiteY116" fmla="*/ 1119210 h 6632561"/>
              <a:gd name="connsiteX117" fmla="*/ 7631779 w 8636594"/>
              <a:gd name="connsiteY117" fmla="*/ 1078937 h 6632561"/>
              <a:gd name="connsiteX118" fmla="*/ 7661855 w 8636594"/>
              <a:gd name="connsiteY118" fmla="*/ 1038876 h 6632561"/>
              <a:gd name="connsiteX119" fmla="*/ 7692111 w 8636594"/>
              <a:gd name="connsiteY119" fmla="*/ 999035 h 6632561"/>
              <a:gd name="connsiteX120" fmla="*/ 7722554 w 8636594"/>
              <a:gd name="connsiteY120" fmla="*/ 959419 h 6632561"/>
              <a:gd name="connsiteX121" fmla="*/ 7753190 w 8636594"/>
              <a:gd name="connsiteY121" fmla="*/ 920037 h 6632561"/>
              <a:gd name="connsiteX122" fmla="*/ 7784023 w 8636594"/>
              <a:gd name="connsiteY122" fmla="*/ 880894 h 6632561"/>
              <a:gd name="connsiteX123" fmla="*/ 7815061 w 8636594"/>
              <a:gd name="connsiteY123" fmla="*/ 841997 h 6632561"/>
              <a:gd name="connsiteX124" fmla="*/ 7846308 w 8636594"/>
              <a:gd name="connsiteY124" fmla="*/ 803354 h 6632561"/>
              <a:gd name="connsiteX125" fmla="*/ 7877772 w 8636594"/>
              <a:gd name="connsiteY125" fmla="*/ 764970 h 6632561"/>
              <a:gd name="connsiteX126" fmla="*/ 7909458 w 8636594"/>
              <a:gd name="connsiteY126" fmla="*/ 726853 h 6632561"/>
              <a:gd name="connsiteX127" fmla="*/ 7941371 w 8636594"/>
              <a:gd name="connsiteY127" fmla="*/ 689010 h 6632561"/>
              <a:gd name="connsiteX128" fmla="*/ 7973518 w 8636594"/>
              <a:gd name="connsiteY128" fmla="*/ 651447 h 6632561"/>
              <a:gd name="connsiteX129" fmla="*/ 8005905 w 8636594"/>
              <a:gd name="connsiteY129" fmla="*/ 614171 h 6632561"/>
              <a:gd name="connsiteX130" fmla="*/ 8038538 w 8636594"/>
              <a:gd name="connsiteY130" fmla="*/ 577189 h 6632561"/>
              <a:gd name="connsiteX131" fmla="*/ 8071421 w 8636594"/>
              <a:gd name="connsiteY131" fmla="*/ 540507 h 6632561"/>
              <a:gd name="connsiteX132" fmla="*/ 8104563 w 8636594"/>
              <a:gd name="connsiteY132" fmla="*/ 504132 h 6632561"/>
              <a:gd name="connsiteX133" fmla="*/ 8137967 w 8636594"/>
              <a:gd name="connsiteY133" fmla="*/ 468072 h 6632561"/>
              <a:gd name="connsiteX134" fmla="*/ 8171641 w 8636594"/>
              <a:gd name="connsiteY134" fmla="*/ 432332 h 6632561"/>
              <a:gd name="connsiteX135" fmla="*/ 8205590 w 8636594"/>
              <a:gd name="connsiteY135" fmla="*/ 396920 h 6632561"/>
              <a:gd name="connsiteX136" fmla="*/ 8239820 w 8636594"/>
              <a:gd name="connsiteY136" fmla="*/ 361843 h 6632561"/>
              <a:gd name="connsiteX137" fmla="*/ 8274337 w 8636594"/>
              <a:gd name="connsiteY137" fmla="*/ 327107 h 6632561"/>
              <a:gd name="connsiteX138" fmla="*/ 8309147 w 8636594"/>
              <a:gd name="connsiteY138" fmla="*/ 292718 h 6632561"/>
              <a:gd name="connsiteX139" fmla="*/ 8344256 w 8636594"/>
              <a:gd name="connsiteY139" fmla="*/ 258685 h 6632561"/>
              <a:gd name="connsiteX140" fmla="*/ 8379669 w 8636594"/>
              <a:gd name="connsiteY140" fmla="*/ 225013 h 6632561"/>
              <a:gd name="connsiteX141" fmla="*/ 8415394 w 8636594"/>
              <a:gd name="connsiteY141" fmla="*/ 191709 h 6632561"/>
              <a:gd name="connsiteX142" fmla="*/ 8451434 w 8636594"/>
              <a:gd name="connsiteY142" fmla="*/ 158780 h 6632561"/>
              <a:gd name="connsiteX143" fmla="*/ 8487798 w 8636594"/>
              <a:gd name="connsiteY143" fmla="*/ 126233 h 6632561"/>
              <a:gd name="connsiteX144" fmla="*/ 8524489 w 8636594"/>
              <a:gd name="connsiteY144" fmla="*/ 94075 h 6632561"/>
              <a:gd name="connsiteX145" fmla="*/ 8561515 w 8636594"/>
              <a:gd name="connsiteY145" fmla="*/ 62312 h 6632561"/>
              <a:gd name="connsiteX146" fmla="*/ 8598881 w 8636594"/>
              <a:gd name="connsiteY146" fmla="*/ 30951 h 6632561"/>
              <a:gd name="connsiteX147" fmla="*/ 8636594 w 8636594"/>
              <a:gd name="connsiteY147" fmla="*/ 0 h 6632561"/>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222486 w 8636594"/>
              <a:gd name="connsiteY6" fmla="*/ 5687627 h 6622937"/>
              <a:gd name="connsiteX7" fmla="*/ 2412216 w 8636594"/>
              <a:gd name="connsiteY7" fmla="*/ 5587741 h 6622937"/>
              <a:gd name="connsiteX8" fmla="*/ 2490090 w 8636594"/>
              <a:gd name="connsiteY8" fmla="*/ 5591230 h 6622937"/>
              <a:gd name="connsiteX9" fmla="*/ 2561975 w 8636594"/>
              <a:gd name="connsiteY9" fmla="*/ 5533193 h 6622937"/>
              <a:gd name="connsiteX10" fmla="*/ 2066817 w 8636594"/>
              <a:gd name="connsiteY10" fmla="*/ 6622937 h 6622937"/>
              <a:gd name="connsiteX11" fmla="*/ 2126742 w 8636594"/>
              <a:gd name="connsiteY11" fmla="*/ 6612869 h 6622937"/>
              <a:gd name="connsiteX12" fmla="*/ 2185991 w 8636594"/>
              <a:gd name="connsiteY12" fmla="*/ 6602362 h 6622937"/>
              <a:gd name="connsiteX13" fmla="*/ 2244569 w 8636594"/>
              <a:gd name="connsiteY13" fmla="*/ 6591417 h 6622937"/>
              <a:gd name="connsiteX14" fmla="*/ 2302482 w 8636594"/>
              <a:gd name="connsiteY14" fmla="*/ 6580040 h 6622937"/>
              <a:gd name="connsiteX15" fmla="*/ 2359737 w 8636594"/>
              <a:gd name="connsiteY15" fmla="*/ 6568233 h 6622937"/>
              <a:gd name="connsiteX16" fmla="*/ 2416341 w 8636594"/>
              <a:gd name="connsiteY16" fmla="*/ 6555999 h 6622937"/>
              <a:gd name="connsiteX17" fmla="*/ 2472299 w 8636594"/>
              <a:gd name="connsiteY17" fmla="*/ 6543344 h 6622937"/>
              <a:gd name="connsiteX18" fmla="*/ 2527618 w 8636594"/>
              <a:gd name="connsiteY18" fmla="*/ 6530269 h 6622937"/>
              <a:gd name="connsiteX19" fmla="*/ 2582304 w 8636594"/>
              <a:gd name="connsiteY19" fmla="*/ 6516778 h 6622937"/>
              <a:gd name="connsiteX20" fmla="*/ 2636364 w 8636594"/>
              <a:gd name="connsiteY20" fmla="*/ 6502876 h 6622937"/>
              <a:gd name="connsiteX21" fmla="*/ 2689804 w 8636594"/>
              <a:gd name="connsiteY21" fmla="*/ 6488565 h 6622937"/>
              <a:gd name="connsiteX22" fmla="*/ 2742629 w 8636594"/>
              <a:gd name="connsiteY22" fmla="*/ 6473849 h 6622937"/>
              <a:gd name="connsiteX23" fmla="*/ 2794848 w 8636594"/>
              <a:gd name="connsiteY23" fmla="*/ 6458731 h 6622937"/>
              <a:gd name="connsiteX24" fmla="*/ 2846466 w 8636594"/>
              <a:gd name="connsiteY24" fmla="*/ 6443216 h 6622937"/>
              <a:gd name="connsiteX25" fmla="*/ 2897488 w 8636594"/>
              <a:gd name="connsiteY25" fmla="*/ 6427305 h 6622937"/>
              <a:gd name="connsiteX26" fmla="*/ 2947923 w 8636594"/>
              <a:gd name="connsiteY26" fmla="*/ 6411004 h 6622937"/>
              <a:gd name="connsiteX27" fmla="*/ 2997775 w 8636594"/>
              <a:gd name="connsiteY27" fmla="*/ 6394316 h 6622937"/>
              <a:gd name="connsiteX28" fmla="*/ 3047052 w 8636594"/>
              <a:gd name="connsiteY28" fmla="*/ 6377243 h 6622937"/>
              <a:gd name="connsiteX29" fmla="*/ 3095759 w 8636594"/>
              <a:gd name="connsiteY29" fmla="*/ 6359791 h 6622937"/>
              <a:gd name="connsiteX30" fmla="*/ 3143903 w 8636594"/>
              <a:gd name="connsiteY30" fmla="*/ 6341961 h 6622937"/>
              <a:gd name="connsiteX31" fmla="*/ 3191491 w 8636594"/>
              <a:gd name="connsiteY31" fmla="*/ 6323757 h 6622937"/>
              <a:gd name="connsiteX32" fmla="*/ 3238528 w 8636594"/>
              <a:gd name="connsiteY32" fmla="*/ 6305184 h 6622937"/>
              <a:gd name="connsiteX33" fmla="*/ 3285021 w 8636594"/>
              <a:gd name="connsiteY33" fmla="*/ 6286245 h 6622937"/>
              <a:gd name="connsiteX34" fmla="*/ 3330977 w 8636594"/>
              <a:gd name="connsiteY34" fmla="*/ 6266942 h 6622937"/>
              <a:gd name="connsiteX35" fmla="*/ 3376401 w 8636594"/>
              <a:gd name="connsiteY35" fmla="*/ 6247281 h 6622937"/>
              <a:gd name="connsiteX36" fmla="*/ 3421300 w 8636594"/>
              <a:gd name="connsiteY36" fmla="*/ 6227263 h 6622937"/>
              <a:gd name="connsiteX37" fmla="*/ 3465680 w 8636594"/>
              <a:gd name="connsiteY37" fmla="*/ 6206893 h 6622937"/>
              <a:gd name="connsiteX38" fmla="*/ 3509548 w 8636594"/>
              <a:gd name="connsiteY38" fmla="*/ 6186174 h 6622937"/>
              <a:gd name="connsiteX39" fmla="*/ 3552910 w 8636594"/>
              <a:gd name="connsiteY39" fmla="*/ 6165110 h 6622937"/>
              <a:gd name="connsiteX40" fmla="*/ 3595773 w 8636594"/>
              <a:gd name="connsiteY40" fmla="*/ 6143704 h 6622937"/>
              <a:gd name="connsiteX41" fmla="*/ 3638142 w 8636594"/>
              <a:gd name="connsiteY41" fmla="*/ 6121960 h 6622937"/>
              <a:gd name="connsiteX42" fmla="*/ 3680024 w 8636594"/>
              <a:gd name="connsiteY42" fmla="*/ 6099881 h 6622937"/>
              <a:gd name="connsiteX43" fmla="*/ 3721426 w 8636594"/>
              <a:gd name="connsiteY43" fmla="*/ 6077471 h 6622937"/>
              <a:gd name="connsiteX44" fmla="*/ 3762353 w 8636594"/>
              <a:gd name="connsiteY44" fmla="*/ 6054733 h 6622937"/>
              <a:gd name="connsiteX45" fmla="*/ 3802812 w 8636594"/>
              <a:gd name="connsiteY45" fmla="*/ 6031671 h 6622937"/>
              <a:gd name="connsiteX46" fmla="*/ 3842810 w 8636594"/>
              <a:gd name="connsiteY46" fmla="*/ 6008288 h 6622937"/>
              <a:gd name="connsiteX47" fmla="*/ 3882352 w 8636594"/>
              <a:gd name="connsiteY47" fmla="*/ 5984588 h 6622937"/>
              <a:gd name="connsiteX48" fmla="*/ 3921445 w 8636594"/>
              <a:gd name="connsiteY48" fmla="*/ 5960574 h 6622937"/>
              <a:gd name="connsiteX49" fmla="*/ 3960096 w 8636594"/>
              <a:gd name="connsiteY49" fmla="*/ 5936250 h 6622937"/>
              <a:gd name="connsiteX50" fmla="*/ 3998311 w 8636594"/>
              <a:gd name="connsiteY50" fmla="*/ 5911619 h 6622937"/>
              <a:gd name="connsiteX51" fmla="*/ 4036095 w 8636594"/>
              <a:gd name="connsiteY51" fmla="*/ 5886685 h 6622937"/>
              <a:gd name="connsiteX52" fmla="*/ 4073456 w 8636594"/>
              <a:gd name="connsiteY52" fmla="*/ 5861452 h 6622937"/>
              <a:gd name="connsiteX53" fmla="*/ 4110400 w 8636594"/>
              <a:gd name="connsiteY53" fmla="*/ 5835922 h 6622937"/>
              <a:gd name="connsiteX54" fmla="*/ 4146933 w 8636594"/>
              <a:gd name="connsiteY54" fmla="*/ 5810100 h 6622937"/>
              <a:gd name="connsiteX55" fmla="*/ 4183061 w 8636594"/>
              <a:gd name="connsiteY55" fmla="*/ 5783988 h 6622937"/>
              <a:gd name="connsiteX56" fmla="*/ 4218791 w 8636594"/>
              <a:gd name="connsiteY56" fmla="*/ 5757591 h 6622937"/>
              <a:gd name="connsiteX57" fmla="*/ 4254129 w 8636594"/>
              <a:gd name="connsiteY57" fmla="*/ 5730912 h 6622937"/>
              <a:gd name="connsiteX58" fmla="*/ 4289081 w 8636594"/>
              <a:gd name="connsiteY58" fmla="*/ 5703955 h 6622937"/>
              <a:gd name="connsiteX59" fmla="*/ 4323654 w 8636594"/>
              <a:gd name="connsiteY59" fmla="*/ 5676722 h 6622937"/>
              <a:gd name="connsiteX60" fmla="*/ 4357854 w 8636594"/>
              <a:gd name="connsiteY60" fmla="*/ 5649218 h 6622937"/>
              <a:gd name="connsiteX61" fmla="*/ 4391688 w 8636594"/>
              <a:gd name="connsiteY61" fmla="*/ 5621446 h 6622937"/>
              <a:gd name="connsiteX62" fmla="*/ 4425162 w 8636594"/>
              <a:gd name="connsiteY62" fmla="*/ 5593409 h 6622937"/>
              <a:gd name="connsiteX63" fmla="*/ 4458281 w 8636594"/>
              <a:gd name="connsiteY63" fmla="*/ 5565111 h 6622937"/>
              <a:gd name="connsiteX64" fmla="*/ 4491053 w 8636594"/>
              <a:gd name="connsiteY64" fmla="*/ 5536556 h 6622937"/>
              <a:gd name="connsiteX65" fmla="*/ 4523484 w 8636594"/>
              <a:gd name="connsiteY65" fmla="*/ 5507747 h 6622937"/>
              <a:gd name="connsiteX66" fmla="*/ 4555580 w 8636594"/>
              <a:gd name="connsiteY66" fmla="*/ 5478687 h 6622937"/>
              <a:gd name="connsiteX67" fmla="*/ 4587347 w 8636594"/>
              <a:gd name="connsiteY67" fmla="*/ 5449380 h 6622937"/>
              <a:gd name="connsiteX68" fmla="*/ 4618793 w 8636594"/>
              <a:gd name="connsiteY68" fmla="*/ 5419830 h 6622937"/>
              <a:gd name="connsiteX69" fmla="*/ 4649922 w 8636594"/>
              <a:gd name="connsiteY69" fmla="*/ 5390040 h 6622937"/>
              <a:gd name="connsiteX70" fmla="*/ 4680742 w 8636594"/>
              <a:gd name="connsiteY70" fmla="*/ 5360014 h 6622937"/>
              <a:gd name="connsiteX71" fmla="*/ 4711259 w 8636594"/>
              <a:gd name="connsiteY71" fmla="*/ 5329755 h 6622937"/>
              <a:gd name="connsiteX72" fmla="*/ 4741478 w 8636594"/>
              <a:gd name="connsiteY72" fmla="*/ 5299266 h 6622937"/>
              <a:gd name="connsiteX73" fmla="*/ 4771408 w 8636594"/>
              <a:gd name="connsiteY73" fmla="*/ 5268551 h 6622937"/>
              <a:gd name="connsiteX74" fmla="*/ 4801053 w 8636594"/>
              <a:gd name="connsiteY74" fmla="*/ 5237614 h 6622937"/>
              <a:gd name="connsiteX75" fmla="*/ 4830420 w 8636594"/>
              <a:gd name="connsiteY75" fmla="*/ 5206458 h 6622937"/>
              <a:gd name="connsiteX76" fmla="*/ 4859516 w 8636594"/>
              <a:gd name="connsiteY76" fmla="*/ 5175087 h 6622937"/>
              <a:gd name="connsiteX77" fmla="*/ 4888347 w 8636594"/>
              <a:gd name="connsiteY77" fmla="*/ 5143504 h 6622937"/>
              <a:gd name="connsiteX78" fmla="*/ 4916919 w 8636594"/>
              <a:gd name="connsiteY78" fmla="*/ 5111713 h 6622937"/>
              <a:gd name="connsiteX79" fmla="*/ 4945238 w 8636594"/>
              <a:gd name="connsiteY79" fmla="*/ 5079717 h 6622937"/>
              <a:gd name="connsiteX80" fmla="*/ 4973311 w 8636594"/>
              <a:gd name="connsiteY80" fmla="*/ 5047519 h 6622937"/>
              <a:gd name="connsiteX81" fmla="*/ 5001145 w 8636594"/>
              <a:gd name="connsiteY81" fmla="*/ 5015124 h 6622937"/>
              <a:gd name="connsiteX82" fmla="*/ 5028745 w 8636594"/>
              <a:gd name="connsiteY82" fmla="*/ 4982535 h 6622937"/>
              <a:gd name="connsiteX83" fmla="*/ 5056117 w 8636594"/>
              <a:gd name="connsiteY83" fmla="*/ 4949755 h 6622937"/>
              <a:gd name="connsiteX84" fmla="*/ 5083269 w 8636594"/>
              <a:gd name="connsiteY84" fmla="*/ 4916787 h 6622937"/>
              <a:gd name="connsiteX85" fmla="*/ 5110207 w 8636594"/>
              <a:gd name="connsiteY85" fmla="*/ 4883636 h 6622937"/>
              <a:gd name="connsiteX86" fmla="*/ 5136937 w 8636594"/>
              <a:gd name="connsiteY86" fmla="*/ 4850305 h 6622937"/>
              <a:gd name="connsiteX87" fmla="*/ 5163464 w 8636594"/>
              <a:gd name="connsiteY87" fmla="*/ 4816797 h 6622937"/>
              <a:gd name="connsiteX88" fmla="*/ 5215940 w 8636594"/>
              <a:gd name="connsiteY88" fmla="*/ 4749265 h 6622937"/>
              <a:gd name="connsiteX89" fmla="*/ 5267684 w 8636594"/>
              <a:gd name="connsiteY89" fmla="*/ 4681068 h 6622937"/>
              <a:gd name="connsiteX90" fmla="*/ 5318748 w 8636594"/>
              <a:gd name="connsiteY90" fmla="*/ 4612234 h 6622937"/>
              <a:gd name="connsiteX91" fmla="*/ 5369182 w 8636594"/>
              <a:gd name="connsiteY91" fmla="*/ 4542793 h 6622937"/>
              <a:gd name="connsiteX92" fmla="*/ 5419038 w 8636594"/>
              <a:gd name="connsiteY92" fmla="*/ 4472771 h 6622937"/>
              <a:gd name="connsiteX93" fmla="*/ 5468365 w 8636594"/>
              <a:gd name="connsiteY93" fmla="*/ 4402196 h 6622937"/>
              <a:gd name="connsiteX94" fmla="*/ 5517215 w 8636594"/>
              <a:gd name="connsiteY94" fmla="*/ 4331098 h 6622937"/>
              <a:gd name="connsiteX95" fmla="*/ 5565637 w 8636594"/>
              <a:gd name="connsiteY95" fmla="*/ 4259503 h 6622937"/>
              <a:gd name="connsiteX96" fmla="*/ 5613684 w 8636594"/>
              <a:gd name="connsiteY96" fmla="*/ 4187441 h 6622937"/>
              <a:gd name="connsiteX97" fmla="*/ 5685160 w 8636594"/>
              <a:gd name="connsiteY97" fmla="*/ 4078531 h 6622937"/>
              <a:gd name="connsiteX98" fmla="*/ 5756074 w 8636594"/>
              <a:gd name="connsiteY98" fmla="*/ 3968727 h 6622937"/>
              <a:gd name="connsiteX99" fmla="*/ 5873483 w 8636594"/>
              <a:gd name="connsiteY99" fmla="*/ 3783989 h 6622937"/>
              <a:gd name="connsiteX100" fmla="*/ 6203209 w 8636594"/>
              <a:gd name="connsiteY100" fmla="*/ 3258640 h 6622937"/>
              <a:gd name="connsiteX101" fmla="*/ 6299430 w 8636594"/>
              <a:gd name="connsiteY101" fmla="*/ 3107321 h 6622937"/>
              <a:gd name="connsiteX102" fmla="*/ 6372650 w 8636594"/>
              <a:gd name="connsiteY102" fmla="*/ 2993735 h 6622937"/>
              <a:gd name="connsiteX103" fmla="*/ 6453197 w 8636594"/>
              <a:gd name="connsiteY103" fmla="*/ 2869788 h 6622937"/>
              <a:gd name="connsiteX104" fmla="*/ 6564167 w 8636594"/>
              <a:gd name="connsiteY104" fmla="*/ 2696807 h 6622937"/>
              <a:gd name="connsiteX105" fmla="*/ 6976233 w 8636594"/>
              <a:gd name="connsiteY105" fmla="*/ 2045274 h 6622937"/>
              <a:gd name="connsiteX106" fmla="*/ 7086755 w 8636594"/>
              <a:gd name="connsiteY106" fmla="*/ 1872743 h 6622937"/>
              <a:gd name="connsiteX107" fmla="*/ 7170279 w 8636594"/>
              <a:gd name="connsiteY107" fmla="*/ 1744202 h 6622937"/>
              <a:gd name="connsiteX108" fmla="*/ 7226351 w 8636594"/>
              <a:gd name="connsiteY108" fmla="*/ 1659017 h 6622937"/>
              <a:gd name="connsiteX109" fmla="*/ 7282789 w 8636594"/>
              <a:gd name="connsiteY109" fmla="*/ 1574303 h 6622937"/>
              <a:gd name="connsiteX110" fmla="*/ 7339643 w 8636594"/>
              <a:gd name="connsiteY110" fmla="*/ 1490113 h 6622937"/>
              <a:gd name="connsiteX111" fmla="*/ 7396957 w 8636594"/>
              <a:gd name="connsiteY111" fmla="*/ 1406503 h 6622937"/>
              <a:gd name="connsiteX112" fmla="*/ 7454781 w 8636594"/>
              <a:gd name="connsiteY112" fmla="*/ 1323526 h 6622937"/>
              <a:gd name="connsiteX113" fmla="*/ 7513161 w 8636594"/>
              <a:gd name="connsiteY113" fmla="*/ 1241237 h 6622937"/>
              <a:gd name="connsiteX114" fmla="*/ 7572144 w 8636594"/>
              <a:gd name="connsiteY114" fmla="*/ 1159689 h 6622937"/>
              <a:gd name="connsiteX115" fmla="*/ 7601877 w 8636594"/>
              <a:gd name="connsiteY115" fmla="*/ 1119210 h 6622937"/>
              <a:gd name="connsiteX116" fmla="*/ 7631779 w 8636594"/>
              <a:gd name="connsiteY116" fmla="*/ 1078937 h 6622937"/>
              <a:gd name="connsiteX117" fmla="*/ 7661855 w 8636594"/>
              <a:gd name="connsiteY117" fmla="*/ 1038876 h 6622937"/>
              <a:gd name="connsiteX118" fmla="*/ 7692111 w 8636594"/>
              <a:gd name="connsiteY118" fmla="*/ 999035 h 6622937"/>
              <a:gd name="connsiteX119" fmla="*/ 7722554 w 8636594"/>
              <a:gd name="connsiteY119" fmla="*/ 959419 h 6622937"/>
              <a:gd name="connsiteX120" fmla="*/ 7753190 w 8636594"/>
              <a:gd name="connsiteY120" fmla="*/ 920037 h 6622937"/>
              <a:gd name="connsiteX121" fmla="*/ 7784023 w 8636594"/>
              <a:gd name="connsiteY121" fmla="*/ 880894 h 6622937"/>
              <a:gd name="connsiteX122" fmla="*/ 7815061 w 8636594"/>
              <a:gd name="connsiteY122" fmla="*/ 841997 h 6622937"/>
              <a:gd name="connsiteX123" fmla="*/ 7846308 w 8636594"/>
              <a:gd name="connsiteY123" fmla="*/ 803354 h 6622937"/>
              <a:gd name="connsiteX124" fmla="*/ 7877772 w 8636594"/>
              <a:gd name="connsiteY124" fmla="*/ 764970 h 6622937"/>
              <a:gd name="connsiteX125" fmla="*/ 7909458 w 8636594"/>
              <a:gd name="connsiteY125" fmla="*/ 726853 h 6622937"/>
              <a:gd name="connsiteX126" fmla="*/ 7941371 w 8636594"/>
              <a:gd name="connsiteY126" fmla="*/ 689010 h 6622937"/>
              <a:gd name="connsiteX127" fmla="*/ 7973518 w 8636594"/>
              <a:gd name="connsiteY127" fmla="*/ 651447 h 6622937"/>
              <a:gd name="connsiteX128" fmla="*/ 8005905 w 8636594"/>
              <a:gd name="connsiteY128" fmla="*/ 614171 h 6622937"/>
              <a:gd name="connsiteX129" fmla="*/ 8038538 w 8636594"/>
              <a:gd name="connsiteY129" fmla="*/ 577189 h 6622937"/>
              <a:gd name="connsiteX130" fmla="*/ 8071421 w 8636594"/>
              <a:gd name="connsiteY130" fmla="*/ 540507 h 6622937"/>
              <a:gd name="connsiteX131" fmla="*/ 8104563 w 8636594"/>
              <a:gd name="connsiteY131" fmla="*/ 504132 h 6622937"/>
              <a:gd name="connsiteX132" fmla="*/ 8137967 w 8636594"/>
              <a:gd name="connsiteY132" fmla="*/ 468072 h 6622937"/>
              <a:gd name="connsiteX133" fmla="*/ 8171641 w 8636594"/>
              <a:gd name="connsiteY133" fmla="*/ 432332 h 6622937"/>
              <a:gd name="connsiteX134" fmla="*/ 8205590 w 8636594"/>
              <a:gd name="connsiteY134" fmla="*/ 396920 h 6622937"/>
              <a:gd name="connsiteX135" fmla="*/ 8239820 w 8636594"/>
              <a:gd name="connsiteY135" fmla="*/ 361843 h 6622937"/>
              <a:gd name="connsiteX136" fmla="*/ 8274337 w 8636594"/>
              <a:gd name="connsiteY136" fmla="*/ 327107 h 6622937"/>
              <a:gd name="connsiteX137" fmla="*/ 8309147 w 8636594"/>
              <a:gd name="connsiteY137" fmla="*/ 292718 h 6622937"/>
              <a:gd name="connsiteX138" fmla="*/ 8344256 w 8636594"/>
              <a:gd name="connsiteY138" fmla="*/ 258685 h 6622937"/>
              <a:gd name="connsiteX139" fmla="*/ 8379669 w 8636594"/>
              <a:gd name="connsiteY139" fmla="*/ 225013 h 6622937"/>
              <a:gd name="connsiteX140" fmla="*/ 8415394 w 8636594"/>
              <a:gd name="connsiteY140" fmla="*/ 191709 h 6622937"/>
              <a:gd name="connsiteX141" fmla="*/ 8451434 w 8636594"/>
              <a:gd name="connsiteY141" fmla="*/ 158780 h 6622937"/>
              <a:gd name="connsiteX142" fmla="*/ 8487798 w 8636594"/>
              <a:gd name="connsiteY142" fmla="*/ 126233 h 6622937"/>
              <a:gd name="connsiteX143" fmla="*/ 8524489 w 8636594"/>
              <a:gd name="connsiteY143" fmla="*/ 94075 h 6622937"/>
              <a:gd name="connsiteX144" fmla="*/ 8561515 w 8636594"/>
              <a:gd name="connsiteY144" fmla="*/ 62312 h 6622937"/>
              <a:gd name="connsiteX145" fmla="*/ 8598881 w 8636594"/>
              <a:gd name="connsiteY145" fmla="*/ 30951 h 6622937"/>
              <a:gd name="connsiteX146" fmla="*/ 8636594 w 8636594"/>
              <a:gd name="connsiteY146"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222486 w 8636594"/>
              <a:gd name="connsiteY5" fmla="*/ 5687627 h 6622937"/>
              <a:gd name="connsiteX6" fmla="*/ 2412216 w 8636594"/>
              <a:gd name="connsiteY6" fmla="*/ 5587741 h 6622937"/>
              <a:gd name="connsiteX7" fmla="*/ 2490090 w 8636594"/>
              <a:gd name="connsiteY7" fmla="*/ 5591230 h 6622937"/>
              <a:gd name="connsiteX8" fmla="*/ 2561975 w 8636594"/>
              <a:gd name="connsiteY8" fmla="*/ 5533193 h 6622937"/>
              <a:gd name="connsiteX9" fmla="*/ 2066817 w 8636594"/>
              <a:gd name="connsiteY9" fmla="*/ 6622937 h 6622937"/>
              <a:gd name="connsiteX10" fmla="*/ 2126742 w 8636594"/>
              <a:gd name="connsiteY10" fmla="*/ 6612869 h 6622937"/>
              <a:gd name="connsiteX11" fmla="*/ 2185991 w 8636594"/>
              <a:gd name="connsiteY11" fmla="*/ 6602362 h 6622937"/>
              <a:gd name="connsiteX12" fmla="*/ 2244569 w 8636594"/>
              <a:gd name="connsiteY12" fmla="*/ 6591417 h 6622937"/>
              <a:gd name="connsiteX13" fmla="*/ 2302482 w 8636594"/>
              <a:gd name="connsiteY13" fmla="*/ 6580040 h 6622937"/>
              <a:gd name="connsiteX14" fmla="*/ 2359737 w 8636594"/>
              <a:gd name="connsiteY14" fmla="*/ 6568233 h 6622937"/>
              <a:gd name="connsiteX15" fmla="*/ 2416341 w 8636594"/>
              <a:gd name="connsiteY15" fmla="*/ 6555999 h 6622937"/>
              <a:gd name="connsiteX16" fmla="*/ 2472299 w 8636594"/>
              <a:gd name="connsiteY16" fmla="*/ 6543344 h 6622937"/>
              <a:gd name="connsiteX17" fmla="*/ 2527618 w 8636594"/>
              <a:gd name="connsiteY17" fmla="*/ 6530269 h 6622937"/>
              <a:gd name="connsiteX18" fmla="*/ 2582304 w 8636594"/>
              <a:gd name="connsiteY18" fmla="*/ 6516778 h 6622937"/>
              <a:gd name="connsiteX19" fmla="*/ 2636364 w 8636594"/>
              <a:gd name="connsiteY19" fmla="*/ 6502876 h 6622937"/>
              <a:gd name="connsiteX20" fmla="*/ 2689804 w 8636594"/>
              <a:gd name="connsiteY20" fmla="*/ 6488565 h 6622937"/>
              <a:gd name="connsiteX21" fmla="*/ 2742629 w 8636594"/>
              <a:gd name="connsiteY21" fmla="*/ 6473849 h 6622937"/>
              <a:gd name="connsiteX22" fmla="*/ 2794848 w 8636594"/>
              <a:gd name="connsiteY22" fmla="*/ 6458731 h 6622937"/>
              <a:gd name="connsiteX23" fmla="*/ 2846466 w 8636594"/>
              <a:gd name="connsiteY23" fmla="*/ 6443216 h 6622937"/>
              <a:gd name="connsiteX24" fmla="*/ 2897488 w 8636594"/>
              <a:gd name="connsiteY24" fmla="*/ 6427305 h 6622937"/>
              <a:gd name="connsiteX25" fmla="*/ 2947923 w 8636594"/>
              <a:gd name="connsiteY25" fmla="*/ 6411004 h 6622937"/>
              <a:gd name="connsiteX26" fmla="*/ 2997775 w 8636594"/>
              <a:gd name="connsiteY26" fmla="*/ 6394316 h 6622937"/>
              <a:gd name="connsiteX27" fmla="*/ 3047052 w 8636594"/>
              <a:gd name="connsiteY27" fmla="*/ 6377243 h 6622937"/>
              <a:gd name="connsiteX28" fmla="*/ 3095759 w 8636594"/>
              <a:gd name="connsiteY28" fmla="*/ 6359791 h 6622937"/>
              <a:gd name="connsiteX29" fmla="*/ 3143903 w 8636594"/>
              <a:gd name="connsiteY29" fmla="*/ 6341961 h 6622937"/>
              <a:gd name="connsiteX30" fmla="*/ 3191491 w 8636594"/>
              <a:gd name="connsiteY30" fmla="*/ 6323757 h 6622937"/>
              <a:gd name="connsiteX31" fmla="*/ 3238528 w 8636594"/>
              <a:gd name="connsiteY31" fmla="*/ 6305184 h 6622937"/>
              <a:gd name="connsiteX32" fmla="*/ 3285021 w 8636594"/>
              <a:gd name="connsiteY32" fmla="*/ 6286245 h 6622937"/>
              <a:gd name="connsiteX33" fmla="*/ 3330977 w 8636594"/>
              <a:gd name="connsiteY33" fmla="*/ 6266942 h 6622937"/>
              <a:gd name="connsiteX34" fmla="*/ 3376401 w 8636594"/>
              <a:gd name="connsiteY34" fmla="*/ 6247281 h 6622937"/>
              <a:gd name="connsiteX35" fmla="*/ 3421300 w 8636594"/>
              <a:gd name="connsiteY35" fmla="*/ 6227263 h 6622937"/>
              <a:gd name="connsiteX36" fmla="*/ 3465680 w 8636594"/>
              <a:gd name="connsiteY36" fmla="*/ 6206893 h 6622937"/>
              <a:gd name="connsiteX37" fmla="*/ 3509548 w 8636594"/>
              <a:gd name="connsiteY37" fmla="*/ 6186174 h 6622937"/>
              <a:gd name="connsiteX38" fmla="*/ 3552910 w 8636594"/>
              <a:gd name="connsiteY38" fmla="*/ 6165110 h 6622937"/>
              <a:gd name="connsiteX39" fmla="*/ 3595773 w 8636594"/>
              <a:gd name="connsiteY39" fmla="*/ 6143704 h 6622937"/>
              <a:gd name="connsiteX40" fmla="*/ 3638142 w 8636594"/>
              <a:gd name="connsiteY40" fmla="*/ 6121960 h 6622937"/>
              <a:gd name="connsiteX41" fmla="*/ 3680024 w 8636594"/>
              <a:gd name="connsiteY41" fmla="*/ 6099881 h 6622937"/>
              <a:gd name="connsiteX42" fmla="*/ 3721426 w 8636594"/>
              <a:gd name="connsiteY42" fmla="*/ 6077471 h 6622937"/>
              <a:gd name="connsiteX43" fmla="*/ 3762353 w 8636594"/>
              <a:gd name="connsiteY43" fmla="*/ 6054733 h 6622937"/>
              <a:gd name="connsiteX44" fmla="*/ 3802812 w 8636594"/>
              <a:gd name="connsiteY44" fmla="*/ 6031671 h 6622937"/>
              <a:gd name="connsiteX45" fmla="*/ 3842810 w 8636594"/>
              <a:gd name="connsiteY45" fmla="*/ 6008288 h 6622937"/>
              <a:gd name="connsiteX46" fmla="*/ 3882352 w 8636594"/>
              <a:gd name="connsiteY46" fmla="*/ 5984588 h 6622937"/>
              <a:gd name="connsiteX47" fmla="*/ 3921445 w 8636594"/>
              <a:gd name="connsiteY47" fmla="*/ 5960574 h 6622937"/>
              <a:gd name="connsiteX48" fmla="*/ 3960096 w 8636594"/>
              <a:gd name="connsiteY48" fmla="*/ 5936250 h 6622937"/>
              <a:gd name="connsiteX49" fmla="*/ 3998311 w 8636594"/>
              <a:gd name="connsiteY49" fmla="*/ 5911619 h 6622937"/>
              <a:gd name="connsiteX50" fmla="*/ 4036095 w 8636594"/>
              <a:gd name="connsiteY50" fmla="*/ 5886685 h 6622937"/>
              <a:gd name="connsiteX51" fmla="*/ 4073456 w 8636594"/>
              <a:gd name="connsiteY51" fmla="*/ 5861452 h 6622937"/>
              <a:gd name="connsiteX52" fmla="*/ 4110400 w 8636594"/>
              <a:gd name="connsiteY52" fmla="*/ 5835922 h 6622937"/>
              <a:gd name="connsiteX53" fmla="*/ 4146933 w 8636594"/>
              <a:gd name="connsiteY53" fmla="*/ 5810100 h 6622937"/>
              <a:gd name="connsiteX54" fmla="*/ 4183061 w 8636594"/>
              <a:gd name="connsiteY54" fmla="*/ 5783988 h 6622937"/>
              <a:gd name="connsiteX55" fmla="*/ 4218791 w 8636594"/>
              <a:gd name="connsiteY55" fmla="*/ 5757591 h 6622937"/>
              <a:gd name="connsiteX56" fmla="*/ 4254129 w 8636594"/>
              <a:gd name="connsiteY56" fmla="*/ 5730912 h 6622937"/>
              <a:gd name="connsiteX57" fmla="*/ 4289081 w 8636594"/>
              <a:gd name="connsiteY57" fmla="*/ 5703955 h 6622937"/>
              <a:gd name="connsiteX58" fmla="*/ 4323654 w 8636594"/>
              <a:gd name="connsiteY58" fmla="*/ 5676722 h 6622937"/>
              <a:gd name="connsiteX59" fmla="*/ 4357854 w 8636594"/>
              <a:gd name="connsiteY59" fmla="*/ 5649218 h 6622937"/>
              <a:gd name="connsiteX60" fmla="*/ 4391688 w 8636594"/>
              <a:gd name="connsiteY60" fmla="*/ 5621446 h 6622937"/>
              <a:gd name="connsiteX61" fmla="*/ 4425162 w 8636594"/>
              <a:gd name="connsiteY61" fmla="*/ 5593409 h 6622937"/>
              <a:gd name="connsiteX62" fmla="*/ 4458281 w 8636594"/>
              <a:gd name="connsiteY62" fmla="*/ 5565111 h 6622937"/>
              <a:gd name="connsiteX63" fmla="*/ 4491053 w 8636594"/>
              <a:gd name="connsiteY63" fmla="*/ 5536556 h 6622937"/>
              <a:gd name="connsiteX64" fmla="*/ 4523484 w 8636594"/>
              <a:gd name="connsiteY64" fmla="*/ 5507747 h 6622937"/>
              <a:gd name="connsiteX65" fmla="*/ 4555580 w 8636594"/>
              <a:gd name="connsiteY65" fmla="*/ 5478687 h 6622937"/>
              <a:gd name="connsiteX66" fmla="*/ 4587347 w 8636594"/>
              <a:gd name="connsiteY66" fmla="*/ 5449380 h 6622937"/>
              <a:gd name="connsiteX67" fmla="*/ 4618793 w 8636594"/>
              <a:gd name="connsiteY67" fmla="*/ 5419830 h 6622937"/>
              <a:gd name="connsiteX68" fmla="*/ 4649922 w 8636594"/>
              <a:gd name="connsiteY68" fmla="*/ 5390040 h 6622937"/>
              <a:gd name="connsiteX69" fmla="*/ 4680742 w 8636594"/>
              <a:gd name="connsiteY69" fmla="*/ 5360014 h 6622937"/>
              <a:gd name="connsiteX70" fmla="*/ 4711259 w 8636594"/>
              <a:gd name="connsiteY70" fmla="*/ 5329755 h 6622937"/>
              <a:gd name="connsiteX71" fmla="*/ 4741478 w 8636594"/>
              <a:gd name="connsiteY71" fmla="*/ 5299266 h 6622937"/>
              <a:gd name="connsiteX72" fmla="*/ 4771408 w 8636594"/>
              <a:gd name="connsiteY72" fmla="*/ 5268551 h 6622937"/>
              <a:gd name="connsiteX73" fmla="*/ 4801053 w 8636594"/>
              <a:gd name="connsiteY73" fmla="*/ 5237614 h 6622937"/>
              <a:gd name="connsiteX74" fmla="*/ 4830420 w 8636594"/>
              <a:gd name="connsiteY74" fmla="*/ 5206458 h 6622937"/>
              <a:gd name="connsiteX75" fmla="*/ 4859516 w 8636594"/>
              <a:gd name="connsiteY75" fmla="*/ 5175087 h 6622937"/>
              <a:gd name="connsiteX76" fmla="*/ 4888347 w 8636594"/>
              <a:gd name="connsiteY76" fmla="*/ 5143504 h 6622937"/>
              <a:gd name="connsiteX77" fmla="*/ 4916919 w 8636594"/>
              <a:gd name="connsiteY77" fmla="*/ 5111713 h 6622937"/>
              <a:gd name="connsiteX78" fmla="*/ 4945238 w 8636594"/>
              <a:gd name="connsiteY78" fmla="*/ 5079717 h 6622937"/>
              <a:gd name="connsiteX79" fmla="*/ 4973311 w 8636594"/>
              <a:gd name="connsiteY79" fmla="*/ 5047519 h 6622937"/>
              <a:gd name="connsiteX80" fmla="*/ 5001145 w 8636594"/>
              <a:gd name="connsiteY80" fmla="*/ 5015124 h 6622937"/>
              <a:gd name="connsiteX81" fmla="*/ 5028745 w 8636594"/>
              <a:gd name="connsiteY81" fmla="*/ 4982535 h 6622937"/>
              <a:gd name="connsiteX82" fmla="*/ 5056117 w 8636594"/>
              <a:gd name="connsiteY82" fmla="*/ 4949755 h 6622937"/>
              <a:gd name="connsiteX83" fmla="*/ 5083269 w 8636594"/>
              <a:gd name="connsiteY83" fmla="*/ 4916787 h 6622937"/>
              <a:gd name="connsiteX84" fmla="*/ 5110207 w 8636594"/>
              <a:gd name="connsiteY84" fmla="*/ 4883636 h 6622937"/>
              <a:gd name="connsiteX85" fmla="*/ 5136937 w 8636594"/>
              <a:gd name="connsiteY85" fmla="*/ 4850305 h 6622937"/>
              <a:gd name="connsiteX86" fmla="*/ 5163464 w 8636594"/>
              <a:gd name="connsiteY86" fmla="*/ 4816797 h 6622937"/>
              <a:gd name="connsiteX87" fmla="*/ 5215940 w 8636594"/>
              <a:gd name="connsiteY87" fmla="*/ 4749265 h 6622937"/>
              <a:gd name="connsiteX88" fmla="*/ 5267684 w 8636594"/>
              <a:gd name="connsiteY88" fmla="*/ 4681068 h 6622937"/>
              <a:gd name="connsiteX89" fmla="*/ 5318748 w 8636594"/>
              <a:gd name="connsiteY89" fmla="*/ 4612234 h 6622937"/>
              <a:gd name="connsiteX90" fmla="*/ 5369182 w 8636594"/>
              <a:gd name="connsiteY90" fmla="*/ 4542793 h 6622937"/>
              <a:gd name="connsiteX91" fmla="*/ 5419038 w 8636594"/>
              <a:gd name="connsiteY91" fmla="*/ 4472771 h 6622937"/>
              <a:gd name="connsiteX92" fmla="*/ 5468365 w 8636594"/>
              <a:gd name="connsiteY92" fmla="*/ 4402196 h 6622937"/>
              <a:gd name="connsiteX93" fmla="*/ 5517215 w 8636594"/>
              <a:gd name="connsiteY93" fmla="*/ 4331098 h 6622937"/>
              <a:gd name="connsiteX94" fmla="*/ 5565637 w 8636594"/>
              <a:gd name="connsiteY94" fmla="*/ 4259503 h 6622937"/>
              <a:gd name="connsiteX95" fmla="*/ 5613684 w 8636594"/>
              <a:gd name="connsiteY95" fmla="*/ 4187441 h 6622937"/>
              <a:gd name="connsiteX96" fmla="*/ 5685160 w 8636594"/>
              <a:gd name="connsiteY96" fmla="*/ 4078531 h 6622937"/>
              <a:gd name="connsiteX97" fmla="*/ 5756074 w 8636594"/>
              <a:gd name="connsiteY97" fmla="*/ 3968727 h 6622937"/>
              <a:gd name="connsiteX98" fmla="*/ 5873483 w 8636594"/>
              <a:gd name="connsiteY98" fmla="*/ 3783989 h 6622937"/>
              <a:gd name="connsiteX99" fmla="*/ 6203209 w 8636594"/>
              <a:gd name="connsiteY99" fmla="*/ 3258640 h 6622937"/>
              <a:gd name="connsiteX100" fmla="*/ 6299430 w 8636594"/>
              <a:gd name="connsiteY100" fmla="*/ 3107321 h 6622937"/>
              <a:gd name="connsiteX101" fmla="*/ 6372650 w 8636594"/>
              <a:gd name="connsiteY101" fmla="*/ 2993735 h 6622937"/>
              <a:gd name="connsiteX102" fmla="*/ 6453197 w 8636594"/>
              <a:gd name="connsiteY102" fmla="*/ 2869788 h 6622937"/>
              <a:gd name="connsiteX103" fmla="*/ 6564167 w 8636594"/>
              <a:gd name="connsiteY103" fmla="*/ 2696807 h 6622937"/>
              <a:gd name="connsiteX104" fmla="*/ 6976233 w 8636594"/>
              <a:gd name="connsiteY104" fmla="*/ 2045274 h 6622937"/>
              <a:gd name="connsiteX105" fmla="*/ 7086755 w 8636594"/>
              <a:gd name="connsiteY105" fmla="*/ 1872743 h 6622937"/>
              <a:gd name="connsiteX106" fmla="*/ 7170279 w 8636594"/>
              <a:gd name="connsiteY106" fmla="*/ 1744202 h 6622937"/>
              <a:gd name="connsiteX107" fmla="*/ 7226351 w 8636594"/>
              <a:gd name="connsiteY107" fmla="*/ 1659017 h 6622937"/>
              <a:gd name="connsiteX108" fmla="*/ 7282789 w 8636594"/>
              <a:gd name="connsiteY108" fmla="*/ 1574303 h 6622937"/>
              <a:gd name="connsiteX109" fmla="*/ 7339643 w 8636594"/>
              <a:gd name="connsiteY109" fmla="*/ 1490113 h 6622937"/>
              <a:gd name="connsiteX110" fmla="*/ 7396957 w 8636594"/>
              <a:gd name="connsiteY110" fmla="*/ 1406503 h 6622937"/>
              <a:gd name="connsiteX111" fmla="*/ 7454781 w 8636594"/>
              <a:gd name="connsiteY111" fmla="*/ 1323526 h 6622937"/>
              <a:gd name="connsiteX112" fmla="*/ 7513161 w 8636594"/>
              <a:gd name="connsiteY112" fmla="*/ 1241237 h 6622937"/>
              <a:gd name="connsiteX113" fmla="*/ 7572144 w 8636594"/>
              <a:gd name="connsiteY113" fmla="*/ 1159689 h 6622937"/>
              <a:gd name="connsiteX114" fmla="*/ 7601877 w 8636594"/>
              <a:gd name="connsiteY114" fmla="*/ 1119210 h 6622937"/>
              <a:gd name="connsiteX115" fmla="*/ 7631779 w 8636594"/>
              <a:gd name="connsiteY115" fmla="*/ 1078937 h 6622937"/>
              <a:gd name="connsiteX116" fmla="*/ 7661855 w 8636594"/>
              <a:gd name="connsiteY116" fmla="*/ 1038876 h 6622937"/>
              <a:gd name="connsiteX117" fmla="*/ 7692111 w 8636594"/>
              <a:gd name="connsiteY117" fmla="*/ 999035 h 6622937"/>
              <a:gd name="connsiteX118" fmla="*/ 7722554 w 8636594"/>
              <a:gd name="connsiteY118" fmla="*/ 959419 h 6622937"/>
              <a:gd name="connsiteX119" fmla="*/ 7753190 w 8636594"/>
              <a:gd name="connsiteY119" fmla="*/ 920037 h 6622937"/>
              <a:gd name="connsiteX120" fmla="*/ 7784023 w 8636594"/>
              <a:gd name="connsiteY120" fmla="*/ 880894 h 6622937"/>
              <a:gd name="connsiteX121" fmla="*/ 7815061 w 8636594"/>
              <a:gd name="connsiteY121" fmla="*/ 841997 h 6622937"/>
              <a:gd name="connsiteX122" fmla="*/ 7846308 w 8636594"/>
              <a:gd name="connsiteY122" fmla="*/ 803354 h 6622937"/>
              <a:gd name="connsiteX123" fmla="*/ 7877772 w 8636594"/>
              <a:gd name="connsiteY123" fmla="*/ 764970 h 6622937"/>
              <a:gd name="connsiteX124" fmla="*/ 7909458 w 8636594"/>
              <a:gd name="connsiteY124" fmla="*/ 726853 h 6622937"/>
              <a:gd name="connsiteX125" fmla="*/ 7941371 w 8636594"/>
              <a:gd name="connsiteY125" fmla="*/ 689010 h 6622937"/>
              <a:gd name="connsiteX126" fmla="*/ 7973518 w 8636594"/>
              <a:gd name="connsiteY126" fmla="*/ 651447 h 6622937"/>
              <a:gd name="connsiteX127" fmla="*/ 8005905 w 8636594"/>
              <a:gd name="connsiteY127" fmla="*/ 614171 h 6622937"/>
              <a:gd name="connsiteX128" fmla="*/ 8038538 w 8636594"/>
              <a:gd name="connsiteY128" fmla="*/ 577189 h 6622937"/>
              <a:gd name="connsiteX129" fmla="*/ 8071421 w 8636594"/>
              <a:gd name="connsiteY129" fmla="*/ 540507 h 6622937"/>
              <a:gd name="connsiteX130" fmla="*/ 8104563 w 8636594"/>
              <a:gd name="connsiteY130" fmla="*/ 504132 h 6622937"/>
              <a:gd name="connsiteX131" fmla="*/ 8137967 w 8636594"/>
              <a:gd name="connsiteY131" fmla="*/ 468072 h 6622937"/>
              <a:gd name="connsiteX132" fmla="*/ 8171641 w 8636594"/>
              <a:gd name="connsiteY132" fmla="*/ 432332 h 6622937"/>
              <a:gd name="connsiteX133" fmla="*/ 8205590 w 8636594"/>
              <a:gd name="connsiteY133" fmla="*/ 396920 h 6622937"/>
              <a:gd name="connsiteX134" fmla="*/ 8239820 w 8636594"/>
              <a:gd name="connsiteY134" fmla="*/ 361843 h 6622937"/>
              <a:gd name="connsiteX135" fmla="*/ 8274337 w 8636594"/>
              <a:gd name="connsiteY135" fmla="*/ 327107 h 6622937"/>
              <a:gd name="connsiteX136" fmla="*/ 8309147 w 8636594"/>
              <a:gd name="connsiteY136" fmla="*/ 292718 h 6622937"/>
              <a:gd name="connsiteX137" fmla="*/ 8344256 w 8636594"/>
              <a:gd name="connsiteY137" fmla="*/ 258685 h 6622937"/>
              <a:gd name="connsiteX138" fmla="*/ 8379669 w 8636594"/>
              <a:gd name="connsiteY138" fmla="*/ 225013 h 6622937"/>
              <a:gd name="connsiteX139" fmla="*/ 8415394 w 8636594"/>
              <a:gd name="connsiteY139" fmla="*/ 191709 h 6622937"/>
              <a:gd name="connsiteX140" fmla="*/ 8451434 w 8636594"/>
              <a:gd name="connsiteY140" fmla="*/ 158780 h 6622937"/>
              <a:gd name="connsiteX141" fmla="*/ 8487798 w 8636594"/>
              <a:gd name="connsiteY141" fmla="*/ 126233 h 6622937"/>
              <a:gd name="connsiteX142" fmla="*/ 8524489 w 8636594"/>
              <a:gd name="connsiteY142" fmla="*/ 94075 h 6622937"/>
              <a:gd name="connsiteX143" fmla="*/ 8561515 w 8636594"/>
              <a:gd name="connsiteY143" fmla="*/ 62312 h 6622937"/>
              <a:gd name="connsiteX144" fmla="*/ 8598881 w 8636594"/>
              <a:gd name="connsiteY144" fmla="*/ 30951 h 6622937"/>
              <a:gd name="connsiteX145" fmla="*/ 8636594 w 8636594"/>
              <a:gd name="connsiteY145"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12216 w 8636594"/>
              <a:gd name="connsiteY5" fmla="*/ 5587741 h 6622937"/>
              <a:gd name="connsiteX6" fmla="*/ 2490090 w 8636594"/>
              <a:gd name="connsiteY6" fmla="*/ 5591230 h 6622937"/>
              <a:gd name="connsiteX7" fmla="*/ 2561975 w 8636594"/>
              <a:gd name="connsiteY7" fmla="*/ 5533193 h 6622937"/>
              <a:gd name="connsiteX8" fmla="*/ 2066817 w 8636594"/>
              <a:gd name="connsiteY8" fmla="*/ 6622937 h 6622937"/>
              <a:gd name="connsiteX9" fmla="*/ 2126742 w 8636594"/>
              <a:gd name="connsiteY9" fmla="*/ 6612869 h 6622937"/>
              <a:gd name="connsiteX10" fmla="*/ 2185991 w 8636594"/>
              <a:gd name="connsiteY10" fmla="*/ 6602362 h 6622937"/>
              <a:gd name="connsiteX11" fmla="*/ 2244569 w 8636594"/>
              <a:gd name="connsiteY11" fmla="*/ 6591417 h 6622937"/>
              <a:gd name="connsiteX12" fmla="*/ 2302482 w 8636594"/>
              <a:gd name="connsiteY12" fmla="*/ 6580040 h 6622937"/>
              <a:gd name="connsiteX13" fmla="*/ 2359737 w 8636594"/>
              <a:gd name="connsiteY13" fmla="*/ 6568233 h 6622937"/>
              <a:gd name="connsiteX14" fmla="*/ 2416341 w 8636594"/>
              <a:gd name="connsiteY14" fmla="*/ 6555999 h 6622937"/>
              <a:gd name="connsiteX15" fmla="*/ 2472299 w 8636594"/>
              <a:gd name="connsiteY15" fmla="*/ 6543344 h 6622937"/>
              <a:gd name="connsiteX16" fmla="*/ 2527618 w 8636594"/>
              <a:gd name="connsiteY16" fmla="*/ 6530269 h 6622937"/>
              <a:gd name="connsiteX17" fmla="*/ 2582304 w 8636594"/>
              <a:gd name="connsiteY17" fmla="*/ 6516778 h 6622937"/>
              <a:gd name="connsiteX18" fmla="*/ 2636364 w 8636594"/>
              <a:gd name="connsiteY18" fmla="*/ 6502876 h 6622937"/>
              <a:gd name="connsiteX19" fmla="*/ 2689804 w 8636594"/>
              <a:gd name="connsiteY19" fmla="*/ 6488565 h 6622937"/>
              <a:gd name="connsiteX20" fmla="*/ 2742629 w 8636594"/>
              <a:gd name="connsiteY20" fmla="*/ 6473849 h 6622937"/>
              <a:gd name="connsiteX21" fmla="*/ 2794848 w 8636594"/>
              <a:gd name="connsiteY21" fmla="*/ 6458731 h 6622937"/>
              <a:gd name="connsiteX22" fmla="*/ 2846466 w 8636594"/>
              <a:gd name="connsiteY22" fmla="*/ 6443216 h 6622937"/>
              <a:gd name="connsiteX23" fmla="*/ 2897488 w 8636594"/>
              <a:gd name="connsiteY23" fmla="*/ 6427305 h 6622937"/>
              <a:gd name="connsiteX24" fmla="*/ 2947923 w 8636594"/>
              <a:gd name="connsiteY24" fmla="*/ 6411004 h 6622937"/>
              <a:gd name="connsiteX25" fmla="*/ 2997775 w 8636594"/>
              <a:gd name="connsiteY25" fmla="*/ 6394316 h 6622937"/>
              <a:gd name="connsiteX26" fmla="*/ 3047052 w 8636594"/>
              <a:gd name="connsiteY26" fmla="*/ 6377243 h 6622937"/>
              <a:gd name="connsiteX27" fmla="*/ 3095759 w 8636594"/>
              <a:gd name="connsiteY27" fmla="*/ 6359791 h 6622937"/>
              <a:gd name="connsiteX28" fmla="*/ 3143903 w 8636594"/>
              <a:gd name="connsiteY28" fmla="*/ 6341961 h 6622937"/>
              <a:gd name="connsiteX29" fmla="*/ 3191491 w 8636594"/>
              <a:gd name="connsiteY29" fmla="*/ 6323757 h 6622937"/>
              <a:gd name="connsiteX30" fmla="*/ 3238528 w 8636594"/>
              <a:gd name="connsiteY30" fmla="*/ 6305184 h 6622937"/>
              <a:gd name="connsiteX31" fmla="*/ 3285021 w 8636594"/>
              <a:gd name="connsiteY31" fmla="*/ 6286245 h 6622937"/>
              <a:gd name="connsiteX32" fmla="*/ 3330977 w 8636594"/>
              <a:gd name="connsiteY32" fmla="*/ 6266942 h 6622937"/>
              <a:gd name="connsiteX33" fmla="*/ 3376401 w 8636594"/>
              <a:gd name="connsiteY33" fmla="*/ 6247281 h 6622937"/>
              <a:gd name="connsiteX34" fmla="*/ 3421300 w 8636594"/>
              <a:gd name="connsiteY34" fmla="*/ 6227263 h 6622937"/>
              <a:gd name="connsiteX35" fmla="*/ 3465680 w 8636594"/>
              <a:gd name="connsiteY35" fmla="*/ 6206893 h 6622937"/>
              <a:gd name="connsiteX36" fmla="*/ 3509548 w 8636594"/>
              <a:gd name="connsiteY36" fmla="*/ 6186174 h 6622937"/>
              <a:gd name="connsiteX37" fmla="*/ 3552910 w 8636594"/>
              <a:gd name="connsiteY37" fmla="*/ 6165110 h 6622937"/>
              <a:gd name="connsiteX38" fmla="*/ 3595773 w 8636594"/>
              <a:gd name="connsiteY38" fmla="*/ 6143704 h 6622937"/>
              <a:gd name="connsiteX39" fmla="*/ 3638142 w 8636594"/>
              <a:gd name="connsiteY39" fmla="*/ 6121960 h 6622937"/>
              <a:gd name="connsiteX40" fmla="*/ 3680024 w 8636594"/>
              <a:gd name="connsiteY40" fmla="*/ 6099881 h 6622937"/>
              <a:gd name="connsiteX41" fmla="*/ 3721426 w 8636594"/>
              <a:gd name="connsiteY41" fmla="*/ 6077471 h 6622937"/>
              <a:gd name="connsiteX42" fmla="*/ 3762353 w 8636594"/>
              <a:gd name="connsiteY42" fmla="*/ 6054733 h 6622937"/>
              <a:gd name="connsiteX43" fmla="*/ 3802812 w 8636594"/>
              <a:gd name="connsiteY43" fmla="*/ 6031671 h 6622937"/>
              <a:gd name="connsiteX44" fmla="*/ 3842810 w 8636594"/>
              <a:gd name="connsiteY44" fmla="*/ 6008288 h 6622937"/>
              <a:gd name="connsiteX45" fmla="*/ 3882352 w 8636594"/>
              <a:gd name="connsiteY45" fmla="*/ 5984588 h 6622937"/>
              <a:gd name="connsiteX46" fmla="*/ 3921445 w 8636594"/>
              <a:gd name="connsiteY46" fmla="*/ 5960574 h 6622937"/>
              <a:gd name="connsiteX47" fmla="*/ 3960096 w 8636594"/>
              <a:gd name="connsiteY47" fmla="*/ 5936250 h 6622937"/>
              <a:gd name="connsiteX48" fmla="*/ 3998311 w 8636594"/>
              <a:gd name="connsiteY48" fmla="*/ 5911619 h 6622937"/>
              <a:gd name="connsiteX49" fmla="*/ 4036095 w 8636594"/>
              <a:gd name="connsiteY49" fmla="*/ 5886685 h 6622937"/>
              <a:gd name="connsiteX50" fmla="*/ 4073456 w 8636594"/>
              <a:gd name="connsiteY50" fmla="*/ 5861452 h 6622937"/>
              <a:gd name="connsiteX51" fmla="*/ 4110400 w 8636594"/>
              <a:gd name="connsiteY51" fmla="*/ 5835922 h 6622937"/>
              <a:gd name="connsiteX52" fmla="*/ 4146933 w 8636594"/>
              <a:gd name="connsiteY52" fmla="*/ 5810100 h 6622937"/>
              <a:gd name="connsiteX53" fmla="*/ 4183061 w 8636594"/>
              <a:gd name="connsiteY53" fmla="*/ 5783988 h 6622937"/>
              <a:gd name="connsiteX54" fmla="*/ 4218791 w 8636594"/>
              <a:gd name="connsiteY54" fmla="*/ 5757591 h 6622937"/>
              <a:gd name="connsiteX55" fmla="*/ 4254129 w 8636594"/>
              <a:gd name="connsiteY55" fmla="*/ 5730912 h 6622937"/>
              <a:gd name="connsiteX56" fmla="*/ 4289081 w 8636594"/>
              <a:gd name="connsiteY56" fmla="*/ 5703955 h 6622937"/>
              <a:gd name="connsiteX57" fmla="*/ 4323654 w 8636594"/>
              <a:gd name="connsiteY57" fmla="*/ 5676722 h 6622937"/>
              <a:gd name="connsiteX58" fmla="*/ 4357854 w 8636594"/>
              <a:gd name="connsiteY58" fmla="*/ 5649218 h 6622937"/>
              <a:gd name="connsiteX59" fmla="*/ 4391688 w 8636594"/>
              <a:gd name="connsiteY59" fmla="*/ 5621446 h 6622937"/>
              <a:gd name="connsiteX60" fmla="*/ 4425162 w 8636594"/>
              <a:gd name="connsiteY60" fmla="*/ 5593409 h 6622937"/>
              <a:gd name="connsiteX61" fmla="*/ 4458281 w 8636594"/>
              <a:gd name="connsiteY61" fmla="*/ 5565111 h 6622937"/>
              <a:gd name="connsiteX62" fmla="*/ 4491053 w 8636594"/>
              <a:gd name="connsiteY62" fmla="*/ 5536556 h 6622937"/>
              <a:gd name="connsiteX63" fmla="*/ 4523484 w 8636594"/>
              <a:gd name="connsiteY63" fmla="*/ 5507747 h 6622937"/>
              <a:gd name="connsiteX64" fmla="*/ 4555580 w 8636594"/>
              <a:gd name="connsiteY64" fmla="*/ 5478687 h 6622937"/>
              <a:gd name="connsiteX65" fmla="*/ 4587347 w 8636594"/>
              <a:gd name="connsiteY65" fmla="*/ 5449380 h 6622937"/>
              <a:gd name="connsiteX66" fmla="*/ 4618793 w 8636594"/>
              <a:gd name="connsiteY66" fmla="*/ 5419830 h 6622937"/>
              <a:gd name="connsiteX67" fmla="*/ 4649922 w 8636594"/>
              <a:gd name="connsiteY67" fmla="*/ 5390040 h 6622937"/>
              <a:gd name="connsiteX68" fmla="*/ 4680742 w 8636594"/>
              <a:gd name="connsiteY68" fmla="*/ 5360014 h 6622937"/>
              <a:gd name="connsiteX69" fmla="*/ 4711259 w 8636594"/>
              <a:gd name="connsiteY69" fmla="*/ 5329755 h 6622937"/>
              <a:gd name="connsiteX70" fmla="*/ 4741478 w 8636594"/>
              <a:gd name="connsiteY70" fmla="*/ 5299266 h 6622937"/>
              <a:gd name="connsiteX71" fmla="*/ 4771408 w 8636594"/>
              <a:gd name="connsiteY71" fmla="*/ 5268551 h 6622937"/>
              <a:gd name="connsiteX72" fmla="*/ 4801053 w 8636594"/>
              <a:gd name="connsiteY72" fmla="*/ 5237614 h 6622937"/>
              <a:gd name="connsiteX73" fmla="*/ 4830420 w 8636594"/>
              <a:gd name="connsiteY73" fmla="*/ 5206458 h 6622937"/>
              <a:gd name="connsiteX74" fmla="*/ 4859516 w 8636594"/>
              <a:gd name="connsiteY74" fmla="*/ 5175087 h 6622937"/>
              <a:gd name="connsiteX75" fmla="*/ 4888347 w 8636594"/>
              <a:gd name="connsiteY75" fmla="*/ 5143504 h 6622937"/>
              <a:gd name="connsiteX76" fmla="*/ 4916919 w 8636594"/>
              <a:gd name="connsiteY76" fmla="*/ 5111713 h 6622937"/>
              <a:gd name="connsiteX77" fmla="*/ 4945238 w 8636594"/>
              <a:gd name="connsiteY77" fmla="*/ 5079717 h 6622937"/>
              <a:gd name="connsiteX78" fmla="*/ 4973311 w 8636594"/>
              <a:gd name="connsiteY78" fmla="*/ 5047519 h 6622937"/>
              <a:gd name="connsiteX79" fmla="*/ 5001145 w 8636594"/>
              <a:gd name="connsiteY79" fmla="*/ 5015124 h 6622937"/>
              <a:gd name="connsiteX80" fmla="*/ 5028745 w 8636594"/>
              <a:gd name="connsiteY80" fmla="*/ 4982535 h 6622937"/>
              <a:gd name="connsiteX81" fmla="*/ 5056117 w 8636594"/>
              <a:gd name="connsiteY81" fmla="*/ 4949755 h 6622937"/>
              <a:gd name="connsiteX82" fmla="*/ 5083269 w 8636594"/>
              <a:gd name="connsiteY82" fmla="*/ 4916787 h 6622937"/>
              <a:gd name="connsiteX83" fmla="*/ 5110207 w 8636594"/>
              <a:gd name="connsiteY83" fmla="*/ 4883636 h 6622937"/>
              <a:gd name="connsiteX84" fmla="*/ 5136937 w 8636594"/>
              <a:gd name="connsiteY84" fmla="*/ 4850305 h 6622937"/>
              <a:gd name="connsiteX85" fmla="*/ 5163464 w 8636594"/>
              <a:gd name="connsiteY85" fmla="*/ 4816797 h 6622937"/>
              <a:gd name="connsiteX86" fmla="*/ 5215940 w 8636594"/>
              <a:gd name="connsiteY86" fmla="*/ 4749265 h 6622937"/>
              <a:gd name="connsiteX87" fmla="*/ 5267684 w 8636594"/>
              <a:gd name="connsiteY87" fmla="*/ 4681068 h 6622937"/>
              <a:gd name="connsiteX88" fmla="*/ 5318748 w 8636594"/>
              <a:gd name="connsiteY88" fmla="*/ 4612234 h 6622937"/>
              <a:gd name="connsiteX89" fmla="*/ 5369182 w 8636594"/>
              <a:gd name="connsiteY89" fmla="*/ 4542793 h 6622937"/>
              <a:gd name="connsiteX90" fmla="*/ 5419038 w 8636594"/>
              <a:gd name="connsiteY90" fmla="*/ 4472771 h 6622937"/>
              <a:gd name="connsiteX91" fmla="*/ 5468365 w 8636594"/>
              <a:gd name="connsiteY91" fmla="*/ 4402196 h 6622937"/>
              <a:gd name="connsiteX92" fmla="*/ 5517215 w 8636594"/>
              <a:gd name="connsiteY92" fmla="*/ 4331098 h 6622937"/>
              <a:gd name="connsiteX93" fmla="*/ 5565637 w 8636594"/>
              <a:gd name="connsiteY93" fmla="*/ 4259503 h 6622937"/>
              <a:gd name="connsiteX94" fmla="*/ 5613684 w 8636594"/>
              <a:gd name="connsiteY94" fmla="*/ 4187441 h 6622937"/>
              <a:gd name="connsiteX95" fmla="*/ 5685160 w 8636594"/>
              <a:gd name="connsiteY95" fmla="*/ 4078531 h 6622937"/>
              <a:gd name="connsiteX96" fmla="*/ 5756074 w 8636594"/>
              <a:gd name="connsiteY96" fmla="*/ 3968727 h 6622937"/>
              <a:gd name="connsiteX97" fmla="*/ 5873483 w 8636594"/>
              <a:gd name="connsiteY97" fmla="*/ 3783989 h 6622937"/>
              <a:gd name="connsiteX98" fmla="*/ 6203209 w 8636594"/>
              <a:gd name="connsiteY98" fmla="*/ 3258640 h 6622937"/>
              <a:gd name="connsiteX99" fmla="*/ 6299430 w 8636594"/>
              <a:gd name="connsiteY99" fmla="*/ 3107321 h 6622937"/>
              <a:gd name="connsiteX100" fmla="*/ 6372650 w 8636594"/>
              <a:gd name="connsiteY100" fmla="*/ 2993735 h 6622937"/>
              <a:gd name="connsiteX101" fmla="*/ 6453197 w 8636594"/>
              <a:gd name="connsiteY101" fmla="*/ 2869788 h 6622937"/>
              <a:gd name="connsiteX102" fmla="*/ 6564167 w 8636594"/>
              <a:gd name="connsiteY102" fmla="*/ 2696807 h 6622937"/>
              <a:gd name="connsiteX103" fmla="*/ 6976233 w 8636594"/>
              <a:gd name="connsiteY103" fmla="*/ 2045274 h 6622937"/>
              <a:gd name="connsiteX104" fmla="*/ 7086755 w 8636594"/>
              <a:gd name="connsiteY104" fmla="*/ 1872743 h 6622937"/>
              <a:gd name="connsiteX105" fmla="*/ 7170279 w 8636594"/>
              <a:gd name="connsiteY105" fmla="*/ 1744202 h 6622937"/>
              <a:gd name="connsiteX106" fmla="*/ 7226351 w 8636594"/>
              <a:gd name="connsiteY106" fmla="*/ 1659017 h 6622937"/>
              <a:gd name="connsiteX107" fmla="*/ 7282789 w 8636594"/>
              <a:gd name="connsiteY107" fmla="*/ 1574303 h 6622937"/>
              <a:gd name="connsiteX108" fmla="*/ 7339643 w 8636594"/>
              <a:gd name="connsiteY108" fmla="*/ 1490113 h 6622937"/>
              <a:gd name="connsiteX109" fmla="*/ 7396957 w 8636594"/>
              <a:gd name="connsiteY109" fmla="*/ 1406503 h 6622937"/>
              <a:gd name="connsiteX110" fmla="*/ 7454781 w 8636594"/>
              <a:gd name="connsiteY110" fmla="*/ 1323526 h 6622937"/>
              <a:gd name="connsiteX111" fmla="*/ 7513161 w 8636594"/>
              <a:gd name="connsiteY111" fmla="*/ 1241237 h 6622937"/>
              <a:gd name="connsiteX112" fmla="*/ 7572144 w 8636594"/>
              <a:gd name="connsiteY112" fmla="*/ 1159689 h 6622937"/>
              <a:gd name="connsiteX113" fmla="*/ 7601877 w 8636594"/>
              <a:gd name="connsiteY113" fmla="*/ 1119210 h 6622937"/>
              <a:gd name="connsiteX114" fmla="*/ 7631779 w 8636594"/>
              <a:gd name="connsiteY114" fmla="*/ 1078937 h 6622937"/>
              <a:gd name="connsiteX115" fmla="*/ 7661855 w 8636594"/>
              <a:gd name="connsiteY115" fmla="*/ 1038876 h 6622937"/>
              <a:gd name="connsiteX116" fmla="*/ 7692111 w 8636594"/>
              <a:gd name="connsiteY116" fmla="*/ 999035 h 6622937"/>
              <a:gd name="connsiteX117" fmla="*/ 7722554 w 8636594"/>
              <a:gd name="connsiteY117" fmla="*/ 959419 h 6622937"/>
              <a:gd name="connsiteX118" fmla="*/ 7753190 w 8636594"/>
              <a:gd name="connsiteY118" fmla="*/ 920037 h 6622937"/>
              <a:gd name="connsiteX119" fmla="*/ 7784023 w 8636594"/>
              <a:gd name="connsiteY119" fmla="*/ 880894 h 6622937"/>
              <a:gd name="connsiteX120" fmla="*/ 7815061 w 8636594"/>
              <a:gd name="connsiteY120" fmla="*/ 841997 h 6622937"/>
              <a:gd name="connsiteX121" fmla="*/ 7846308 w 8636594"/>
              <a:gd name="connsiteY121" fmla="*/ 803354 h 6622937"/>
              <a:gd name="connsiteX122" fmla="*/ 7877772 w 8636594"/>
              <a:gd name="connsiteY122" fmla="*/ 764970 h 6622937"/>
              <a:gd name="connsiteX123" fmla="*/ 7909458 w 8636594"/>
              <a:gd name="connsiteY123" fmla="*/ 726853 h 6622937"/>
              <a:gd name="connsiteX124" fmla="*/ 7941371 w 8636594"/>
              <a:gd name="connsiteY124" fmla="*/ 689010 h 6622937"/>
              <a:gd name="connsiteX125" fmla="*/ 7973518 w 8636594"/>
              <a:gd name="connsiteY125" fmla="*/ 651447 h 6622937"/>
              <a:gd name="connsiteX126" fmla="*/ 8005905 w 8636594"/>
              <a:gd name="connsiteY126" fmla="*/ 614171 h 6622937"/>
              <a:gd name="connsiteX127" fmla="*/ 8038538 w 8636594"/>
              <a:gd name="connsiteY127" fmla="*/ 577189 h 6622937"/>
              <a:gd name="connsiteX128" fmla="*/ 8071421 w 8636594"/>
              <a:gd name="connsiteY128" fmla="*/ 540507 h 6622937"/>
              <a:gd name="connsiteX129" fmla="*/ 8104563 w 8636594"/>
              <a:gd name="connsiteY129" fmla="*/ 504132 h 6622937"/>
              <a:gd name="connsiteX130" fmla="*/ 8137967 w 8636594"/>
              <a:gd name="connsiteY130" fmla="*/ 468072 h 6622937"/>
              <a:gd name="connsiteX131" fmla="*/ 8171641 w 8636594"/>
              <a:gd name="connsiteY131" fmla="*/ 432332 h 6622937"/>
              <a:gd name="connsiteX132" fmla="*/ 8205590 w 8636594"/>
              <a:gd name="connsiteY132" fmla="*/ 396920 h 6622937"/>
              <a:gd name="connsiteX133" fmla="*/ 8239820 w 8636594"/>
              <a:gd name="connsiteY133" fmla="*/ 361843 h 6622937"/>
              <a:gd name="connsiteX134" fmla="*/ 8274337 w 8636594"/>
              <a:gd name="connsiteY134" fmla="*/ 327107 h 6622937"/>
              <a:gd name="connsiteX135" fmla="*/ 8309147 w 8636594"/>
              <a:gd name="connsiteY135" fmla="*/ 292718 h 6622937"/>
              <a:gd name="connsiteX136" fmla="*/ 8344256 w 8636594"/>
              <a:gd name="connsiteY136" fmla="*/ 258685 h 6622937"/>
              <a:gd name="connsiteX137" fmla="*/ 8379669 w 8636594"/>
              <a:gd name="connsiteY137" fmla="*/ 225013 h 6622937"/>
              <a:gd name="connsiteX138" fmla="*/ 8415394 w 8636594"/>
              <a:gd name="connsiteY138" fmla="*/ 191709 h 6622937"/>
              <a:gd name="connsiteX139" fmla="*/ 8451434 w 8636594"/>
              <a:gd name="connsiteY139" fmla="*/ 158780 h 6622937"/>
              <a:gd name="connsiteX140" fmla="*/ 8487798 w 8636594"/>
              <a:gd name="connsiteY140" fmla="*/ 126233 h 6622937"/>
              <a:gd name="connsiteX141" fmla="*/ 8524489 w 8636594"/>
              <a:gd name="connsiteY141" fmla="*/ 94075 h 6622937"/>
              <a:gd name="connsiteX142" fmla="*/ 8561515 w 8636594"/>
              <a:gd name="connsiteY142" fmla="*/ 62312 h 6622937"/>
              <a:gd name="connsiteX143" fmla="*/ 8598881 w 8636594"/>
              <a:gd name="connsiteY143" fmla="*/ 30951 h 6622937"/>
              <a:gd name="connsiteX144" fmla="*/ 8636594 w 8636594"/>
              <a:gd name="connsiteY144"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90090 w 8636594"/>
              <a:gd name="connsiteY5" fmla="*/ 5591230 h 6622937"/>
              <a:gd name="connsiteX6" fmla="*/ 2561975 w 8636594"/>
              <a:gd name="connsiteY6" fmla="*/ 5533193 h 6622937"/>
              <a:gd name="connsiteX7" fmla="*/ 2066817 w 8636594"/>
              <a:gd name="connsiteY7" fmla="*/ 6622937 h 6622937"/>
              <a:gd name="connsiteX8" fmla="*/ 2126742 w 8636594"/>
              <a:gd name="connsiteY8" fmla="*/ 6612869 h 6622937"/>
              <a:gd name="connsiteX9" fmla="*/ 2185991 w 8636594"/>
              <a:gd name="connsiteY9" fmla="*/ 6602362 h 6622937"/>
              <a:gd name="connsiteX10" fmla="*/ 2244569 w 8636594"/>
              <a:gd name="connsiteY10" fmla="*/ 6591417 h 6622937"/>
              <a:gd name="connsiteX11" fmla="*/ 2302482 w 8636594"/>
              <a:gd name="connsiteY11" fmla="*/ 6580040 h 6622937"/>
              <a:gd name="connsiteX12" fmla="*/ 2359737 w 8636594"/>
              <a:gd name="connsiteY12" fmla="*/ 6568233 h 6622937"/>
              <a:gd name="connsiteX13" fmla="*/ 2416341 w 8636594"/>
              <a:gd name="connsiteY13" fmla="*/ 6555999 h 6622937"/>
              <a:gd name="connsiteX14" fmla="*/ 2472299 w 8636594"/>
              <a:gd name="connsiteY14" fmla="*/ 6543344 h 6622937"/>
              <a:gd name="connsiteX15" fmla="*/ 2527618 w 8636594"/>
              <a:gd name="connsiteY15" fmla="*/ 6530269 h 6622937"/>
              <a:gd name="connsiteX16" fmla="*/ 2582304 w 8636594"/>
              <a:gd name="connsiteY16" fmla="*/ 6516778 h 6622937"/>
              <a:gd name="connsiteX17" fmla="*/ 2636364 w 8636594"/>
              <a:gd name="connsiteY17" fmla="*/ 6502876 h 6622937"/>
              <a:gd name="connsiteX18" fmla="*/ 2689804 w 8636594"/>
              <a:gd name="connsiteY18" fmla="*/ 6488565 h 6622937"/>
              <a:gd name="connsiteX19" fmla="*/ 2742629 w 8636594"/>
              <a:gd name="connsiteY19" fmla="*/ 6473849 h 6622937"/>
              <a:gd name="connsiteX20" fmla="*/ 2794848 w 8636594"/>
              <a:gd name="connsiteY20" fmla="*/ 6458731 h 6622937"/>
              <a:gd name="connsiteX21" fmla="*/ 2846466 w 8636594"/>
              <a:gd name="connsiteY21" fmla="*/ 6443216 h 6622937"/>
              <a:gd name="connsiteX22" fmla="*/ 2897488 w 8636594"/>
              <a:gd name="connsiteY22" fmla="*/ 6427305 h 6622937"/>
              <a:gd name="connsiteX23" fmla="*/ 2947923 w 8636594"/>
              <a:gd name="connsiteY23" fmla="*/ 6411004 h 6622937"/>
              <a:gd name="connsiteX24" fmla="*/ 2997775 w 8636594"/>
              <a:gd name="connsiteY24" fmla="*/ 6394316 h 6622937"/>
              <a:gd name="connsiteX25" fmla="*/ 3047052 w 8636594"/>
              <a:gd name="connsiteY25" fmla="*/ 6377243 h 6622937"/>
              <a:gd name="connsiteX26" fmla="*/ 3095759 w 8636594"/>
              <a:gd name="connsiteY26" fmla="*/ 6359791 h 6622937"/>
              <a:gd name="connsiteX27" fmla="*/ 3143903 w 8636594"/>
              <a:gd name="connsiteY27" fmla="*/ 6341961 h 6622937"/>
              <a:gd name="connsiteX28" fmla="*/ 3191491 w 8636594"/>
              <a:gd name="connsiteY28" fmla="*/ 6323757 h 6622937"/>
              <a:gd name="connsiteX29" fmla="*/ 3238528 w 8636594"/>
              <a:gd name="connsiteY29" fmla="*/ 6305184 h 6622937"/>
              <a:gd name="connsiteX30" fmla="*/ 3285021 w 8636594"/>
              <a:gd name="connsiteY30" fmla="*/ 6286245 h 6622937"/>
              <a:gd name="connsiteX31" fmla="*/ 3330977 w 8636594"/>
              <a:gd name="connsiteY31" fmla="*/ 6266942 h 6622937"/>
              <a:gd name="connsiteX32" fmla="*/ 3376401 w 8636594"/>
              <a:gd name="connsiteY32" fmla="*/ 6247281 h 6622937"/>
              <a:gd name="connsiteX33" fmla="*/ 3421300 w 8636594"/>
              <a:gd name="connsiteY33" fmla="*/ 6227263 h 6622937"/>
              <a:gd name="connsiteX34" fmla="*/ 3465680 w 8636594"/>
              <a:gd name="connsiteY34" fmla="*/ 6206893 h 6622937"/>
              <a:gd name="connsiteX35" fmla="*/ 3509548 w 8636594"/>
              <a:gd name="connsiteY35" fmla="*/ 6186174 h 6622937"/>
              <a:gd name="connsiteX36" fmla="*/ 3552910 w 8636594"/>
              <a:gd name="connsiteY36" fmla="*/ 6165110 h 6622937"/>
              <a:gd name="connsiteX37" fmla="*/ 3595773 w 8636594"/>
              <a:gd name="connsiteY37" fmla="*/ 6143704 h 6622937"/>
              <a:gd name="connsiteX38" fmla="*/ 3638142 w 8636594"/>
              <a:gd name="connsiteY38" fmla="*/ 6121960 h 6622937"/>
              <a:gd name="connsiteX39" fmla="*/ 3680024 w 8636594"/>
              <a:gd name="connsiteY39" fmla="*/ 6099881 h 6622937"/>
              <a:gd name="connsiteX40" fmla="*/ 3721426 w 8636594"/>
              <a:gd name="connsiteY40" fmla="*/ 6077471 h 6622937"/>
              <a:gd name="connsiteX41" fmla="*/ 3762353 w 8636594"/>
              <a:gd name="connsiteY41" fmla="*/ 6054733 h 6622937"/>
              <a:gd name="connsiteX42" fmla="*/ 3802812 w 8636594"/>
              <a:gd name="connsiteY42" fmla="*/ 6031671 h 6622937"/>
              <a:gd name="connsiteX43" fmla="*/ 3842810 w 8636594"/>
              <a:gd name="connsiteY43" fmla="*/ 6008288 h 6622937"/>
              <a:gd name="connsiteX44" fmla="*/ 3882352 w 8636594"/>
              <a:gd name="connsiteY44" fmla="*/ 5984588 h 6622937"/>
              <a:gd name="connsiteX45" fmla="*/ 3921445 w 8636594"/>
              <a:gd name="connsiteY45" fmla="*/ 5960574 h 6622937"/>
              <a:gd name="connsiteX46" fmla="*/ 3960096 w 8636594"/>
              <a:gd name="connsiteY46" fmla="*/ 5936250 h 6622937"/>
              <a:gd name="connsiteX47" fmla="*/ 3998311 w 8636594"/>
              <a:gd name="connsiteY47" fmla="*/ 5911619 h 6622937"/>
              <a:gd name="connsiteX48" fmla="*/ 4036095 w 8636594"/>
              <a:gd name="connsiteY48" fmla="*/ 5886685 h 6622937"/>
              <a:gd name="connsiteX49" fmla="*/ 4073456 w 8636594"/>
              <a:gd name="connsiteY49" fmla="*/ 5861452 h 6622937"/>
              <a:gd name="connsiteX50" fmla="*/ 4110400 w 8636594"/>
              <a:gd name="connsiteY50" fmla="*/ 5835922 h 6622937"/>
              <a:gd name="connsiteX51" fmla="*/ 4146933 w 8636594"/>
              <a:gd name="connsiteY51" fmla="*/ 5810100 h 6622937"/>
              <a:gd name="connsiteX52" fmla="*/ 4183061 w 8636594"/>
              <a:gd name="connsiteY52" fmla="*/ 5783988 h 6622937"/>
              <a:gd name="connsiteX53" fmla="*/ 4218791 w 8636594"/>
              <a:gd name="connsiteY53" fmla="*/ 5757591 h 6622937"/>
              <a:gd name="connsiteX54" fmla="*/ 4254129 w 8636594"/>
              <a:gd name="connsiteY54" fmla="*/ 5730912 h 6622937"/>
              <a:gd name="connsiteX55" fmla="*/ 4289081 w 8636594"/>
              <a:gd name="connsiteY55" fmla="*/ 5703955 h 6622937"/>
              <a:gd name="connsiteX56" fmla="*/ 4323654 w 8636594"/>
              <a:gd name="connsiteY56" fmla="*/ 5676722 h 6622937"/>
              <a:gd name="connsiteX57" fmla="*/ 4357854 w 8636594"/>
              <a:gd name="connsiteY57" fmla="*/ 5649218 h 6622937"/>
              <a:gd name="connsiteX58" fmla="*/ 4391688 w 8636594"/>
              <a:gd name="connsiteY58" fmla="*/ 5621446 h 6622937"/>
              <a:gd name="connsiteX59" fmla="*/ 4425162 w 8636594"/>
              <a:gd name="connsiteY59" fmla="*/ 5593409 h 6622937"/>
              <a:gd name="connsiteX60" fmla="*/ 4458281 w 8636594"/>
              <a:gd name="connsiteY60" fmla="*/ 5565111 h 6622937"/>
              <a:gd name="connsiteX61" fmla="*/ 4491053 w 8636594"/>
              <a:gd name="connsiteY61" fmla="*/ 5536556 h 6622937"/>
              <a:gd name="connsiteX62" fmla="*/ 4523484 w 8636594"/>
              <a:gd name="connsiteY62" fmla="*/ 5507747 h 6622937"/>
              <a:gd name="connsiteX63" fmla="*/ 4555580 w 8636594"/>
              <a:gd name="connsiteY63" fmla="*/ 5478687 h 6622937"/>
              <a:gd name="connsiteX64" fmla="*/ 4587347 w 8636594"/>
              <a:gd name="connsiteY64" fmla="*/ 5449380 h 6622937"/>
              <a:gd name="connsiteX65" fmla="*/ 4618793 w 8636594"/>
              <a:gd name="connsiteY65" fmla="*/ 5419830 h 6622937"/>
              <a:gd name="connsiteX66" fmla="*/ 4649922 w 8636594"/>
              <a:gd name="connsiteY66" fmla="*/ 5390040 h 6622937"/>
              <a:gd name="connsiteX67" fmla="*/ 4680742 w 8636594"/>
              <a:gd name="connsiteY67" fmla="*/ 5360014 h 6622937"/>
              <a:gd name="connsiteX68" fmla="*/ 4711259 w 8636594"/>
              <a:gd name="connsiteY68" fmla="*/ 5329755 h 6622937"/>
              <a:gd name="connsiteX69" fmla="*/ 4741478 w 8636594"/>
              <a:gd name="connsiteY69" fmla="*/ 5299266 h 6622937"/>
              <a:gd name="connsiteX70" fmla="*/ 4771408 w 8636594"/>
              <a:gd name="connsiteY70" fmla="*/ 5268551 h 6622937"/>
              <a:gd name="connsiteX71" fmla="*/ 4801053 w 8636594"/>
              <a:gd name="connsiteY71" fmla="*/ 5237614 h 6622937"/>
              <a:gd name="connsiteX72" fmla="*/ 4830420 w 8636594"/>
              <a:gd name="connsiteY72" fmla="*/ 5206458 h 6622937"/>
              <a:gd name="connsiteX73" fmla="*/ 4859516 w 8636594"/>
              <a:gd name="connsiteY73" fmla="*/ 5175087 h 6622937"/>
              <a:gd name="connsiteX74" fmla="*/ 4888347 w 8636594"/>
              <a:gd name="connsiteY74" fmla="*/ 5143504 h 6622937"/>
              <a:gd name="connsiteX75" fmla="*/ 4916919 w 8636594"/>
              <a:gd name="connsiteY75" fmla="*/ 5111713 h 6622937"/>
              <a:gd name="connsiteX76" fmla="*/ 4945238 w 8636594"/>
              <a:gd name="connsiteY76" fmla="*/ 5079717 h 6622937"/>
              <a:gd name="connsiteX77" fmla="*/ 4973311 w 8636594"/>
              <a:gd name="connsiteY77" fmla="*/ 5047519 h 6622937"/>
              <a:gd name="connsiteX78" fmla="*/ 5001145 w 8636594"/>
              <a:gd name="connsiteY78" fmla="*/ 5015124 h 6622937"/>
              <a:gd name="connsiteX79" fmla="*/ 5028745 w 8636594"/>
              <a:gd name="connsiteY79" fmla="*/ 4982535 h 6622937"/>
              <a:gd name="connsiteX80" fmla="*/ 5056117 w 8636594"/>
              <a:gd name="connsiteY80" fmla="*/ 4949755 h 6622937"/>
              <a:gd name="connsiteX81" fmla="*/ 5083269 w 8636594"/>
              <a:gd name="connsiteY81" fmla="*/ 4916787 h 6622937"/>
              <a:gd name="connsiteX82" fmla="*/ 5110207 w 8636594"/>
              <a:gd name="connsiteY82" fmla="*/ 4883636 h 6622937"/>
              <a:gd name="connsiteX83" fmla="*/ 5136937 w 8636594"/>
              <a:gd name="connsiteY83" fmla="*/ 4850305 h 6622937"/>
              <a:gd name="connsiteX84" fmla="*/ 5163464 w 8636594"/>
              <a:gd name="connsiteY84" fmla="*/ 4816797 h 6622937"/>
              <a:gd name="connsiteX85" fmla="*/ 5215940 w 8636594"/>
              <a:gd name="connsiteY85" fmla="*/ 4749265 h 6622937"/>
              <a:gd name="connsiteX86" fmla="*/ 5267684 w 8636594"/>
              <a:gd name="connsiteY86" fmla="*/ 4681068 h 6622937"/>
              <a:gd name="connsiteX87" fmla="*/ 5318748 w 8636594"/>
              <a:gd name="connsiteY87" fmla="*/ 4612234 h 6622937"/>
              <a:gd name="connsiteX88" fmla="*/ 5369182 w 8636594"/>
              <a:gd name="connsiteY88" fmla="*/ 4542793 h 6622937"/>
              <a:gd name="connsiteX89" fmla="*/ 5419038 w 8636594"/>
              <a:gd name="connsiteY89" fmla="*/ 4472771 h 6622937"/>
              <a:gd name="connsiteX90" fmla="*/ 5468365 w 8636594"/>
              <a:gd name="connsiteY90" fmla="*/ 4402196 h 6622937"/>
              <a:gd name="connsiteX91" fmla="*/ 5517215 w 8636594"/>
              <a:gd name="connsiteY91" fmla="*/ 4331098 h 6622937"/>
              <a:gd name="connsiteX92" fmla="*/ 5565637 w 8636594"/>
              <a:gd name="connsiteY92" fmla="*/ 4259503 h 6622937"/>
              <a:gd name="connsiteX93" fmla="*/ 5613684 w 8636594"/>
              <a:gd name="connsiteY93" fmla="*/ 4187441 h 6622937"/>
              <a:gd name="connsiteX94" fmla="*/ 5685160 w 8636594"/>
              <a:gd name="connsiteY94" fmla="*/ 4078531 h 6622937"/>
              <a:gd name="connsiteX95" fmla="*/ 5756074 w 8636594"/>
              <a:gd name="connsiteY95" fmla="*/ 3968727 h 6622937"/>
              <a:gd name="connsiteX96" fmla="*/ 5873483 w 8636594"/>
              <a:gd name="connsiteY96" fmla="*/ 3783989 h 6622937"/>
              <a:gd name="connsiteX97" fmla="*/ 6203209 w 8636594"/>
              <a:gd name="connsiteY97" fmla="*/ 3258640 h 6622937"/>
              <a:gd name="connsiteX98" fmla="*/ 6299430 w 8636594"/>
              <a:gd name="connsiteY98" fmla="*/ 3107321 h 6622937"/>
              <a:gd name="connsiteX99" fmla="*/ 6372650 w 8636594"/>
              <a:gd name="connsiteY99" fmla="*/ 2993735 h 6622937"/>
              <a:gd name="connsiteX100" fmla="*/ 6453197 w 8636594"/>
              <a:gd name="connsiteY100" fmla="*/ 2869788 h 6622937"/>
              <a:gd name="connsiteX101" fmla="*/ 6564167 w 8636594"/>
              <a:gd name="connsiteY101" fmla="*/ 2696807 h 6622937"/>
              <a:gd name="connsiteX102" fmla="*/ 6976233 w 8636594"/>
              <a:gd name="connsiteY102" fmla="*/ 2045274 h 6622937"/>
              <a:gd name="connsiteX103" fmla="*/ 7086755 w 8636594"/>
              <a:gd name="connsiteY103" fmla="*/ 1872743 h 6622937"/>
              <a:gd name="connsiteX104" fmla="*/ 7170279 w 8636594"/>
              <a:gd name="connsiteY104" fmla="*/ 1744202 h 6622937"/>
              <a:gd name="connsiteX105" fmla="*/ 7226351 w 8636594"/>
              <a:gd name="connsiteY105" fmla="*/ 1659017 h 6622937"/>
              <a:gd name="connsiteX106" fmla="*/ 7282789 w 8636594"/>
              <a:gd name="connsiteY106" fmla="*/ 1574303 h 6622937"/>
              <a:gd name="connsiteX107" fmla="*/ 7339643 w 8636594"/>
              <a:gd name="connsiteY107" fmla="*/ 1490113 h 6622937"/>
              <a:gd name="connsiteX108" fmla="*/ 7396957 w 8636594"/>
              <a:gd name="connsiteY108" fmla="*/ 1406503 h 6622937"/>
              <a:gd name="connsiteX109" fmla="*/ 7454781 w 8636594"/>
              <a:gd name="connsiteY109" fmla="*/ 1323526 h 6622937"/>
              <a:gd name="connsiteX110" fmla="*/ 7513161 w 8636594"/>
              <a:gd name="connsiteY110" fmla="*/ 1241237 h 6622937"/>
              <a:gd name="connsiteX111" fmla="*/ 7572144 w 8636594"/>
              <a:gd name="connsiteY111" fmla="*/ 1159689 h 6622937"/>
              <a:gd name="connsiteX112" fmla="*/ 7601877 w 8636594"/>
              <a:gd name="connsiteY112" fmla="*/ 1119210 h 6622937"/>
              <a:gd name="connsiteX113" fmla="*/ 7631779 w 8636594"/>
              <a:gd name="connsiteY113" fmla="*/ 1078937 h 6622937"/>
              <a:gd name="connsiteX114" fmla="*/ 7661855 w 8636594"/>
              <a:gd name="connsiteY114" fmla="*/ 1038876 h 6622937"/>
              <a:gd name="connsiteX115" fmla="*/ 7692111 w 8636594"/>
              <a:gd name="connsiteY115" fmla="*/ 999035 h 6622937"/>
              <a:gd name="connsiteX116" fmla="*/ 7722554 w 8636594"/>
              <a:gd name="connsiteY116" fmla="*/ 959419 h 6622937"/>
              <a:gd name="connsiteX117" fmla="*/ 7753190 w 8636594"/>
              <a:gd name="connsiteY117" fmla="*/ 920037 h 6622937"/>
              <a:gd name="connsiteX118" fmla="*/ 7784023 w 8636594"/>
              <a:gd name="connsiteY118" fmla="*/ 880894 h 6622937"/>
              <a:gd name="connsiteX119" fmla="*/ 7815061 w 8636594"/>
              <a:gd name="connsiteY119" fmla="*/ 841997 h 6622937"/>
              <a:gd name="connsiteX120" fmla="*/ 7846308 w 8636594"/>
              <a:gd name="connsiteY120" fmla="*/ 803354 h 6622937"/>
              <a:gd name="connsiteX121" fmla="*/ 7877772 w 8636594"/>
              <a:gd name="connsiteY121" fmla="*/ 764970 h 6622937"/>
              <a:gd name="connsiteX122" fmla="*/ 7909458 w 8636594"/>
              <a:gd name="connsiteY122" fmla="*/ 726853 h 6622937"/>
              <a:gd name="connsiteX123" fmla="*/ 7941371 w 8636594"/>
              <a:gd name="connsiteY123" fmla="*/ 689010 h 6622937"/>
              <a:gd name="connsiteX124" fmla="*/ 7973518 w 8636594"/>
              <a:gd name="connsiteY124" fmla="*/ 651447 h 6622937"/>
              <a:gd name="connsiteX125" fmla="*/ 8005905 w 8636594"/>
              <a:gd name="connsiteY125" fmla="*/ 614171 h 6622937"/>
              <a:gd name="connsiteX126" fmla="*/ 8038538 w 8636594"/>
              <a:gd name="connsiteY126" fmla="*/ 577189 h 6622937"/>
              <a:gd name="connsiteX127" fmla="*/ 8071421 w 8636594"/>
              <a:gd name="connsiteY127" fmla="*/ 540507 h 6622937"/>
              <a:gd name="connsiteX128" fmla="*/ 8104563 w 8636594"/>
              <a:gd name="connsiteY128" fmla="*/ 504132 h 6622937"/>
              <a:gd name="connsiteX129" fmla="*/ 8137967 w 8636594"/>
              <a:gd name="connsiteY129" fmla="*/ 468072 h 6622937"/>
              <a:gd name="connsiteX130" fmla="*/ 8171641 w 8636594"/>
              <a:gd name="connsiteY130" fmla="*/ 432332 h 6622937"/>
              <a:gd name="connsiteX131" fmla="*/ 8205590 w 8636594"/>
              <a:gd name="connsiteY131" fmla="*/ 396920 h 6622937"/>
              <a:gd name="connsiteX132" fmla="*/ 8239820 w 8636594"/>
              <a:gd name="connsiteY132" fmla="*/ 361843 h 6622937"/>
              <a:gd name="connsiteX133" fmla="*/ 8274337 w 8636594"/>
              <a:gd name="connsiteY133" fmla="*/ 327107 h 6622937"/>
              <a:gd name="connsiteX134" fmla="*/ 8309147 w 8636594"/>
              <a:gd name="connsiteY134" fmla="*/ 292718 h 6622937"/>
              <a:gd name="connsiteX135" fmla="*/ 8344256 w 8636594"/>
              <a:gd name="connsiteY135" fmla="*/ 258685 h 6622937"/>
              <a:gd name="connsiteX136" fmla="*/ 8379669 w 8636594"/>
              <a:gd name="connsiteY136" fmla="*/ 225013 h 6622937"/>
              <a:gd name="connsiteX137" fmla="*/ 8415394 w 8636594"/>
              <a:gd name="connsiteY137" fmla="*/ 191709 h 6622937"/>
              <a:gd name="connsiteX138" fmla="*/ 8451434 w 8636594"/>
              <a:gd name="connsiteY138" fmla="*/ 158780 h 6622937"/>
              <a:gd name="connsiteX139" fmla="*/ 8487798 w 8636594"/>
              <a:gd name="connsiteY139" fmla="*/ 126233 h 6622937"/>
              <a:gd name="connsiteX140" fmla="*/ 8524489 w 8636594"/>
              <a:gd name="connsiteY140" fmla="*/ 94075 h 6622937"/>
              <a:gd name="connsiteX141" fmla="*/ 8561515 w 8636594"/>
              <a:gd name="connsiteY141" fmla="*/ 62312 h 6622937"/>
              <a:gd name="connsiteX142" fmla="*/ 8598881 w 8636594"/>
              <a:gd name="connsiteY142" fmla="*/ 30951 h 6622937"/>
              <a:gd name="connsiteX143" fmla="*/ 8636594 w 8636594"/>
              <a:gd name="connsiteY143"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561975 w 8636594"/>
              <a:gd name="connsiteY5" fmla="*/ 5533193 h 6622937"/>
              <a:gd name="connsiteX6" fmla="*/ 2066817 w 8636594"/>
              <a:gd name="connsiteY6" fmla="*/ 6622937 h 6622937"/>
              <a:gd name="connsiteX7" fmla="*/ 2126742 w 8636594"/>
              <a:gd name="connsiteY7" fmla="*/ 6612869 h 6622937"/>
              <a:gd name="connsiteX8" fmla="*/ 2185991 w 8636594"/>
              <a:gd name="connsiteY8" fmla="*/ 6602362 h 6622937"/>
              <a:gd name="connsiteX9" fmla="*/ 2244569 w 8636594"/>
              <a:gd name="connsiteY9" fmla="*/ 6591417 h 6622937"/>
              <a:gd name="connsiteX10" fmla="*/ 2302482 w 8636594"/>
              <a:gd name="connsiteY10" fmla="*/ 6580040 h 6622937"/>
              <a:gd name="connsiteX11" fmla="*/ 2359737 w 8636594"/>
              <a:gd name="connsiteY11" fmla="*/ 6568233 h 6622937"/>
              <a:gd name="connsiteX12" fmla="*/ 2416341 w 8636594"/>
              <a:gd name="connsiteY12" fmla="*/ 6555999 h 6622937"/>
              <a:gd name="connsiteX13" fmla="*/ 2472299 w 8636594"/>
              <a:gd name="connsiteY13" fmla="*/ 6543344 h 6622937"/>
              <a:gd name="connsiteX14" fmla="*/ 2527618 w 8636594"/>
              <a:gd name="connsiteY14" fmla="*/ 6530269 h 6622937"/>
              <a:gd name="connsiteX15" fmla="*/ 2582304 w 8636594"/>
              <a:gd name="connsiteY15" fmla="*/ 6516778 h 6622937"/>
              <a:gd name="connsiteX16" fmla="*/ 2636364 w 8636594"/>
              <a:gd name="connsiteY16" fmla="*/ 6502876 h 6622937"/>
              <a:gd name="connsiteX17" fmla="*/ 2689804 w 8636594"/>
              <a:gd name="connsiteY17" fmla="*/ 6488565 h 6622937"/>
              <a:gd name="connsiteX18" fmla="*/ 2742629 w 8636594"/>
              <a:gd name="connsiteY18" fmla="*/ 6473849 h 6622937"/>
              <a:gd name="connsiteX19" fmla="*/ 2794848 w 8636594"/>
              <a:gd name="connsiteY19" fmla="*/ 6458731 h 6622937"/>
              <a:gd name="connsiteX20" fmla="*/ 2846466 w 8636594"/>
              <a:gd name="connsiteY20" fmla="*/ 6443216 h 6622937"/>
              <a:gd name="connsiteX21" fmla="*/ 2897488 w 8636594"/>
              <a:gd name="connsiteY21" fmla="*/ 6427305 h 6622937"/>
              <a:gd name="connsiteX22" fmla="*/ 2947923 w 8636594"/>
              <a:gd name="connsiteY22" fmla="*/ 6411004 h 6622937"/>
              <a:gd name="connsiteX23" fmla="*/ 2997775 w 8636594"/>
              <a:gd name="connsiteY23" fmla="*/ 6394316 h 6622937"/>
              <a:gd name="connsiteX24" fmla="*/ 3047052 w 8636594"/>
              <a:gd name="connsiteY24" fmla="*/ 6377243 h 6622937"/>
              <a:gd name="connsiteX25" fmla="*/ 3095759 w 8636594"/>
              <a:gd name="connsiteY25" fmla="*/ 6359791 h 6622937"/>
              <a:gd name="connsiteX26" fmla="*/ 3143903 w 8636594"/>
              <a:gd name="connsiteY26" fmla="*/ 6341961 h 6622937"/>
              <a:gd name="connsiteX27" fmla="*/ 3191491 w 8636594"/>
              <a:gd name="connsiteY27" fmla="*/ 6323757 h 6622937"/>
              <a:gd name="connsiteX28" fmla="*/ 3238528 w 8636594"/>
              <a:gd name="connsiteY28" fmla="*/ 6305184 h 6622937"/>
              <a:gd name="connsiteX29" fmla="*/ 3285021 w 8636594"/>
              <a:gd name="connsiteY29" fmla="*/ 6286245 h 6622937"/>
              <a:gd name="connsiteX30" fmla="*/ 3330977 w 8636594"/>
              <a:gd name="connsiteY30" fmla="*/ 6266942 h 6622937"/>
              <a:gd name="connsiteX31" fmla="*/ 3376401 w 8636594"/>
              <a:gd name="connsiteY31" fmla="*/ 6247281 h 6622937"/>
              <a:gd name="connsiteX32" fmla="*/ 3421300 w 8636594"/>
              <a:gd name="connsiteY32" fmla="*/ 6227263 h 6622937"/>
              <a:gd name="connsiteX33" fmla="*/ 3465680 w 8636594"/>
              <a:gd name="connsiteY33" fmla="*/ 6206893 h 6622937"/>
              <a:gd name="connsiteX34" fmla="*/ 3509548 w 8636594"/>
              <a:gd name="connsiteY34" fmla="*/ 6186174 h 6622937"/>
              <a:gd name="connsiteX35" fmla="*/ 3552910 w 8636594"/>
              <a:gd name="connsiteY35" fmla="*/ 6165110 h 6622937"/>
              <a:gd name="connsiteX36" fmla="*/ 3595773 w 8636594"/>
              <a:gd name="connsiteY36" fmla="*/ 6143704 h 6622937"/>
              <a:gd name="connsiteX37" fmla="*/ 3638142 w 8636594"/>
              <a:gd name="connsiteY37" fmla="*/ 6121960 h 6622937"/>
              <a:gd name="connsiteX38" fmla="*/ 3680024 w 8636594"/>
              <a:gd name="connsiteY38" fmla="*/ 6099881 h 6622937"/>
              <a:gd name="connsiteX39" fmla="*/ 3721426 w 8636594"/>
              <a:gd name="connsiteY39" fmla="*/ 6077471 h 6622937"/>
              <a:gd name="connsiteX40" fmla="*/ 3762353 w 8636594"/>
              <a:gd name="connsiteY40" fmla="*/ 6054733 h 6622937"/>
              <a:gd name="connsiteX41" fmla="*/ 3802812 w 8636594"/>
              <a:gd name="connsiteY41" fmla="*/ 6031671 h 6622937"/>
              <a:gd name="connsiteX42" fmla="*/ 3842810 w 8636594"/>
              <a:gd name="connsiteY42" fmla="*/ 6008288 h 6622937"/>
              <a:gd name="connsiteX43" fmla="*/ 3882352 w 8636594"/>
              <a:gd name="connsiteY43" fmla="*/ 5984588 h 6622937"/>
              <a:gd name="connsiteX44" fmla="*/ 3921445 w 8636594"/>
              <a:gd name="connsiteY44" fmla="*/ 5960574 h 6622937"/>
              <a:gd name="connsiteX45" fmla="*/ 3960096 w 8636594"/>
              <a:gd name="connsiteY45" fmla="*/ 5936250 h 6622937"/>
              <a:gd name="connsiteX46" fmla="*/ 3998311 w 8636594"/>
              <a:gd name="connsiteY46" fmla="*/ 5911619 h 6622937"/>
              <a:gd name="connsiteX47" fmla="*/ 4036095 w 8636594"/>
              <a:gd name="connsiteY47" fmla="*/ 5886685 h 6622937"/>
              <a:gd name="connsiteX48" fmla="*/ 4073456 w 8636594"/>
              <a:gd name="connsiteY48" fmla="*/ 5861452 h 6622937"/>
              <a:gd name="connsiteX49" fmla="*/ 4110400 w 8636594"/>
              <a:gd name="connsiteY49" fmla="*/ 5835922 h 6622937"/>
              <a:gd name="connsiteX50" fmla="*/ 4146933 w 8636594"/>
              <a:gd name="connsiteY50" fmla="*/ 5810100 h 6622937"/>
              <a:gd name="connsiteX51" fmla="*/ 4183061 w 8636594"/>
              <a:gd name="connsiteY51" fmla="*/ 5783988 h 6622937"/>
              <a:gd name="connsiteX52" fmla="*/ 4218791 w 8636594"/>
              <a:gd name="connsiteY52" fmla="*/ 5757591 h 6622937"/>
              <a:gd name="connsiteX53" fmla="*/ 4254129 w 8636594"/>
              <a:gd name="connsiteY53" fmla="*/ 5730912 h 6622937"/>
              <a:gd name="connsiteX54" fmla="*/ 4289081 w 8636594"/>
              <a:gd name="connsiteY54" fmla="*/ 5703955 h 6622937"/>
              <a:gd name="connsiteX55" fmla="*/ 4323654 w 8636594"/>
              <a:gd name="connsiteY55" fmla="*/ 5676722 h 6622937"/>
              <a:gd name="connsiteX56" fmla="*/ 4357854 w 8636594"/>
              <a:gd name="connsiteY56" fmla="*/ 5649218 h 6622937"/>
              <a:gd name="connsiteX57" fmla="*/ 4391688 w 8636594"/>
              <a:gd name="connsiteY57" fmla="*/ 5621446 h 6622937"/>
              <a:gd name="connsiteX58" fmla="*/ 4425162 w 8636594"/>
              <a:gd name="connsiteY58" fmla="*/ 5593409 h 6622937"/>
              <a:gd name="connsiteX59" fmla="*/ 4458281 w 8636594"/>
              <a:gd name="connsiteY59" fmla="*/ 5565111 h 6622937"/>
              <a:gd name="connsiteX60" fmla="*/ 4491053 w 8636594"/>
              <a:gd name="connsiteY60" fmla="*/ 5536556 h 6622937"/>
              <a:gd name="connsiteX61" fmla="*/ 4523484 w 8636594"/>
              <a:gd name="connsiteY61" fmla="*/ 5507747 h 6622937"/>
              <a:gd name="connsiteX62" fmla="*/ 4555580 w 8636594"/>
              <a:gd name="connsiteY62" fmla="*/ 5478687 h 6622937"/>
              <a:gd name="connsiteX63" fmla="*/ 4587347 w 8636594"/>
              <a:gd name="connsiteY63" fmla="*/ 5449380 h 6622937"/>
              <a:gd name="connsiteX64" fmla="*/ 4618793 w 8636594"/>
              <a:gd name="connsiteY64" fmla="*/ 5419830 h 6622937"/>
              <a:gd name="connsiteX65" fmla="*/ 4649922 w 8636594"/>
              <a:gd name="connsiteY65" fmla="*/ 5390040 h 6622937"/>
              <a:gd name="connsiteX66" fmla="*/ 4680742 w 8636594"/>
              <a:gd name="connsiteY66" fmla="*/ 5360014 h 6622937"/>
              <a:gd name="connsiteX67" fmla="*/ 4711259 w 8636594"/>
              <a:gd name="connsiteY67" fmla="*/ 5329755 h 6622937"/>
              <a:gd name="connsiteX68" fmla="*/ 4741478 w 8636594"/>
              <a:gd name="connsiteY68" fmla="*/ 5299266 h 6622937"/>
              <a:gd name="connsiteX69" fmla="*/ 4771408 w 8636594"/>
              <a:gd name="connsiteY69" fmla="*/ 5268551 h 6622937"/>
              <a:gd name="connsiteX70" fmla="*/ 4801053 w 8636594"/>
              <a:gd name="connsiteY70" fmla="*/ 5237614 h 6622937"/>
              <a:gd name="connsiteX71" fmla="*/ 4830420 w 8636594"/>
              <a:gd name="connsiteY71" fmla="*/ 5206458 h 6622937"/>
              <a:gd name="connsiteX72" fmla="*/ 4859516 w 8636594"/>
              <a:gd name="connsiteY72" fmla="*/ 5175087 h 6622937"/>
              <a:gd name="connsiteX73" fmla="*/ 4888347 w 8636594"/>
              <a:gd name="connsiteY73" fmla="*/ 5143504 h 6622937"/>
              <a:gd name="connsiteX74" fmla="*/ 4916919 w 8636594"/>
              <a:gd name="connsiteY74" fmla="*/ 5111713 h 6622937"/>
              <a:gd name="connsiteX75" fmla="*/ 4945238 w 8636594"/>
              <a:gd name="connsiteY75" fmla="*/ 5079717 h 6622937"/>
              <a:gd name="connsiteX76" fmla="*/ 4973311 w 8636594"/>
              <a:gd name="connsiteY76" fmla="*/ 5047519 h 6622937"/>
              <a:gd name="connsiteX77" fmla="*/ 5001145 w 8636594"/>
              <a:gd name="connsiteY77" fmla="*/ 5015124 h 6622937"/>
              <a:gd name="connsiteX78" fmla="*/ 5028745 w 8636594"/>
              <a:gd name="connsiteY78" fmla="*/ 4982535 h 6622937"/>
              <a:gd name="connsiteX79" fmla="*/ 5056117 w 8636594"/>
              <a:gd name="connsiteY79" fmla="*/ 4949755 h 6622937"/>
              <a:gd name="connsiteX80" fmla="*/ 5083269 w 8636594"/>
              <a:gd name="connsiteY80" fmla="*/ 4916787 h 6622937"/>
              <a:gd name="connsiteX81" fmla="*/ 5110207 w 8636594"/>
              <a:gd name="connsiteY81" fmla="*/ 4883636 h 6622937"/>
              <a:gd name="connsiteX82" fmla="*/ 5136937 w 8636594"/>
              <a:gd name="connsiteY82" fmla="*/ 4850305 h 6622937"/>
              <a:gd name="connsiteX83" fmla="*/ 5163464 w 8636594"/>
              <a:gd name="connsiteY83" fmla="*/ 4816797 h 6622937"/>
              <a:gd name="connsiteX84" fmla="*/ 5215940 w 8636594"/>
              <a:gd name="connsiteY84" fmla="*/ 4749265 h 6622937"/>
              <a:gd name="connsiteX85" fmla="*/ 5267684 w 8636594"/>
              <a:gd name="connsiteY85" fmla="*/ 4681068 h 6622937"/>
              <a:gd name="connsiteX86" fmla="*/ 5318748 w 8636594"/>
              <a:gd name="connsiteY86" fmla="*/ 4612234 h 6622937"/>
              <a:gd name="connsiteX87" fmla="*/ 5369182 w 8636594"/>
              <a:gd name="connsiteY87" fmla="*/ 4542793 h 6622937"/>
              <a:gd name="connsiteX88" fmla="*/ 5419038 w 8636594"/>
              <a:gd name="connsiteY88" fmla="*/ 4472771 h 6622937"/>
              <a:gd name="connsiteX89" fmla="*/ 5468365 w 8636594"/>
              <a:gd name="connsiteY89" fmla="*/ 4402196 h 6622937"/>
              <a:gd name="connsiteX90" fmla="*/ 5517215 w 8636594"/>
              <a:gd name="connsiteY90" fmla="*/ 4331098 h 6622937"/>
              <a:gd name="connsiteX91" fmla="*/ 5565637 w 8636594"/>
              <a:gd name="connsiteY91" fmla="*/ 4259503 h 6622937"/>
              <a:gd name="connsiteX92" fmla="*/ 5613684 w 8636594"/>
              <a:gd name="connsiteY92" fmla="*/ 4187441 h 6622937"/>
              <a:gd name="connsiteX93" fmla="*/ 5685160 w 8636594"/>
              <a:gd name="connsiteY93" fmla="*/ 4078531 h 6622937"/>
              <a:gd name="connsiteX94" fmla="*/ 5756074 w 8636594"/>
              <a:gd name="connsiteY94" fmla="*/ 3968727 h 6622937"/>
              <a:gd name="connsiteX95" fmla="*/ 5873483 w 8636594"/>
              <a:gd name="connsiteY95" fmla="*/ 3783989 h 6622937"/>
              <a:gd name="connsiteX96" fmla="*/ 6203209 w 8636594"/>
              <a:gd name="connsiteY96" fmla="*/ 3258640 h 6622937"/>
              <a:gd name="connsiteX97" fmla="*/ 6299430 w 8636594"/>
              <a:gd name="connsiteY97" fmla="*/ 3107321 h 6622937"/>
              <a:gd name="connsiteX98" fmla="*/ 6372650 w 8636594"/>
              <a:gd name="connsiteY98" fmla="*/ 2993735 h 6622937"/>
              <a:gd name="connsiteX99" fmla="*/ 6453197 w 8636594"/>
              <a:gd name="connsiteY99" fmla="*/ 2869788 h 6622937"/>
              <a:gd name="connsiteX100" fmla="*/ 6564167 w 8636594"/>
              <a:gd name="connsiteY100" fmla="*/ 2696807 h 6622937"/>
              <a:gd name="connsiteX101" fmla="*/ 6976233 w 8636594"/>
              <a:gd name="connsiteY101" fmla="*/ 2045274 h 6622937"/>
              <a:gd name="connsiteX102" fmla="*/ 7086755 w 8636594"/>
              <a:gd name="connsiteY102" fmla="*/ 1872743 h 6622937"/>
              <a:gd name="connsiteX103" fmla="*/ 7170279 w 8636594"/>
              <a:gd name="connsiteY103" fmla="*/ 1744202 h 6622937"/>
              <a:gd name="connsiteX104" fmla="*/ 7226351 w 8636594"/>
              <a:gd name="connsiteY104" fmla="*/ 1659017 h 6622937"/>
              <a:gd name="connsiteX105" fmla="*/ 7282789 w 8636594"/>
              <a:gd name="connsiteY105" fmla="*/ 1574303 h 6622937"/>
              <a:gd name="connsiteX106" fmla="*/ 7339643 w 8636594"/>
              <a:gd name="connsiteY106" fmla="*/ 1490113 h 6622937"/>
              <a:gd name="connsiteX107" fmla="*/ 7396957 w 8636594"/>
              <a:gd name="connsiteY107" fmla="*/ 1406503 h 6622937"/>
              <a:gd name="connsiteX108" fmla="*/ 7454781 w 8636594"/>
              <a:gd name="connsiteY108" fmla="*/ 1323526 h 6622937"/>
              <a:gd name="connsiteX109" fmla="*/ 7513161 w 8636594"/>
              <a:gd name="connsiteY109" fmla="*/ 1241237 h 6622937"/>
              <a:gd name="connsiteX110" fmla="*/ 7572144 w 8636594"/>
              <a:gd name="connsiteY110" fmla="*/ 1159689 h 6622937"/>
              <a:gd name="connsiteX111" fmla="*/ 7601877 w 8636594"/>
              <a:gd name="connsiteY111" fmla="*/ 1119210 h 6622937"/>
              <a:gd name="connsiteX112" fmla="*/ 7631779 w 8636594"/>
              <a:gd name="connsiteY112" fmla="*/ 1078937 h 6622937"/>
              <a:gd name="connsiteX113" fmla="*/ 7661855 w 8636594"/>
              <a:gd name="connsiteY113" fmla="*/ 1038876 h 6622937"/>
              <a:gd name="connsiteX114" fmla="*/ 7692111 w 8636594"/>
              <a:gd name="connsiteY114" fmla="*/ 999035 h 6622937"/>
              <a:gd name="connsiteX115" fmla="*/ 7722554 w 8636594"/>
              <a:gd name="connsiteY115" fmla="*/ 959419 h 6622937"/>
              <a:gd name="connsiteX116" fmla="*/ 7753190 w 8636594"/>
              <a:gd name="connsiteY116" fmla="*/ 920037 h 6622937"/>
              <a:gd name="connsiteX117" fmla="*/ 7784023 w 8636594"/>
              <a:gd name="connsiteY117" fmla="*/ 880894 h 6622937"/>
              <a:gd name="connsiteX118" fmla="*/ 7815061 w 8636594"/>
              <a:gd name="connsiteY118" fmla="*/ 841997 h 6622937"/>
              <a:gd name="connsiteX119" fmla="*/ 7846308 w 8636594"/>
              <a:gd name="connsiteY119" fmla="*/ 803354 h 6622937"/>
              <a:gd name="connsiteX120" fmla="*/ 7877772 w 8636594"/>
              <a:gd name="connsiteY120" fmla="*/ 764970 h 6622937"/>
              <a:gd name="connsiteX121" fmla="*/ 7909458 w 8636594"/>
              <a:gd name="connsiteY121" fmla="*/ 726853 h 6622937"/>
              <a:gd name="connsiteX122" fmla="*/ 7941371 w 8636594"/>
              <a:gd name="connsiteY122" fmla="*/ 689010 h 6622937"/>
              <a:gd name="connsiteX123" fmla="*/ 7973518 w 8636594"/>
              <a:gd name="connsiteY123" fmla="*/ 651447 h 6622937"/>
              <a:gd name="connsiteX124" fmla="*/ 8005905 w 8636594"/>
              <a:gd name="connsiteY124" fmla="*/ 614171 h 6622937"/>
              <a:gd name="connsiteX125" fmla="*/ 8038538 w 8636594"/>
              <a:gd name="connsiteY125" fmla="*/ 577189 h 6622937"/>
              <a:gd name="connsiteX126" fmla="*/ 8071421 w 8636594"/>
              <a:gd name="connsiteY126" fmla="*/ 540507 h 6622937"/>
              <a:gd name="connsiteX127" fmla="*/ 8104563 w 8636594"/>
              <a:gd name="connsiteY127" fmla="*/ 504132 h 6622937"/>
              <a:gd name="connsiteX128" fmla="*/ 8137967 w 8636594"/>
              <a:gd name="connsiteY128" fmla="*/ 468072 h 6622937"/>
              <a:gd name="connsiteX129" fmla="*/ 8171641 w 8636594"/>
              <a:gd name="connsiteY129" fmla="*/ 432332 h 6622937"/>
              <a:gd name="connsiteX130" fmla="*/ 8205590 w 8636594"/>
              <a:gd name="connsiteY130" fmla="*/ 396920 h 6622937"/>
              <a:gd name="connsiteX131" fmla="*/ 8239820 w 8636594"/>
              <a:gd name="connsiteY131" fmla="*/ 361843 h 6622937"/>
              <a:gd name="connsiteX132" fmla="*/ 8274337 w 8636594"/>
              <a:gd name="connsiteY132" fmla="*/ 327107 h 6622937"/>
              <a:gd name="connsiteX133" fmla="*/ 8309147 w 8636594"/>
              <a:gd name="connsiteY133" fmla="*/ 292718 h 6622937"/>
              <a:gd name="connsiteX134" fmla="*/ 8344256 w 8636594"/>
              <a:gd name="connsiteY134" fmla="*/ 258685 h 6622937"/>
              <a:gd name="connsiteX135" fmla="*/ 8379669 w 8636594"/>
              <a:gd name="connsiteY135" fmla="*/ 225013 h 6622937"/>
              <a:gd name="connsiteX136" fmla="*/ 8415394 w 8636594"/>
              <a:gd name="connsiteY136" fmla="*/ 191709 h 6622937"/>
              <a:gd name="connsiteX137" fmla="*/ 8451434 w 8636594"/>
              <a:gd name="connsiteY137" fmla="*/ 158780 h 6622937"/>
              <a:gd name="connsiteX138" fmla="*/ 8487798 w 8636594"/>
              <a:gd name="connsiteY138" fmla="*/ 126233 h 6622937"/>
              <a:gd name="connsiteX139" fmla="*/ 8524489 w 8636594"/>
              <a:gd name="connsiteY139" fmla="*/ 94075 h 6622937"/>
              <a:gd name="connsiteX140" fmla="*/ 8561515 w 8636594"/>
              <a:gd name="connsiteY140" fmla="*/ 62312 h 6622937"/>
              <a:gd name="connsiteX141" fmla="*/ 8598881 w 8636594"/>
              <a:gd name="connsiteY141" fmla="*/ 30951 h 6622937"/>
              <a:gd name="connsiteX142" fmla="*/ 8636594 w 8636594"/>
              <a:gd name="connsiteY142"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066817 w 8636594"/>
              <a:gd name="connsiteY5" fmla="*/ 6622937 h 6622937"/>
              <a:gd name="connsiteX6" fmla="*/ 2126742 w 8636594"/>
              <a:gd name="connsiteY6" fmla="*/ 6612869 h 6622937"/>
              <a:gd name="connsiteX7" fmla="*/ 2185991 w 8636594"/>
              <a:gd name="connsiteY7" fmla="*/ 6602362 h 6622937"/>
              <a:gd name="connsiteX8" fmla="*/ 2244569 w 8636594"/>
              <a:gd name="connsiteY8" fmla="*/ 6591417 h 6622937"/>
              <a:gd name="connsiteX9" fmla="*/ 2302482 w 8636594"/>
              <a:gd name="connsiteY9" fmla="*/ 6580040 h 6622937"/>
              <a:gd name="connsiteX10" fmla="*/ 2359737 w 8636594"/>
              <a:gd name="connsiteY10" fmla="*/ 6568233 h 6622937"/>
              <a:gd name="connsiteX11" fmla="*/ 2416341 w 8636594"/>
              <a:gd name="connsiteY11" fmla="*/ 6555999 h 6622937"/>
              <a:gd name="connsiteX12" fmla="*/ 2472299 w 8636594"/>
              <a:gd name="connsiteY12" fmla="*/ 6543344 h 6622937"/>
              <a:gd name="connsiteX13" fmla="*/ 2527618 w 8636594"/>
              <a:gd name="connsiteY13" fmla="*/ 6530269 h 6622937"/>
              <a:gd name="connsiteX14" fmla="*/ 2582304 w 8636594"/>
              <a:gd name="connsiteY14" fmla="*/ 6516778 h 6622937"/>
              <a:gd name="connsiteX15" fmla="*/ 2636364 w 8636594"/>
              <a:gd name="connsiteY15" fmla="*/ 6502876 h 6622937"/>
              <a:gd name="connsiteX16" fmla="*/ 2689804 w 8636594"/>
              <a:gd name="connsiteY16" fmla="*/ 6488565 h 6622937"/>
              <a:gd name="connsiteX17" fmla="*/ 2742629 w 8636594"/>
              <a:gd name="connsiteY17" fmla="*/ 6473849 h 6622937"/>
              <a:gd name="connsiteX18" fmla="*/ 2794848 w 8636594"/>
              <a:gd name="connsiteY18" fmla="*/ 6458731 h 6622937"/>
              <a:gd name="connsiteX19" fmla="*/ 2846466 w 8636594"/>
              <a:gd name="connsiteY19" fmla="*/ 6443216 h 6622937"/>
              <a:gd name="connsiteX20" fmla="*/ 2897488 w 8636594"/>
              <a:gd name="connsiteY20" fmla="*/ 6427305 h 6622937"/>
              <a:gd name="connsiteX21" fmla="*/ 2947923 w 8636594"/>
              <a:gd name="connsiteY21" fmla="*/ 6411004 h 6622937"/>
              <a:gd name="connsiteX22" fmla="*/ 2997775 w 8636594"/>
              <a:gd name="connsiteY22" fmla="*/ 6394316 h 6622937"/>
              <a:gd name="connsiteX23" fmla="*/ 3047052 w 8636594"/>
              <a:gd name="connsiteY23" fmla="*/ 6377243 h 6622937"/>
              <a:gd name="connsiteX24" fmla="*/ 3095759 w 8636594"/>
              <a:gd name="connsiteY24" fmla="*/ 6359791 h 6622937"/>
              <a:gd name="connsiteX25" fmla="*/ 3143903 w 8636594"/>
              <a:gd name="connsiteY25" fmla="*/ 6341961 h 6622937"/>
              <a:gd name="connsiteX26" fmla="*/ 3191491 w 8636594"/>
              <a:gd name="connsiteY26" fmla="*/ 6323757 h 6622937"/>
              <a:gd name="connsiteX27" fmla="*/ 3238528 w 8636594"/>
              <a:gd name="connsiteY27" fmla="*/ 6305184 h 6622937"/>
              <a:gd name="connsiteX28" fmla="*/ 3285021 w 8636594"/>
              <a:gd name="connsiteY28" fmla="*/ 6286245 h 6622937"/>
              <a:gd name="connsiteX29" fmla="*/ 3330977 w 8636594"/>
              <a:gd name="connsiteY29" fmla="*/ 6266942 h 6622937"/>
              <a:gd name="connsiteX30" fmla="*/ 3376401 w 8636594"/>
              <a:gd name="connsiteY30" fmla="*/ 6247281 h 6622937"/>
              <a:gd name="connsiteX31" fmla="*/ 3421300 w 8636594"/>
              <a:gd name="connsiteY31" fmla="*/ 6227263 h 6622937"/>
              <a:gd name="connsiteX32" fmla="*/ 3465680 w 8636594"/>
              <a:gd name="connsiteY32" fmla="*/ 6206893 h 6622937"/>
              <a:gd name="connsiteX33" fmla="*/ 3509548 w 8636594"/>
              <a:gd name="connsiteY33" fmla="*/ 6186174 h 6622937"/>
              <a:gd name="connsiteX34" fmla="*/ 3552910 w 8636594"/>
              <a:gd name="connsiteY34" fmla="*/ 6165110 h 6622937"/>
              <a:gd name="connsiteX35" fmla="*/ 3595773 w 8636594"/>
              <a:gd name="connsiteY35" fmla="*/ 6143704 h 6622937"/>
              <a:gd name="connsiteX36" fmla="*/ 3638142 w 8636594"/>
              <a:gd name="connsiteY36" fmla="*/ 6121960 h 6622937"/>
              <a:gd name="connsiteX37" fmla="*/ 3680024 w 8636594"/>
              <a:gd name="connsiteY37" fmla="*/ 6099881 h 6622937"/>
              <a:gd name="connsiteX38" fmla="*/ 3721426 w 8636594"/>
              <a:gd name="connsiteY38" fmla="*/ 6077471 h 6622937"/>
              <a:gd name="connsiteX39" fmla="*/ 3762353 w 8636594"/>
              <a:gd name="connsiteY39" fmla="*/ 6054733 h 6622937"/>
              <a:gd name="connsiteX40" fmla="*/ 3802812 w 8636594"/>
              <a:gd name="connsiteY40" fmla="*/ 6031671 h 6622937"/>
              <a:gd name="connsiteX41" fmla="*/ 3842810 w 8636594"/>
              <a:gd name="connsiteY41" fmla="*/ 6008288 h 6622937"/>
              <a:gd name="connsiteX42" fmla="*/ 3882352 w 8636594"/>
              <a:gd name="connsiteY42" fmla="*/ 5984588 h 6622937"/>
              <a:gd name="connsiteX43" fmla="*/ 3921445 w 8636594"/>
              <a:gd name="connsiteY43" fmla="*/ 5960574 h 6622937"/>
              <a:gd name="connsiteX44" fmla="*/ 3960096 w 8636594"/>
              <a:gd name="connsiteY44" fmla="*/ 5936250 h 6622937"/>
              <a:gd name="connsiteX45" fmla="*/ 3998311 w 8636594"/>
              <a:gd name="connsiteY45" fmla="*/ 5911619 h 6622937"/>
              <a:gd name="connsiteX46" fmla="*/ 4036095 w 8636594"/>
              <a:gd name="connsiteY46" fmla="*/ 5886685 h 6622937"/>
              <a:gd name="connsiteX47" fmla="*/ 4073456 w 8636594"/>
              <a:gd name="connsiteY47" fmla="*/ 5861452 h 6622937"/>
              <a:gd name="connsiteX48" fmla="*/ 4110400 w 8636594"/>
              <a:gd name="connsiteY48" fmla="*/ 5835922 h 6622937"/>
              <a:gd name="connsiteX49" fmla="*/ 4146933 w 8636594"/>
              <a:gd name="connsiteY49" fmla="*/ 5810100 h 6622937"/>
              <a:gd name="connsiteX50" fmla="*/ 4183061 w 8636594"/>
              <a:gd name="connsiteY50" fmla="*/ 5783988 h 6622937"/>
              <a:gd name="connsiteX51" fmla="*/ 4218791 w 8636594"/>
              <a:gd name="connsiteY51" fmla="*/ 5757591 h 6622937"/>
              <a:gd name="connsiteX52" fmla="*/ 4254129 w 8636594"/>
              <a:gd name="connsiteY52" fmla="*/ 5730912 h 6622937"/>
              <a:gd name="connsiteX53" fmla="*/ 4289081 w 8636594"/>
              <a:gd name="connsiteY53" fmla="*/ 5703955 h 6622937"/>
              <a:gd name="connsiteX54" fmla="*/ 4323654 w 8636594"/>
              <a:gd name="connsiteY54" fmla="*/ 5676722 h 6622937"/>
              <a:gd name="connsiteX55" fmla="*/ 4357854 w 8636594"/>
              <a:gd name="connsiteY55" fmla="*/ 5649218 h 6622937"/>
              <a:gd name="connsiteX56" fmla="*/ 4391688 w 8636594"/>
              <a:gd name="connsiteY56" fmla="*/ 5621446 h 6622937"/>
              <a:gd name="connsiteX57" fmla="*/ 4425162 w 8636594"/>
              <a:gd name="connsiteY57" fmla="*/ 5593409 h 6622937"/>
              <a:gd name="connsiteX58" fmla="*/ 4458281 w 8636594"/>
              <a:gd name="connsiteY58" fmla="*/ 5565111 h 6622937"/>
              <a:gd name="connsiteX59" fmla="*/ 4491053 w 8636594"/>
              <a:gd name="connsiteY59" fmla="*/ 5536556 h 6622937"/>
              <a:gd name="connsiteX60" fmla="*/ 4523484 w 8636594"/>
              <a:gd name="connsiteY60" fmla="*/ 5507747 h 6622937"/>
              <a:gd name="connsiteX61" fmla="*/ 4555580 w 8636594"/>
              <a:gd name="connsiteY61" fmla="*/ 5478687 h 6622937"/>
              <a:gd name="connsiteX62" fmla="*/ 4587347 w 8636594"/>
              <a:gd name="connsiteY62" fmla="*/ 5449380 h 6622937"/>
              <a:gd name="connsiteX63" fmla="*/ 4618793 w 8636594"/>
              <a:gd name="connsiteY63" fmla="*/ 5419830 h 6622937"/>
              <a:gd name="connsiteX64" fmla="*/ 4649922 w 8636594"/>
              <a:gd name="connsiteY64" fmla="*/ 5390040 h 6622937"/>
              <a:gd name="connsiteX65" fmla="*/ 4680742 w 8636594"/>
              <a:gd name="connsiteY65" fmla="*/ 5360014 h 6622937"/>
              <a:gd name="connsiteX66" fmla="*/ 4711259 w 8636594"/>
              <a:gd name="connsiteY66" fmla="*/ 5329755 h 6622937"/>
              <a:gd name="connsiteX67" fmla="*/ 4741478 w 8636594"/>
              <a:gd name="connsiteY67" fmla="*/ 5299266 h 6622937"/>
              <a:gd name="connsiteX68" fmla="*/ 4771408 w 8636594"/>
              <a:gd name="connsiteY68" fmla="*/ 5268551 h 6622937"/>
              <a:gd name="connsiteX69" fmla="*/ 4801053 w 8636594"/>
              <a:gd name="connsiteY69" fmla="*/ 5237614 h 6622937"/>
              <a:gd name="connsiteX70" fmla="*/ 4830420 w 8636594"/>
              <a:gd name="connsiteY70" fmla="*/ 5206458 h 6622937"/>
              <a:gd name="connsiteX71" fmla="*/ 4859516 w 8636594"/>
              <a:gd name="connsiteY71" fmla="*/ 5175087 h 6622937"/>
              <a:gd name="connsiteX72" fmla="*/ 4888347 w 8636594"/>
              <a:gd name="connsiteY72" fmla="*/ 5143504 h 6622937"/>
              <a:gd name="connsiteX73" fmla="*/ 4916919 w 8636594"/>
              <a:gd name="connsiteY73" fmla="*/ 5111713 h 6622937"/>
              <a:gd name="connsiteX74" fmla="*/ 4945238 w 8636594"/>
              <a:gd name="connsiteY74" fmla="*/ 5079717 h 6622937"/>
              <a:gd name="connsiteX75" fmla="*/ 4973311 w 8636594"/>
              <a:gd name="connsiteY75" fmla="*/ 5047519 h 6622937"/>
              <a:gd name="connsiteX76" fmla="*/ 5001145 w 8636594"/>
              <a:gd name="connsiteY76" fmla="*/ 5015124 h 6622937"/>
              <a:gd name="connsiteX77" fmla="*/ 5028745 w 8636594"/>
              <a:gd name="connsiteY77" fmla="*/ 4982535 h 6622937"/>
              <a:gd name="connsiteX78" fmla="*/ 5056117 w 8636594"/>
              <a:gd name="connsiteY78" fmla="*/ 4949755 h 6622937"/>
              <a:gd name="connsiteX79" fmla="*/ 5083269 w 8636594"/>
              <a:gd name="connsiteY79" fmla="*/ 4916787 h 6622937"/>
              <a:gd name="connsiteX80" fmla="*/ 5110207 w 8636594"/>
              <a:gd name="connsiteY80" fmla="*/ 4883636 h 6622937"/>
              <a:gd name="connsiteX81" fmla="*/ 5136937 w 8636594"/>
              <a:gd name="connsiteY81" fmla="*/ 4850305 h 6622937"/>
              <a:gd name="connsiteX82" fmla="*/ 5163464 w 8636594"/>
              <a:gd name="connsiteY82" fmla="*/ 4816797 h 6622937"/>
              <a:gd name="connsiteX83" fmla="*/ 5215940 w 8636594"/>
              <a:gd name="connsiteY83" fmla="*/ 4749265 h 6622937"/>
              <a:gd name="connsiteX84" fmla="*/ 5267684 w 8636594"/>
              <a:gd name="connsiteY84" fmla="*/ 4681068 h 6622937"/>
              <a:gd name="connsiteX85" fmla="*/ 5318748 w 8636594"/>
              <a:gd name="connsiteY85" fmla="*/ 4612234 h 6622937"/>
              <a:gd name="connsiteX86" fmla="*/ 5369182 w 8636594"/>
              <a:gd name="connsiteY86" fmla="*/ 4542793 h 6622937"/>
              <a:gd name="connsiteX87" fmla="*/ 5419038 w 8636594"/>
              <a:gd name="connsiteY87" fmla="*/ 4472771 h 6622937"/>
              <a:gd name="connsiteX88" fmla="*/ 5468365 w 8636594"/>
              <a:gd name="connsiteY88" fmla="*/ 4402196 h 6622937"/>
              <a:gd name="connsiteX89" fmla="*/ 5517215 w 8636594"/>
              <a:gd name="connsiteY89" fmla="*/ 4331098 h 6622937"/>
              <a:gd name="connsiteX90" fmla="*/ 5565637 w 8636594"/>
              <a:gd name="connsiteY90" fmla="*/ 4259503 h 6622937"/>
              <a:gd name="connsiteX91" fmla="*/ 5613684 w 8636594"/>
              <a:gd name="connsiteY91" fmla="*/ 4187441 h 6622937"/>
              <a:gd name="connsiteX92" fmla="*/ 5685160 w 8636594"/>
              <a:gd name="connsiteY92" fmla="*/ 4078531 h 6622937"/>
              <a:gd name="connsiteX93" fmla="*/ 5756074 w 8636594"/>
              <a:gd name="connsiteY93" fmla="*/ 3968727 h 6622937"/>
              <a:gd name="connsiteX94" fmla="*/ 5873483 w 8636594"/>
              <a:gd name="connsiteY94" fmla="*/ 3783989 h 6622937"/>
              <a:gd name="connsiteX95" fmla="*/ 6203209 w 8636594"/>
              <a:gd name="connsiteY95" fmla="*/ 3258640 h 6622937"/>
              <a:gd name="connsiteX96" fmla="*/ 6299430 w 8636594"/>
              <a:gd name="connsiteY96" fmla="*/ 3107321 h 6622937"/>
              <a:gd name="connsiteX97" fmla="*/ 6372650 w 8636594"/>
              <a:gd name="connsiteY97" fmla="*/ 2993735 h 6622937"/>
              <a:gd name="connsiteX98" fmla="*/ 6453197 w 8636594"/>
              <a:gd name="connsiteY98" fmla="*/ 2869788 h 6622937"/>
              <a:gd name="connsiteX99" fmla="*/ 6564167 w 8636594"/>
              <a:gd name="connsiteY99" fmla="*/ 2696807 h 6622937"/>
              <a:gd name="connsiteX100" fmla="*/ 6976233 w 8636594"/>
              <a:gd name="connsiteY100" fmla="*/ 2045274 h 6622937"/>
              <a:gd name="connsiteX101" fmla="*/ 7086755 w 8636594"/>
              <a:gd name="connsiteY101" fmla="*/ 1872743 h 6622937"/>
              <a:gd name="connsiteX102" fmla="*/ 7170279 w 8636594"/>
              <a:gd name="connsiteY102" fmla="*/ 1744202 h 6622937"/>
              <a:gd name="connsiteX103" fmla="*/ 7226351 w 8636594"/>
              <a:gd name="connsiteY103" fmla="*/ 1659017 h 6622937"/>
              <a:gd name="connsiteX104" fmla="*/ 7282789 w 8636594"/>
              <a:gd name="connsiteY104" fmla="*/ 1574303 h 6622937"/>
              <a:gd name="connsiteX105" fmla="*/ 7339643 w 8636594"/>
              <a:gd name="connsiteY105" fmla="*/ 1490113 h 6622937"/>
              <a:gd name="connsiteX106" fmla="*/ 7396957 w 8636594"/>
              <a:gd name="connsiteY106" fmla="*/ 1406503 h 6622937"/>
              <a:gd name="connsiteX107" fmla="*/ 7454781 w 8636594"/>
              <a:gd name="connsiteY107" fmla="*/ 1323526 h 6622937"/>
              <a:gd name="connsiteX108" fmla="*/ 7513161 w 8636594"/>
              <a:gd name="connsiteY108" fmla="*/ 1241237 h 6622937"/>
              <a:gd name="connsiteX109" fmla="*/ 7572144 w 8636594"/>
              <a:gd name="connsiteY109" fmla="*/ 1159689 h 6622937"/>
              <a:gd name="connsiteX110" fmla="*/ 7601877 w 8636594"/>
              <a:gd name="connsiteY110" fmla="*/ 1119210 h 6622937"/>
              <a:gd name="connsiteX111" fmla="*/ 7631779 w 8636594"/>
              <a:gd name="connsiteY111" fmla="*/ 1078937 h 6622937"/>
              <a:gd name="connsiteX112" fmla="*/ 7661855 w 8636594"/>
              <a:gd name="connsiteY112" fmla="*/ 1038876 h 6622937"/>
              <a:gd name="connsiteX113" fmla="*/ 7692111 w 8636594"/>
              <a:gd name="connsiteY113" fmla="*/ 999035 h 6622937"/>
              <a:gd name="connsiteX114" fmla="*/ 7722554 w 8636594"/>
              <a:gd name="connsiteY114" fmla="*/ 959419 h 6622937"/>
              <a:gd name="connsiteX115" fmla="*/ 7753190 w 8636594"/>
              <a:gd name="connsiteY115" fmla="*/ 920037 h 6622937"/>
              <a:gd name="connsiteX116" fmla="*/ 7784023 w 8636594"/>
              <a:gd name="connsiteY116" fmla="*/ 880894 h 6622937"/>
              <a:gd name="connsiteX117" fmla="*/ 7815061 w 8636594"/>
              <a:gd name="connsiteY117" fmla="*/ 841997 h 6622937"/>
              <a:gd name="connsiteX118" fmla="*/ 7846308 w 8636594"/>
              <a:gd name="connsiteY118" fmla="*/ 803354 h 6622937"/>
              <a:gd name="connsiteX119" fmla="*/ 7877772 w 8636594"/>
              <a:gd name="connsiteY119" fmla="*/ 764970 h 6622937"/>
              <a:gd name="connsiteX120" fmla="*/ 7909458 w 8636594"/>
              <a:gd name="connsiteY120" fmla="*/ 726853 h 6622937"/>
              <a:gd name="connsiteX121" fmla="*/ 7941371 w 8636594"/>
              <a:gd name="connsiteY121" fmla="*/ 689010 h 6622937"/>
              <a:gd name="connsiteX122" fmla="*/ 7973518 w 8636594"/>
              <a:gd name="connsiteY122" fmla="*/ 651447 h 6622937"/>
              <a:gd name="connsiteX123" fmla="*/ 8005905 w 8636594"/>
              <a:gd name="connsiteY123" fmla="*/ 614171 h 6622937"/>
              <a:gd name="connsiteX124" fmla="*/ 8038538 w 8636594"/>
              <a:gd name="connsiteY124" fmla="*/ 577189 h 6622937"/>
              <a:gd name="connsiteX125" fmla="*/ 8071421 w 8636594"/>
              <a:gd name="connsiteY125" fmla="*/ 540507 h 6622937"/>
              <a:gd name="connsiteX126" fmla="*/ 8104563 w 8636594"/>
              <a:gd name="connsiteY126" fmla="*/ 504132 h 6622937"/>
              <a:gd name="connsiteX127" fmla="*/ 8137967 w 8636594"/>
              <a:gd name="connsiteY127" fmla="*/ 468072 h 6622937"/>
              <a:gd name="connsiteX128" fmla="*/ 8171641 w 8636594"/>
              <a:gd name="connsiteY128" fmla="*/ 432332 h 6622937"/>
              <a:gd name="connsiteX129" fmla="*/ 8205590 w 8636594"/>
              <a:gd name="connsiteY129" fmla="*/ 396920 h 6622937"/>
              <a:gd name="connsiteX130" fmla="*/ 8239820 w 8636594"/>
              <a:gd name="connsiteY130" fmla="*/ 361843 h 6622937"/>
              <a:gd name="connsiteX131" fmla="*/ 8274337 w 8636594"/>
              <a:gd name="connsiteY131" fmla="*/ 327107 h 6622937"/>
              <a:gd name="connsiteX132" fmla="*/ 8309147 w 8636594"/>
              <a:gd name="connsiteY132" fmla="*/ 292718 h 6622937"/>
              <a:gd name="connsiteX133" fmla="*/ 8344256 w 8636594"/>
              <a:gd name="connsiteY133" fmla="*/ 258685 h 6622937"/>
              <a:gd name="connsiteX134" fmla="*/ 8379669 w 8636594"/>
              <a:gd name="connsiteY134" fmla="*/ 225013 h 6622937"/>
              <a:gd name="connsiteX135" fmla="*/ 8415394 w 8636594"/>
              <a:gd name="connsiteY135" fmla="*/ 191709 h 6622937"/>
              <a:gd name="connsiteX136" fmla="*/ 8451434 w 8636594"/>
              <a:gd name="connsiteY136" fmla="*/ 158780 h 6622937"/>
              <a:gd name="connsiteX137" fmla="*/ 8487798 w 8636594"/>
              <a:gd name="connsiteY137" fmla="*/ 126233 h 6622937"/>
              <a:gd name="connsiteX138" fmla="*/ 8524489 w 8636594"/>
              <a:gd name="connsiteY138" fmla="*/ 94075 h 6622937"/>
              <a:gd name="connsiteX139" fmla="*/ 8561515 w 8636594"/>
              <a:gd name="connsiteY139" fmla="*/ 62312 h 6622937"/>
              <a:gd name="connsiteX140" fmla="*/ 8598881 w 8636594"/>
              <a:gd name="connsiteY140" fmla="*/ 30951 h 6622937"/>
              <a:gd name="connsiteX141" fmla="*/ 8636594 w 8636594"/>
              <a:gd name="connsiteY141" fmla="*/ 0 h 6622937"/>
              <a:gd name="connsiteX0" fmla="*/ 8636594 w 8636594"/>
              <a:gd name="connsiteY0" fmla="*/ 0 h 6612869"/>
              <a:gd name="connsiteX1" fmla="*/ 5293 w 8636594"/>
              <a:gd name="connsiteY1" fmla="*/ 0 h 6612869"/>
              <a:gd name="connsiteX2" fmla="*/ 0 w 8636594"/>
              <a:gd name="connsiteY2" fmla="*/ 5587843 h 6612869"/>
              <a:gd name="connsiteX3" fmla="*/ 1594033 w 8636594"/>
              <a:gd name="connsiteY3" fmla="*/ 5600057 h 6612869"/>
              <a:gd name="connsiteX4" fmla="*/ 1686068 w 8636594"/>
              <a:gd name="connsiteY4" fmla="*/ 5599745 h 6612869"/>
              <a:gd name="connsiteX5" fmla="*/ 2126742 w 8636594"/>
              <a:gd name="connsiteY5" fmla="*/ 6612869 h 6612869"/>
              <a:gd name="connsiteX6" fmla="*/ 2185991 w 8636594"/>
              <a:gd name="connsiteY6" fmla="*/ 6602362 h 6612869"/>
              <a:gd name="connsiteX7" fmla="*/ 2244569 w 8636594"/>
              <a:gd name="connsiteY7" fmla="*/ 6591417 h 6612869"/>
              <a:gd name="connsiteX8" fmla="*/ 2302482 w 8636594"/>
              <a:gd name="connsiteY8" fmla="*/ 6580040 h 6612869"/>
              <a:gd name="connsiteX9" fmla="*/ 2359737 w 8636594"/>
              <a:gd name="connsiteY9" fmla="*/ 6568233 h 6612869"/>
              <a:gd name="connsiteX10" fmla="*/ 2416341 w 8636594"/>
              <a:gd name="connsiteY10" fmla="*/ 6555999 h 6612869"/>
              <a:gd name="connsiteX11" fmla="*/ 2472299 w 8636594"/>
              <a:gd name="connsiteY11" fmla="*/ 6543344 h 6612869"/>
              <a:gd name="connsiteX12" fmla="*/ 2527618 w 8636594"/>
              <a:gd name="connsiteY12" fmla="*/ 6530269 h 6612869"/>
              <a:gd name="connsiteX13" fmla="*/ 2582304 w 8636594"/>
              <a:gd name="connsiteY13" fmla="*/ 6516778 h 6612869"/>
              <a:gd name="connsiteX14" fmla="*/ 2636364 w 8636594"/>
              <a:gd name="connsiteY14" fmla="*/ 6502876 h 6612869"/>
              <a:gd name="connsiteX15" fmla="*/ 2689804 w 8636594"/>
              <a:gd name="connsiteY15" fmla="*/ 6488565 h 6612869"/>
              <a:gd name="connsiteX16" fmla="*/ 2742629 w 8636594"/>
              <a:gd name="connsiteY16" fmla="*/ 6473849 h 6612869"/>
              <a:gd name="connsiteX17" fmla="*/ 2794848 w 8636594"/>
              <a:gd name="connsiteY17" fmla="*/ 6458731 h 6612869"/>
              <a:gd name="connsiteX18" fmla="*/ 2846466 w 8636594"/>
              <a:gd name="connsiteY18" fmla="*/ 6443216 h 6612869"/>
              <a:gd name="connsiteX19" fmla="*/ 2897488 w 8636594"/>
              <a:gd name="connsiteY19" fmla="*/ 6427305 h 6612869"/>
              <a:gd name="connsiteX20" fmla="*/ 2947923 w 8636594"/>
              <a:gd name="connsiteY20" fmla="*/ 6411004 h 6612869"/>
              <a:gd name="connsiteX21" fmla="*/ 2997775 w 8636594"/>
              <a:gd name="connsiteY21" fmla="*/ 6394316 h 6612869"/>
              <a:gd name="connsiteX22" fmla="*/ 3047052 w 8636594"/>
              <a:gd name="connsiteY22" fmla="*/ 6377243 h 6612869"/>
              <a:gd name="connsiteX23" fmla="*/ 3095759 w 8636594"/>
              <a:gd name="connsiteY23" fmla="*/ 6359791 h 6612869"/>
              <a:gd name="connsiteX24" fmla="*/ 3143903 w 8636594"/>
              <a:gd name="connsiteY24" fmla="*/ 6341961 h 6612869"/>
              <a:gd name="connsiteX25" fmla="*/ 3191491 w 8636594"/>
              <a:gd name="connsiteY25" fmla="*/ 6323757 h 6612869"/>
              <a:gd name="connsiteX26" fmla="*/ 3238528 w 8636594"/>
              <a:gd name="connsiteY26" fmla="*/ 6305184 h 6612869"/>
              <a:gd name="connsiteX27" fmla="*/ 3285021 w 8636594"/>
              <a:gd name="connsiteY27" fmla="*/ 6286245 h 6612869"/>
              <a:gd name="connsiteX28" fmla="*/ 3330977 w 8636594"/>
              <a:gd name="connsiteY28" fmla="*/ 6266942 h 6612869"/>
              <a:gd name="connsiteX29" fmla="*/ 3376401 w 8636594"/>
              <a:gd name="connsiteY29" fmla="*/ 6247281 h 6612869"/>
              <a:gd name="connsiteX30" fmla="*/ 3421300 w 8636594"/>
              <a:gd name="connsiteY30" fmla="*/ 6227263 h 6612869"/>
              <a:gd name="connsiteX31" fmla="*/ 3465680 w 8636594"/>
              <a:gd name="connsiteY31" fmla="*/ 6206893 h 6612869"/>
              <a:gd name="connsiteX32" fmla="*/ 3509548 w 8636594"/>
              <a:gd name="connsiteY32" fmla="*/ 6186174 h 6612869"/>
              <a:gd name="connsiteX33" fmla="*/ 3552910 w 8636594"/>
              <a:gd name="connsiteY33" fmla="*/ 6165110 h 6612869"/>
              <a:gd name="connsiteX34" fmla="*/ 3595773 w 8636594"/>
              <a:gd name="connsiteY34" fmla="*/ 6143704 h 6612869"/>
              <a:gd name="connsiteX35" fmla="*/ 3638142 w 8636594"/>
              <a:gd name="connsiteY35" fmla="*/ 6121960 h 6612869"/>
              <a:gd name="connsiteX36" fmla="*/ 3680024 w 8636594"/>
              <a:gd name="connsiteY36" fmla="*/ 6099881 h 6612869"/>
              <a:gd name="connsiteX37" fmla="*/ 3721426 w 8636594"/>
              <a:gd name="connsiteY37" fmla="*/ 6077471 h 6612869"/>
              <a:gd name="connsiteX38" fmla="*/ 3762353 w 8636594"/>
              <a:gd name="connsiteY38" fmla="*/ 6054733 h 6612869"/>
              <a:gd name="connsiteX39" fmla="*/ 3802812 w 8636594"/>
              <a:gd name="connsiteY39" fmla="*/ 6031671 h 6612869"/>
              <a:gd name="connsiteX40" fmla="*/ 3842810 w 8636594"/>
              <a:gd name="connsiteY40" fmla="*/ 6008288 h 6612869"/>
              <a:gd name="connsiteX41" fmla="*/ 3882352 w 8636594"/>
              <a:gd name="connsiteY41" fmla="*/ 5984588 h 6612869"/>
              <a:gd name="connsiteX42" fmla="*/ 3921445 w 8636594"/>
              <a:gd name="connsiteY42" fmla="*/ 5960574 h 6612869"/>
              <a:gd name="connsiteX43" fmla="*/ 3960096 w 8636594"/>
              <a:gd name="connsiteY43" fmla="*/ 5936250 h 6612869"/>
              <a:gd name="connsiteX44" fmla="*/ 3998311 w 8636594"/>
              <a:gd name="connsiteY44" fmla="*/ 5911619 h 6612869"/>
              <a:gd name="connsiteX45" fmla="*/ 4036095 w 8636594"/>
              <a:gd name="connsiteY45" fmla="*/ 5886685 h 6612869"/>
              <a:gd name="connsiteX46" fmla="*/ 4073456 w 8636594"/>
              <a:gd name="connsiteY46" fmla="*/ 5861452 h 6612869"/>
              <a:gd name="connsiteX47" fmla="*/ 4110400 w 8636594"/>
              <a:gd name="connsiteY47" fmla="*/ 5835922 h 6612869"/>
              <a:gd name="connsiteX48" fmla="*/ 4146933 w 8636594"/>
              <a:gd name="connsiteY48" fmla="*/ 5810100 h 6612869"/>
              <a:gd name="connsiteX49" fmla="*/ 4183061 w 8636594"/>
              <a:gd name="connsiteY49" fmla="*/ 5783988 h 6612869"/>
              <a:gd name="connsiteX50" fmla="*/ 4218791 w 8636594"/>
              <a:gd name="connsiteY50" fmla="*/ 5757591 h 6612869"/>
              <a:gd name="connsiteX51" fmla="*/ 4254129 w 8636594"/>
              <a:gd name="connsiteY51" fmla="*/ 5730912 h 6612869"/>
              <a:gd name="connsiteX52" fmla="*/ 4289081 w 8636594"/>
              <a:gd name="connsiteY52" fmla="*/ 5703955 h 6612869"/>
              <a:gd name="connsiteX53" fmla="*/ 4323654 w 8636594"/>
              <a:gd name="connsiteY53" fmla="*/ 5676722 h 6612869"/>
              <a:gd name="connsiteX54" fmla="*/ 4357854 w 8636594"/>
              <a:gd name="connsiteY54" fmla="*/ 5649218 h 6612869"/>
              <a:gd name="connsiteX55" fmla="*/ 4391688 w 8636594"/>
              <a:gd name="connsiteY55" fmla="*/ 5621446 h 6612869"/>
              <a:gd name="connsiteX56" fmla="*/ 4425162 w 8636594"/>
              <a:gd name="connsiteY56" fmla="*/ 5593409 h 6612869"/>
              <a:gd name="connsiteX57" fmla="*/ 4458281 w 8636594"/>
              <a:gd name="connsiteY57" fmla="*/ 5565111 h 6612869"/>
              <a:gd name="connsiteX58" fmla="*/ 4491053 w 8636594"/>
              <a:gd name="connsiteY58" fmla="*/ 5536556 h 6612869"/>
              <a:gd name="connsiteX59" fmla="*/ 4523484 w 8636594"/>
              <a:gd name="connsiteY59" fmla="*/ 5507747 h 6612869"/>
              <a:gd name="connsiteX60" fmla="*/ 4555580 w 8636594"/>
              <a:gd name="connsiteY60" fmla="*/ 5478687 h 6612869"/>
              <a:gd name="connsiteX61" fmla="*/ 4587347 w 8636594"/>
              <a:gd name="connsiteY61" fmla="*/ 5449380 h 6612869"/>
              <a:gd name="connsiteX62" fmla="*/ 4618793 w 8636594"/>
              <a:gd name="connsiteY62" fmla="*/ 5419830 h 6612869"/>
              <a:gd name="connsiteX63" fmla="*/ 4649922 w 8636594"/>
              <a:gd name="connsiteY63" fmla="*/ 5390040 h 6612869"/>
              <a:gd name="connsiteX64" fmla="*/ 4680742 w 8636594"/>
              <a:gd name="connsiteY64" fmla="*/ 5360014 h 6612869"/>
              <a:gd name="connsiteX65" fmla="*/ 4711259 w 8636594"/>
              <a:gd name="connsiteY65" fmla="*/ 5329755 h 6612869"/>
              <a:gd name="connsiteX66" fmla="*/ 4741478 w 8636594"/>
              <a:gd name="connsiteY66" fmla="*/ 5299266 h 6612869"/>
              <a:gd name="connsiteX67" fmla="*/ 4771408 w 8636594"/>
              <a:gd name="connsiteY67" fmla="*/ 5268551 h 6612869"/>
              <a:gd name="connsiteX68" fmla="*/ 4801053 w 8636594"/>
              <a:gd name="connsiteY68" fmla="*/ 5237614 h 6612869"/>
              <a:gd name="connsiteX69" fmla="*/ 4830420 w 8636594"/>
              <a:gd name="connsiteY69" fmla="*/ 5206458 h 6612869"/>
              <a:gd name="connsiteX70" fmla="*/ 4859516 w 8636594"/>
              <a:gd name="connsiteY70" fmla="*/ 5175087 h 6612869"/>
              <a:gd name="connsiteX71" fmla="*/ 4888347 w 8636594"/>
              <a:gd name="connsiteY71" fmla="*/ 5143504 h 6612869"/>
              <a:gd name="connsiteX72" fmla="*/ 4916919 w 8636594"/>
              <a:gd name="connsiteY72" fmla="*/ 5111713 h 6612869"/>
              <a:gd name="connsiteX73" fmla="*/ 4945238 w 8636594"/>
              <a:gd name="connsiteY73" fmla="*/ 5079717 h 6612869"/>
              <a:gd name="connsiteX74" fmla="*/ 4973311 w 8636594"/>
              <a:gd name="connsiteY74" fmla="*/ 5047519 h 6612869"/>
              <a:gd name="connsiteX75" fmla="*/ 5001145 w 8636594"/>
              <a:gd name="connsiteY75" fmla="*/ 5015124 h 6612869"/>
              <a:gd name="connsiteX76" fmla="*/ 5028745 w 8636594"/>
              <a:gd name="connsiteY76" fmla="*/ 4982535 h 6612869"/>
              <a:gd name="connsiteX77" fmla="*/ 5056117 w 8636594"/>
              <a:gd name="connsiteY77" fmla="*/ 4949755 h 6612869"/>
              <a:gd name="connsiteX78" fmla="*/ 5083269 w 8636594"/>
              <a:gd name="connsiteY78" fmla="*/ 4916787 h 6612869"/>
              <a:gd name="connsiteX79" fmla="*/ 5110207 w 8636594"/>
              <a:gd name="connsiteY79" fmla="*/ 4883636 h 6612869"/>
              <a:gd name="connsiteX80" fmla="*/ 5136937 w 8636594"/>
              <a:gd name="connsiteY80" fmla="*/ 4850305 h 6612869"/>
              <a:gd name="connsiteX81" fmla="*/ 5163464 w 8636594"/>
              <a:gd name="connsiteY81" fmla="*/ 4816797 h 6612869"/>
              <a:gd name="connsiteX82" fmla="*/ 5215940 w 8636594"/>
              <a:gd name="connsiteY82" fmla="*/ 4749265 h 6612869"/>
              <a:gd name="connsiteX83" fmla="*/ 5267684 w 8636594"/>
              <a:gd name="connsiteY83" fmla="*/ 4681068 h 6612869"/>
              <a:gd name="connsiteX84" fmla="*/ 5318748 w 8636594"/>
              <a:gd name="connsiteY84" fmla="*/ 4612234 h 6612869"/>
              <a:gd name="connsiteX85" fmla="*/ 5369182 w 8636594"/>
              <a:gd name="connsiteY85" fmla="*/ 4542793 h 6612869"/>
              <a:gd name="connsiteX86" fmla="*/ 5419038 w 8636594"/>
              <a:gd name="connsiteY86" fmla="*/ 4472771 h 6612869"/>
              <a:gd name="connsiteX87" fmla="*/ 5468365 w 8636594"/>
              <a:gd name="connsiteY87" fmla="*/ 4402196 h 6612869"/>
              <a:gd name="connsiteX88" fmla="*/ 5517215 w 8636594"/>
              <a:gd name="connsiteY88" fmla="*/ 4331098 h 6612869"/>
              <a:gd name="connsiteX89" fmla="*/ 5565637 w 8636594"/>
              <a:gd name="connsiteY89" fmla="*/ 4259503 h 6612869"/>
              <a:gd name="connsiteX90" fmla="*/ 5613684 w 8636594"/>
              <a:gd name="connsiteY90" fmla="*/ 4187441 h 6612869"/>
              <a:gd name="connsiteX91" fmla="*/ 5685160 w 8636594"/>
              <a:gd name="connsiteY91" fmla="*/ 4078531 h 6612869"/>
              <a:gd name="connsiteX92" fmla="*/ 5756074 w 8636594"/>
              <a:gd name="connsiteY92" fmla="*/ 3968727 h 6612869"/>
              <a:gd name="connsiteX93" fmla="*/ 5873483 w 8636594"/>
              <a:gd name="connsiteY93" fmla="*/ 3783989 h 6612869"/>
              <a:gd name="connsiteX94" fmla="*/ 6203209 w 8636594"/>
              <a:gd name="connsiteY94" fmla="*/ 3258640 h 6612869"/>
              <a:gd name="connsiteX95" fmla="*/ 6299430 w 8636594"/>
              <a:gd name="connsiteY95" fmla="*/ 3107321 h 6612869"/>
              <a:gd name="connsiteX96" fmla="*/ 6372650 w 8636594"/>
              <a:gd name="connsiteY96" fmla="*/ 2993735 h 6612869"/>
              <a:gd name="connsiteX97" fmla="*/ 6453197 w 8636594"/>
              <a:gd name="connsiteY97" fmla="*/ 2869788 h 6612869"/>
              <a:gd name="connsiteX98" fmla="*/ 6564167 w 8636594"/>
              <a:gd name="connsiteY98" fmla="*/ 2696807 h 6612869"/>
              <a:gd name="connsiteX99" fmla="*/ 6976233 w 8636594"/>
              <a:gd name="connsiteY99" fmla="*/ 2045274 h 6612869"/>
              <a:gd name="connsiteX100" fmla="*/ 7086755 w 8636594"/>
              <a:gd name="connsiteY100" fmla="*/ 1872743 h 6612869"/>
              <a:gd name="connsiteX101" fmla="*/ 7170279 w 8636594"/>
              <a:gd name="connsiteY101" fmla="*/ 1744202 h 6612869"/>
              <a:gd name="connsiteX102" fmla="*/ 7226351 w 8636594"/>
              <a:gd name="connsiteY102" fmla="*/ 1659017 h 6612869"/>
              <a:gd name="connsiteX103" fmla="*/ 7282789 w 8636594"/>
              <a:gd name="connsiteY103" fmla="*/ 1574303 h 6612869"/>
              <a:gd name="connsiteX104" fmla="*/ 7339643 w 8636594"/>
              <a:gd name="connsiteY104" fmla="*/ 1490113 h 6612869"/>
              <a:gd name="connsiteX105" fmla="*/ 7396957 w 8636594"/>
              <a:gd name="connsiteY105" fmla="*/ 1406503 h 6612869"/>
              <a:gd name="connsiteX106" fmla="*/ 7454781 w 8636594"/>
              <a:gd name="connsiteY106" fmla="*/ 1323526 h 6612869"/>
              <a:gd name="connsiteX107" fmla="*/ 7513161 w 8636594"/>
              <a:gd name="connsiteY107" fmla="*/ 1241237 h 6612869"/>
              <a:gd name="connsiteX108" fmla="*/ 7572144 w 8636594"/>
              <a:gd name="connsiteY108" fmla="*/ 1159689 h 6612869"/>
              <a:gd name="connsiteX109" fmla="*/ 7601877 w 8636594"/>
              <a:gd name="connsiteY109" fmla="*/ 1119210 h 6612869"/>
              <a:gd name="connsiteX110" fmla="*/ 7631779 w 8636594"/>
              <a:gd name="connsiteY110" fmla="*/ 1078937 h 6612869"/>
              <a:gd name="connsiteX111" fmla="*/ 7661855 w 8636594"/>
              <a:gd name="connsiteY111" fmla="*/ 1038876 h 6612869"/>
              <a:gd name="connsiteX112" fmla="*/ 7692111 w 8636594"/>
              <a:gd name="connsiteY112" fmla="*/ 999035 h 6612869"/>
              <a:gd name="connsiteX113" fmla="*/ 7722554 w 8636594"/>
              <a:gd name="connsiteY113" fmla="*/ 959419 h 6612869"/>
              <a:gd name="connsiteX114" fmla="*/ 7753190 w 8636594"/>
              <a:gd name="connsiteY114" fmla="*/ 920037 h 6612869"/>
              <a:gd name="connsiteX115" fmla="*/ 7784023 w 8636594"/>
              <a:gd name="connsiteY115" fmla="*/ 880894 h 6612869"/>
              <a:gd name="connsiteX116" fmla="*/ 7815061 w 8636594"/>
              <a:gd name="connsiteY116" fmla="*/ 841997 h 6612869"/>
              <a:gd name="connsiteX117" fmla="*/ 7846308 w 8636594"/>
              <a:gd name="connsiteY117" fmla="*/ 803354 h 6612869"/>
              <a:gd name="connsiteX118" fmla="*/ 7877772 w 8636594"/>
              <a:gd name="connsiteY118" fmla="*/ 764970 h 6612869"/>
              <a:gd name="connsiteX119" fmla="*/ 7909458 w 8636594"/>
              <a:gd name="connsiteY119" fmla="*/ 726853 h 6612869"/>
              <a:gd name="connsiteX120" fmla="*/ 7941371 w 8636594"/>
              <a:gd name="connsiteY120" fmla="*/ 689010 h 6612869"/>
              <a:gd name="connsiteX121" fmla="*/ 7973518 w 8636594"/>
              <a:gd name="connsiteY121" fmla="*/ 651447 h 6612869"/>
              <a:gd name="connsiteX122" fmla="*/ 8005905 w 8636594"/>
              <a:gd name="connsiteY122" fmla="*/ 614171 h 6612869"/>
              <a:gd name="connsiteX123" fmla="*/ 8038538 w 8636594"/>
              <a:gd name="connsiteY123" fmla="*/ 577189 h 6612869"/>
              <a:gd name="connsiteX124" fmla="*/ 8071421 w 8636594"/>
              <a:gd name="connsiteY124" fmla="*/ 540507 h 6612869"/>
              <a:gd name="connsiteX125" fmla="*/ 8104563 w 8636594"/>
              <a:gd name="connsiteY125" fmla="*/ 504132 h 6612869"/>
              <a:gd name="connsiteX126" fmla="*/ 8137967 w 8636594"/>
              <a:gd name="connsiteY126" fmla="*/ 468072 h 6612869"/>
              <a:gd name="connsiteX127" fmla="*/ 8171641 w 8636594"/>
              <a:gd name="connsiteY127" fmla="*/ 432332 h 6612869"/>
              <a:gd name="connsiteX128" fmla="*/ 8205590 w 8636594"/>
              <a:gd name="connsiteY128" fmla="*/ 396920 h 6612869"/>
              <a:gd name="connsiteX129" fmla="*/ 8239820 w 8636594"/>
              <a:gd name="connsiteY129" fmla="*/ 361843 h 6612869"/>
              <a:gd name="connsiteX130" fmla="*/ 8274337 w 8636594"/>
              <a:gd name="connsiteY130" fmla="*/ 327107 h 6612869"/>
              <a:gd name="connsiteX131" fmla="*/ 8309147 w 8636594"/>
              <a:gd name="connsiteY131" fmla="*/ 292718 h 6612869"/>
              <a:gd name="connsiteX132" fmla="*/ 8344256 w 8636594"/>
              <a:gd name="connsiteY132" fmla="*/ 258685 h 6612869"/>
              <a:gd name="connsiteX133" fmla="*/ 8379669 w 8636594"/>
              <a:gd name="connsiteY133" fmla="*/ 225013 h 6612869"/>
              <a:gd name="connsiteX134" fmla="*/ 8415394 w 8636594"/>
              <a:gd name="connsiteY134" fmla="*/ 191709 h 6612869"/>
              <a:gd name="connsiteX135" fmla="*/ 8451434 w 8636594"/>
              <a:gd name="connsiteY135" fmla="*/ 158780 h 6612869"/>
              <a:gd name="connsiteX136" fmla="*/ 8487798 w 8636594"/>
              <a:gd name="connsiteY136" fmla="*/ 126233 h 6612869"/>
              <a:gd name="connsiteX137" fmla="*/ 8524489 w 8636594"/>
              <a:gd name="connsiteY137" fmla="*/ 94075 h 6612869"/>
              <a:gd name="connsiteX138" fmla="*/ 8561515 w 8636594"/>
              <a:gd name="connsiteY138" fmla="*/ 62312 h 6612869"/>
              <a:gd name="connsiteX139" fmla="*/ 8598881 w 8636594"/>
              <a:gd name="connsiteY139" fmla="*/ 30951 h 6612869"/>
              <a:gd name="connsiteX140" fmla="*/ 8636594 w 8636594"/>
              <a:gd name="connsiteY140" fmla="*/ 0 h 6612869"/>
              <a:gd name="connsiteX0" fmla="*/ 8636594 w 8636594"/>
              <a:gd name="connsiteY0" fmla="*/ 0 h 6602362"/>
              <a:gd name="connsiteX1" fmla="*/ 5293 w 8636594"/>
              <a:gd name="connsiteY1" fmla="*/ 0 h 6602362"/>
              <a:gd name="connsiteX2" fmla="*/ 0 w 8636594"/>
              <a:gd name="connsiteY2" fmla="*/ 5587843 h 6602362"/>
              <a:gd name="connsiteX3" fmla="*/ 1594033 w 8636594"/>
              <a:gd name="connsiteY3" fmla="*/ 5600057 h 6602362"/>
              <a:gd name="connsiteX4" fmla="*/ 1686068 w 8636594"/>
              <a:gd name="connsiteY4" fmla="*/ 5599745 h 6602362"/>
              <a:gd name="connsiteX5" fmla="*/ 2185991 w 8636594"/>
              <a:gd name="connsiteY5" fmla="*/ 6602362 h 6602362"/>
              <a:gd name="connsiteX6" fmla="*/ 2244569 w 8636594"/>
              <a:gd name="connsiteY6" fmla="*/ 6591417 h 6602362"/>
              <a:gd name="connsiteX7" fmla="*/ 2302482 w 8636594"/>
              <a:gd name="connsiteY7" fmla="*/ 6580040 h 6602362"/>
              <a:gd name="connsiteX8" fmla="*/ 2359737 w 8636594"/>
              <a:gd name="connsiteY8" fmla="*/ 6568233 h 6602362"/>
              <a:gd name="connsiteX9" fmla="*/ 2416341 w 8636594"/>
              <a:gd name="connsiteY9" fmla="*/ 6555999 h 6602362"/>
              <a:gd name="connsiteX10" fmla="*/ 2472299 w 8636594"/>
              <a:gd name="connsiteY10" fmla="*/ 6543344 h 6602362"/>
              <a:gd name="connsiteX11" fmla="*/ 2527618 w 8636594"/>
              <a:gd name="connsiteY11" fmla="*/ 6530269 h 6602362"/>
              <a:gd name="connsiteX12" fmla="*/ 2582304 w 8636594"/>
              <a:gd name="connsiteY12" fmla="*/ 6516778 h 6602362"/>
              <a:gd name="connsiteX13" fmla="*/ 2636364 w 8636594"/>
              <a:gd name="connsiteY13" fmla="*/ 6502876 h 6602362"/>
              <a:gd name="connsiteX14" fmla="*/ 2689804 w 8636594"/>
              <a:gd name="connsiteY14" fmla="*/ 6488565 h 6602362"/>
              <a:gd name="connsiteX15" fmla="*/ 2742629 w 8636594"/>
              <a:gd name="connsiteY15" fmla="*/ 6473849 h 6602362"/>
              <a:gd name="connsiteX16" fmla="*/ 2794848 w 8636594"/>
              <a:gd name="connsiteY16" fmla="*/ 6458731 h 6602362"/>
              <a:gd name="connsiteX17" fmla="*/ 2846466 w 8636594"/>
              <a:gd name="connsiteY17" fmla="*/ 6443216 h 6602362"/>
              <a:gd name="connsiteX18" fmla="*/ 2897488 w 8636594"/>
              <a:gd name="connsiteY18" fmla="*/ 6427305 h 6602362"/>
              <a:gd name="connsiteX19" fmla="*/ 2947923 w 8636594"/>
              <a:gd name="connsiteY19" fmla="*/ 6411004 h 6602362"/>
              <a:gd name="connsiteX20" fmla="*/ 2997775 w 8636594"/>
              <a:gd name="connsiteY20" fmla="*/ 6394316 h 6602362"/>
              <a:gd name="connsiteX21" fmla="*/ 3047052 w 8636594"/>
              <a:gd name="connsiteY21" fmla="*/ 6377243 h 6602362"/>
              <a:gd name="connsiteX22" fmla="*/ 3095759 w 8636594"/>
              <a:gd name="connsiteY22" fmla="*/ 6359791 h 6602362"/>
              <a:gd name="connsiteX23" fmla="*/ 3143903 w 8636594"/>
              <a:gd name="connsiteY23" fmla="*/ 6341961 h 6602362"/>
              <a:gd name="connsiteX24" fmla="*/ 3191491 w 8636594"/>
              <a:gd name="connsiteY24" fmla="*/ 6323757 h 6602362"/>
              <a:gd name="connsiteX25" fmla="*/ 3238528 w 8636594"/>
              <a:gd name="connsiteY25" fmla="*/ 6305184 h 6602362"/>
              <a:gd name="connsiteX26" fmla="*/ 3285021 w 8636594"/>
              <a:gd name="connsiteY26" fmla="*/ 6286245 h 6602362"/>
              <a:gd name="connsiteX27" fmla="*/ 3330977 w 8636594"/>
              <a:gd name="connsiteY27" fmla="*/ 6266942 h 6602362"/>
              <a:gd name="connsiteX28" fmla="*/ 3376401 w 8636594"/>
              <a:gd name="connsiteY28" fmla="*/ 6247281 h 6602362"/>
              <a:gd name="connsiteX29" fmla="*/ 3421300 w 8636594"/>
              <a:gd name="connsiteY29" fmla="*/ 6227263 h 6602362"/>
              <a:gd name="connsiteX30" fmla="*/ 3465680 w 8636594"/>
              <a:gd name="connsiteY30" fmla="*/ 6206893 h 6602362"/>
              <a:gd name="connsiteX31" fmla="*/ 3509548 w 8636594"/>
              <a:gd name="connsiteY31" fmla="*/ 6186174 h 6602362"/>
              <a:gd name="connsiteX32" fmla="*/ 3552910 w 8636594"/>
              <a:gd name="connsiteY32" fmla="*/ 6165110 h 6602362"/>
              <a:gd name="connsiteX33" fmla="*/ 3595773 w 8636594"/>
              <a:gd name="connsiteY33" fmla="*/ 6143704 h 6602362"/>
              <a:gd name="connsiteX34" fmla="*/ 3638142 w 8636594"/>
              <a:gd name="connsiteY34" fmla="*/ 6121960 h 6602362"/>
              <a:gd name="connsiteX35" fmla="*/ 3680024 w 8636594"/>
              <a:gd name="connsiteY35" fmla="*/ 6099881 h 6602362"/>
              <a:gd name="connsiteX36" fmla="*/ 3721426 w 8636594"/>
              <a:gd name="connsiteY36" fmla="*/ 6077471 h 6602362"/>
              <a:gd name="connsiteX37" fmla="*/ 3762353 w 8636594"/>
              <a:gd name="connsiteY37" fmla="*/ 6054733 h 6602362"/>
              <a:gd name="connsiteX38" fmla="*/ 3802812 w 8636594"/>
              <a:gd name="connsiteY38" fmla="*/ 6031671 h 6602362"/>
              <a:gd name="connsiteX39" fmla="*/ 3842810 w 8636594"/>
              <a:gd name="connsiteY39" fmla="*/ 6008288 h 6602362"/>
              <a:gd name="connsiteX40" fmla="*/ 3882352 w 8636594"/>
              <a:gd name="connsiteY40" fmla="*/ 5984588 h 6602362"/>
              <a:gd name="connsiteX41" fmla="*/ 3921445 w 8636594"/>
              <a:gd name="connsiteY41" fmla="*/ 5960574 h 6602362"/>
              <a:gd name="connsiteX42" fmla="*/ 3960096 w 8636594"/>
              <a:gd name="connsiteY42" fmla="*/ 5936250 h 6602362"/>
              <a:gd name="connsiteX43" fmla="*/ 3998311 w 8636594"/>
              <a:gd name="connsiteY43" fmla="*/ 5911619 h 6602362"/>
              <a:gd name="connsiteX44" fmla="*/ 4036095 w 8636594"/>
              <a:gd name="connsiteY44" fmla="*/ 5886685 h 6602362"/>
              <a:gd name="connsiteX45" fmla="*/ 4073456 w 8636594"/>
              <a:gd name="connsiteY45" fmla="*/ 5861452 h 6602362"/>
              <a:gd name="connsiteX46" fmla="*/ 4110400 w 8636594"/>
              <a:gd name="connsiteY46" fmla="*/ 5835922 h 6602362"/>
              <a:gd name="connsiteX47" fmla="*/ 4146933 w 8636594"/>
              <a:gd name="connsiteY47" fmla="*/ 5810100 h 6602362"/>
              <a:gd name="connsiteX48" fmla="*/ 4183061 w 8636594"/>
              <a:gd name="connsiteY48" fmla="*/ 5783988 h 6602362"/>
              <a:gd name="connsiteX49" fmla="*/ 4218791 w 8636594"/>
              <a:gd name="connsiteY49" fmla="*/ 5757591 h 6602362"/>
              <a:gd name="connsiteX50" fmla="*/ 4254129 w 8636594"/>
              <a:gd name="connsiteY50" fmla="*/ 5730912 h 6602362"/>
              <a:gd name="connsiteX51" fmla="*/ 4289081 w 8636594"/>
              <a:gd name="connsiteY51" fmla="*/ 5703955 h 6602362"/>
              <a:gd name="connsiteX52" fmla="*/ 4323654 w 8636594"/>
              <a:gd name="connsiteY52" fmla="*/ 5676722 h 6602362"/>
              <a:gd name="connsiteX53" fmla="*/ 4357854 w 8636594"/>
              <a:gd name="connsiteY53" fmla="*/ 5649218 h 6602362"/>
              <a:gd name="connsiteX54" fmla="*/ 4391688 w 8636594"/>
              <a:gd name="connsiteY54" fmla="*/ 5621446 h 6602362"/>
              <a:gd name="connsiteX55" fmla="*/ 4425162 w 8636594"/>
              <a:gd name="connsiteY55" fmla="*/ 5593409 h 6602362"/>
              <a:gd name="connsiteX56" fmla="*/ 4458281 w 8636594"/>
              <a:gd name="connsiteY56" fmla="*/ 5565111 h 6602362"/>
              <a:gd name="connsiteX57" fmla="*/ 4491053 w 8636594"/>
              <a:gd name="connsiteY57" fmla="*/ 5536556 h 6602362"/>
              <a:gd name="connsiteX58" fmla="*/ 4523484 w 8636594"/>
              <a:gd name="connsiteY58" fmla="*/ 5507747 h 6602362"/>
              <a:gd name="connsiteX59" fmla="*/ 4555580 w 8636594"/>
              <a:gd name="connsiteY59" fmla="*/ 5478687 h 6602362"/>
              <a:gd name="connsiteX60" fmla="*/ 4587347 w 8636594"/>
              <a:gd name="connsiteY60" fmla="*/ 5449380 h 6602362"/>
              <a:gd name="connsiteX61" fmla="*/ 4618793 w 8636594"/>
              <a:gd name="connsiteY61" fmla="*/ 5419830 h 6602362"/>
              <a:gd name="connsiteX62" fmla="*/ 4649922 w 8636594"/>
              <a:gd name="connsiteY62" fmla="*/ 5390040 h 6602362"/>
              <a:gd name="connsiteX63" fmla="*/ 4680742 w 8636594"/>
              <a:gd name="connsiteY63" fmla="*/ 5360014 h 6602362"/>
              <a:gd name="connsiteX64" fmla="*/ 4711259 w 8636594"/>
              <a:gd name="connsiteY64" fmla="*/ 5329755 h 6602362"/>
              <a:gd name="connsiteX65" fmla="*/ 4741478 w 8636594"/>
              <a:gd name="connsiteY65" fmla="*/ 5299266 h 6602362"/>
              <a:gd name="connsiteX66" fmla="*/ 4771408 w 8636594"/>
              <a:gd name="connsiteY66" fmla="*/ 5268551 h 6602362"/>
              <a:gd name="connsiteX67" fmla="*/ 4801053 w 8636594"/>
              <a:gd name="connsiteY67" fmla="*/ 5237614 h 6602362"/>
              <a:gd name="connsiteX68" fmla="*/ 4830420 w 8636594"/>
              <a:gd name="connsiteY68" fmla="*/ 5206458 h 6602362"/>
              <a:gd name="connsiteX69" fmla="*/ 4859516 w 8636594"/>
              <a:gd name="connsiteY69" fmla="*/ 5175087 h 6602362"/>
              <a:gd name="connsiteX70" fmla="*/ 4888347 w 8636594"/>
              <a:gd name="connsiteY70" fmla="*/ 5143504 h 6602362"/>
              <a:gd name="connsiteX71" fmla="*/ 4916919 w 8636594"/>
              <a:gd name="connsiteY71" fmla="*/ 5111713 h 6602362"/>
              <a:gd name="connsiteX72" fmla="*/ 4945238 w 8636594"/>
              <a:gd name="connsiteY72" fmla="*/ 5079717 h 6602362"/>
              <a:gd name="connsiteX73" fmla="*/ 4973311 w 8636594"/>
              <a:gd name="connsiteY73" fmla="*/ 5047519 h 6602362"/>
              <a:gd name="connsiteX74" fmla="*/ 5001145 w 8636594"/>
              <a:gd name="connsiteY74" fmla="*/ 5015124 h 6602362"/>
              <a:gd name="connsiteX75" fmla="*/ 5028745 w 8636594"/>
              <a:gd name="connsiteY75" fmla="*/ 4982535 h 6602362"/>
              <a:gd name="connsiteX76" fmla="*/ 5056117 w 8636594"/>
              <a:gd name="connsiteY76" fmla="*/ 4949755 h 6602362"/>
              <a:gd name="connsiteX77" fmla="*/ 5083269 w 8636594"/>
              <a:gd name="connsiteY77" fmla="*/ 4916787 h 6602362"/>
              <a:gd name="connsiteX78" fmla="*/ 5110207 w 8636594"/>
              <a:gd name="connsiteY78" fmla="*/ 4883636 h 6602362"/>
              <a:gd name="connsiteX79" fmla="*/ 5136937 w 8636594"/>
              <a:gd name="connsiteY79" fmla="*/ 4850305 h 6602362"/>
              <a:gd name="connsiteX80" fmla="*/ 5163464 w 8636594"/>
              <a:gd name="connsiteY80" fmla="*/ 4816797 h 6602362"/>
              <a:gd name="connsiteX81" fmla="*/ 5215940 w 8636594"/>
              <a:gd name="connsiteY81" fmla="*/ 4749265 h 6602362"/>
              <a:gd name="connsiteX82" fmla="*/ 5267684 w 8636594"/>
              <a:gd name="connsiteY82" fmla="*/ 4681068 h 6602362"/>
              <a:gd name="connsiteX83" fmla="*/ 5318748 w 8636594"/>
              <a:gd name="connsiteY83" fmla="*/ 4612234 h 6602362"/>
              <a:gd name="connsiteX84" fmla="*/ 5369182 w 8636594"/>
              <a:gd name="connsiteY84" fmla="*/ 4542793 h 6602362"/>
              <a:gd name="connsiteX85" fmla="*/ 5419038 w 8636594"/>
              <a:gd name="connsiteY85" fmla="*/ 4472771 h 6602362"/>
              <a:gd name="connsiteX86" fmla="*/ 5468365 w 8636594"/>
              <a:gd name="connsiteY86" fmla="*/ 4402196 h 6602362"/>
              <a:gd name="connsiteX87" fmla="*/ 5517215 w 8636594"/>
              <a:gd name="connsiteY87" fmla="*/ 4331098 h 6602362"/>
              <a:gd name="connsiteX88" fmla="*/ 5565637 w 8636594"/>
              <a:gd name="connsiteY88" fmla="*/ 4259503 h 6602362"/>
              <a:gd name="connsiteX89" fmla="*/ 5613684 w 8636594"/>
              <a:gd name="connsiteY89" fmla="*/ 4187441 h 6602362"/>
              <a:gd name="connsiteX90" fmla="*/ 5685160 w 8636594"/>
              <a:gd name="connsiteY90" fmla="*/ 4078531 h 6602362"/>
              <a:gd name="connsiteX91" fmla="*/ 5756074 w 8636594"/>
              <a:gd name="connsiteY91" fmla="*/ 3968727 h 6602362"/>
              <a:gd name="connsiteX92" fmla="*/ 5873483 w 8636594"/>
              <a:gd name="connsiteY92" fmla="*/ 3783989 h 6602362"/>
              <a:gd name="connsiteX93" fmla="*/ 6203209 w 8636594"/>
              <a:gd name="connsiteY93" fmla="*/ 3258640 h 6602362"/>
              <a:gd name="connsiteX94" fmla="*/ 6299430 w 8636594"/>
              <a:gd name="connsiteY94" fmla="*/ 3107321 h 6602362"/>
              <a:gd name="connsiteX95" fmla="*/ 6372650 w 8636594"/>
              <a:gd name="connsiteY95" fmla="*/ 2993735 h 6602362"/>
              <a:gd name="connsiteX96" fmla="*/ 6453197 w 8636594"/>
              <a:gd name="connsiteY96" fmla="*/ 2869788 h 6602362"/>
              <a:gd name="connsiteX97" fmla="*/ 6564167 w 8636594"/>
              <a:gd name="connsiteY97" fmla="*/ 2696807 h 6602362"/>
              <a:gd name="connsiteX98" fmla="*/ 6976233 w 8636594"/>
              <a:gd name="connsiteY98" fmla="*/ 2045274 h 6602362"/>
              <a:gd name="connsiteX99" fmla="*/ 7086755 w 8636594"/>
              <a:gd name="connsiteY99" fmla="*/ 1872743 h 6602362"/>
              <a:gd name="connsiteX100" fmla="*/ 7170279 w 8636594"/>
              <a:gd name="connsiteY100" fmla="*/ 1744202 h 6602362"/>
              <a:gd name="connsiteX101" fmla="*/ 7226351 w 8636594"/>
              <a:gd name="connsiteY101" fmla="*/ 1659017 h 6602362"/>
              <a:gd name="connsiteX102" fmla="*/ 7282789 w 8636594"/>
              <a:gd name="connsiteY102" fmla="*/ 1574303 h 6602362"/>
              <a:gd name="connsiteX103" fmla="*/ 7339643 w 8636594"/>
              <a:gd name="connsiteY103" fmla="*/ 1490113 h 6602362"/>
              <a:gd name="connsiteX104" fmla="*/ 7396957 w 8636594"/>
              <a:gd name="connsiteY104" fmla="*/ 1406503 h 6602362"/>
              <a:gd name="connsiteX105" fmla="*/ 7454781 w 8636594"/>
              <a:gd name="connsiteY105" fmla="*/ 1323526 h 6602362"/>
              <a:gd name="connsiteX106" fmla="*/ 7513161 w 8636594"/>
              <a:gd name="connsiteY106" fmla="*/ 1241237 h 6602362"/>
              <a:gd name="connsiteX107" fmla="*/ 7572144 w 8636594"/>
              <a:gd name="connsiteY107" fmla="*/ 1159689 h 6602362"/>
              <a:gd name="connsiteX108" fmla="*/ 7601877 w 8636594"/>
              <a:gd name="connsiteY108" fmla="*/ 1119210 h 6602362"/>
              <a:gd name="connsiteX109" fmla="*/ 7631779 w 8636594"/>
              <a:gd name="connsiteY109" fmla="*/ 1078937 h 6602362"/>
              <a:gd name="connsiteX110" fmla="*/ 7661855 w 8636594"/>
              <a:gd name="connsiteY110" fmla="*/ 1038876 h 6602362"/>
              <a:gd name="connsiteX111" fmla="*/ 7692111 w 8636594"/>
              <a:gd name="connsiteY111" fmla="*/ 999035 h 6602362"/>
              <a:gd name="connsiteX112" fmla="*/ 7722554 w 8636594"/>
              <a:gd name="connsiteY112" fmla="*/ 959419 h 6602362"/>
              <a:gd name="connsiteX113" fmla="*/ 7753190 w 8636594"/>
              <a:gd name="connsiteY113" fmla="*/ 920037 h 6602362"/>
              <a:gd name="connsiteX114" fmla="*/ 7784023 w 8636594"/>
              <a:gd name="connsiteY114" fmla="*/ 880894 h 6602362"/>
              <a:gd name="connsiteX115" fmla="*/ 7815061 w 8636594"/>
              <a:gd name="connsiteY115" fmla="*/ 841997 h 6602362"/>
              <a:gd name="connsiteX116" fmla="*/ 7846308 w 8636594"/>
              <a:gd name="connsiteY116" fmla="*/ 803354 h 6602362"/>
              <a:gd name="connsiteX117" fmla="*/ 7877772 w 8636594"/>
              <a:gd name="connsiteY117" fmla="*/ 764970 h 6602362"/>
              <a:gd name="connsiteX118" fmla="*/ 7909458 w 8636594"/>
              <a:gd name="connsiteY118" fmla="*/ 726853 h 6602362"/>
              <a:gd name="connsiteX119" fmla="*/ 7941371 w 8636594"/>
              <a:gd name="connsiteY119" fmla="*/ 689010 h 6602362"/>
              <a:gd name="connsiteX120" fmla="*/ 7973518 w 8636594"/>
              <a:gd name="connsiteY120" fmla="*/ 651447 h 6602362"/>
              <a:gd name="connsiteX121" fmla="*/ 8005905 w 8636594"/>
              <a:gd name="connsiteY121" fmla="*/ 614171 h 6602362"/>
              <a:gd name="connsiteX122" fmla="*/ 8038538 w 8636594"/>
              <a:gd name="connsiteY122" fmla="*/ 577189 h 6602362"/>
              <a:gd name="connsiteX123" fmla="*/ 8071421 w 8636594"/>
              <a:gd name="connsiteY123" fmla="*/ 540507 h 6602362"/>
              <a:gd name="connsiteX124" fmla="*/ 8104563 w 8636594"/>
              <a:gd name="connsiteY124" fmla="*/ 504132 h 6602362"/>
              <a:gd name="connsiteX125" fmla="*/ 8137967 w 8636594"/>
              <a:gd name="connsiteY125" fmla="*/ 468072 h 6602362"/>
              <a:gd name="connsiteX126" fmla="*/ 8171641 w 8636594"/>
              <a:gd name="connsiteY126" fmla="*/ 432332 h 6602362"/>
              <a:gd name="connsiteX127" fmla="*/ 8205590 w 8636594"/>
              <a:gd name="connsiteY127" fmla="*/ 396920 h 6602362"/>
              <a:gd name="connsiteX128" fmla="*/ 8239820 w 8636594"/>
              <a:gd name="connsiteY128" fmla="*/ 361843 h 6602362"/>
              <a:gd name="connsiteX129" fmla="*/ 8274337 w 8636594"/>
              <a:gd name="connsiteY129" fmla="*/ 327107 h 6602362"/>
              <a:gd name="connsiteX130" fmla="*/ 8309147 w 8636594"/>
              <a:gd name="connsiteY130" fmla="*/ 292718 h 6602362"/>
              <a:gd name="connsiteX131" fmla="*/ 8344256 w 8636594"/>
              <a:gd name="connsiteY131" fmla="*/ 258685 h 6602362"/>
              <a:gd name="connsiteX132" fmla="*/ 8379669 w 8636594"/>
              <a:gd name="connsiteY132" fmla="*/ 225013 h 6602362"/>
              <a:gd name="connsiteX133" fmla="*/ 8415394 w 8636594"/>
              <a:gd name="connsiteY133" fmla="*/ 191709 h 6602362"/>
              <a:gd name="connsiteX134" fmla="*/ 8451434 w 8636594"/>
              <a:gd name="connsiteY134" fmla="*/ 158780 h 6602362"/>
              <a:gd name="connsiteX135" fmla="*/ 8487798 w 8636594"/>
              <a:gd name="connsiteY135" fmla="*/ 126233 h 6602362"/>
              <a:gd name="connsiteX136" fmla="*/ 8524489 w 8636594"/>
              <a:gd name="connsiteY136" fmla="*/ 94075 h 6602362"/>
              <a:gd name="connsiteX137" fmla="*/ 8561515 w 8636594"/>
              <a:gd name="connsiteY137" fmla="*/ 62312 h 6602362"/>
              <a:gd name="connsiteX138" fmla="*/ 8598881 w 8636594"/>
              <a:gd name="connsiteY138" fmla="*/ 30951 h 6602362"/>
              <a:gd name="connsiteX139" fmla="*/ 8636594 w 8636594"/>
              <a:gd name="connsiteY139" fmla="*/ 0 h 6602362"/>
              <a:gd name="connsiteX0" fmla="*/ 8636594 w 8636594"/>
              <a:gd name="connsiteY0" fmla="*/ 0 h 6591417"/>
              <a:gd name="connsiteX1" fmla="*/ 5293 w 8636594"/>
              <a:gd name="connsiteY1" fmla="*/ 0 h 6591417"/>
              <a:gd name="connsiteX2" fmla="*/ 0 w 8636594"/>
              <a:gd name="connsiteY2" fmla="*/ 5587843 h 6591417"/>
              <a:gd name="connsiteX3" fmla="*/ 1594033 w 8636594"/>
              <a:gd name="connsiteY3" fmla="*/ 5600057 h 6591417"/>
              <a:gd name="connsiteX4" fmla="*/ 1686068 w 8636594"/>
              <a:gd name="connsiteY4" fmla="*/ 5599745 h 6591417"/>
              <a:gd name="connsiteX5" fmla="*/ 2244569 w 8636594"/>
              <a:gd name="connsiteY5" fmla="*/ 6591417 h 6591417"/>
              <a:gd name="connsiteX6" fmla="*/ 2302482 w 8636594"/>
              <a:gd name="connsiteY6" fmla="*/ 6580040 h 6591417"/>
              <a:gd name="connsiteX7" fmla="*/ 2359737 w 8636594"/>
              <a:gd name="connsiteY7" fmla="*/ 6568233 h 6591417"/>
              <a:gd name="connsiteX8" fmla="*/ 2416341 w 8636594"/>
              <a:gd name="connsiteY8" fmla="*/ 6555999 h 6591417"/>
              <a:gd name="connsiteX9" fmla="*/ 2472299 w 8636594"/>
              <a:gd name="connsiteY9" fmla="*/ 6543344 h 6591417"/>
              <a:gd name="connsiteX10" fmla="*/ 2527618 w 8636594"/>
              <a:gd name="connsiteY10" fmla="*/ 6530269 h 6591417"/>
              <a:gd name="connsiteX11" fmla="*/ 2582304 w 8636594"/>
              <a:gd name="connsiteY11" fmla="*/ 6516778 h 6591417"/>
              <a:gd name="connsiteX12" fmla="*/ 2636364 w 8636594"/>
              <a:gd name="connsiteY12" fmla="*/ 6502876 h 6591417"/>
              <a:gd name="connsiteX13" fmla="*/ 2689804 w 8636594"/>
              <a:gd name="connsiteY13" fmla="*/ 6488565 h 6591417"/>
              <a:gd name="connsiteX14" fmla="*/ 2742629 w 8636594"/>
              <a:gd name="connsiteY14" fmla="*/ 6473849 h 6591417"/>
              <a:gd name="connsiteX15" fmla="*/ 2794848 w 8636594"/>
              <a:gd name="connsiteY15" fmla="*/ 6458731 h 6591417"/>
              <a:gd name="connsiteX16" fmla="*/ 2846466 w 8636594"/>
              <a:gd name="connsiteY16" fmla="*/ 6443216 h 6591417"/>
              <a:gd name="connsiteX17" fmla="*/ 2897488 w 8636594"/>
              <a:gd name="connsiteY17" fmla="*/ 6427305 h 6591417"/>
              <a:gd name="connsiteX18" fmla="*/ 2947923 w 8636594"/>
              <a:gd name="connsiteY18" fmla="*/ 6411004 h 6591417"/>
              <a:gd name="connsiteX19" fmla="*/ 2997775 w 8636594"/>
              <a:gd name="connsiteY19" fmla="*/ 6394316 h 6591417"/>
              <a:gd name="connsiteX20" fmla="*/ 3047052 w 8636594"/>
              <a:gd name="connsiteY20" fmla="*/ 6377243 h 6591417"/>
              <a:gd name="connsiteX21" fmla="*/ 3095759 w 8636594"/>
              <a:gd name="connsiteY21" fmla="*/ 6359791 h 6591417"/>
              <a:gd name="connsiteX22" fmla="*/ 3143903 w 8636594"/>
              <a:gd name="connsiteY22" fmla="*/ 6341961 h 6591417"/>
              <a:gd name="connsiteX23" fmla="*/ 3191491 w 8636594"/>
              <a:gd name="connsiteY23" fmla="*/ 6323757 h 6591417"/>
              <a:gd name="connsiteX24" fmla="*/ 3238528 w 8636594"/>
              <a:gd name="connsiteY24" fmla="*/ 6305184 h 6591417"/>
              <a:gd name="connsiteX25" fmla="*/ 3285021 w 8636594"/>
              <a:gd name="connsiteY25" fmla="*/ 6286245 h 6591417"/>
              <a:gd name="connsiteX26" fmla="*/ 3330977 w 8636594"/>
              <a:gd name="connsiteY26" fmla="*/ 6266942 h 6591417"/>
              <a:gd name="connsiteX27" fmla="*/ 3376401 w 8636594"/>
              <a:gd name="connsiteY27" fmla="*/ 6247281 h 6591417"/>
              <a:gd name="connsiteX28" fmla="*/ 3421300 w 8636594"/>
              <a:gd name="connsiteY28" fmla="*/ 6227263 h 6591417"/>
              <a:gd name="connsiteX29" fmla="*/ 3465680 w 8636594"/>
              <a:gd name="connsiteY29" fmla="*/ 6206893 h 6591417"/>
              <a:gd name="connsiteX30" fmla="*/ 3509548 w 8636594"/>
              <a:gd name="connsiteY30" fmla="*/ 6186174 h 6591417"/>
              <a:gd name="connsiteX31" fmla="*/ 3552910 w 8636594"/>
              <a:gd name="connsiteY31" fmla="*/ 6165110 h 6591417"/>
              <a:gd name="connsiteX32" fmla="*/ 3595773 w 8636594"/>
              <a:gd name="connsiteY32" fmla="*/ 6143704 h 6591417"/>
              <a:gd name="connsiteX33" fmla="*/ 3638142 w 8636594"/>
              <a:gd name="connsiteY33" fmla="*/ 6121960 h 6591417"/>
              <a:gd name="connsiteX34" fmla="*/ 3680024 w 8636594"/>
              <a:gd name="connsiteY34" fmla="*/ 6099881 h 6591417"/>
              <a:gd name="connsiteX35" fmla="*/ 3721426 w 8636594"/>
              <a:gd name="connsiteY35" fmla="*/ 6077471 h 6591417"/>
              <a:gd name="connsiteX36" fmla="*/ 3762353 w 8636594"/>
              <a:gd name="connsiteY36" fmla="*/ 6054733 h 6591417"/>
              <a:gd name="connsiteX37" fmla="*/ 3802812 w 8636594"/>
              <a:gd name="connsiteY37" fmla="*/ 6031671 h 6591417"/>
              <a:gd name="connsiteX38" fmla="*/ 3842810 w 8636594"/>
              <a:gd name="connsiteY38" fmla="*/ 6008288 h 6591417"/>
              <a:gd name="connsiteX39" fmla="*/ 3882352 w 8636594"/>
              <a:gd name="connsiteY39" fmla="*/ 5984588 h 6591417"/>
              <a:gd name="connsiteX40" fmla="*/ 3921445 w 8636594"/>
              <a:gd name="connsiteY40" fmla="*/ 5960574 h 6591417"/>
              <a:gd name="connsiteX41" fmla="*/ 3960096 w 8636594"/>
              <a:gd name="connsiteY41" fmla="*/ 5936250 h 6591417"/>
              <a:gd name="connsiteX42" fmla="*/ 3998311 w 8636594"/>
              <a:gd name="connsiteY42" fmla="*/ 5911619 h 6591417"/>
              <a:gd name="connsiteX43" fmla="*/ 4036095 w 8636594"/>
              <a:gd name="connsiteY43" fmla="*/ 5886685 h 6591417"/>
              <a:gd name="connsiteX44" fmla="*/ 4073456 w 8636594"/>
              <a:gd name="connsiteY44" fmla="*/ 5861452 h 6591417"/>
              <a:gd name="connsiteX45" fmla="*/ 4110400 w 8636594"/>
              <a:gd name="connsiteY45" fmla="*/ 5835922 h 6591417"/>
              <a:gd name="connsiteX46" fmla="*/ 4146933 w 8636594"/>
              <a:gd name="connsiteY46" fmla="*/ 5810100 h 6591417"/>
              <a:gd name="connsiteX47" fmla="*/ 4183061 w 8636594"/>
              <a:gd name="connsiteY47" fmla="*/ 5783988 h 6591417"/>
              <a:gd name="connsiteX48" fmla="*/ 4218791 w 8636594"/>
              <a:gd name="connsiteY48" fmla="*/ 5757591 h 6591417"/>
              <a:gd name="connsiteX49" fmla="*/ 4254129 w 8636594"/>
              <a:gd name="connsiteY49" fmla="*/ 5730912 h 6591417"/>
              <a:gd name="connsiteX50" fmla="*/ 4289081 w 8636594"/>
              <a:gd name="connsiteY50" fmla="*/ 5703955 h 6591417"/>
              <a:gd name="connsiteX51" fmla="*/ 4323654 w 8636594"/>
              <a:gd name="connsiteY51" fmla="*/ 5676722 h 6591417"/>
              <a:gd name="connsiteX52" fmla="*/ 4357854 w 8636594"/>
              <a:gd name="connsiteY52" fmla="*/ 5649218 h 6591417"/>
              <a:gd name="connsiteX53" fmla="*/ 4391688 w 8636594"/>
              <a:gd name="connsiteY53" fmla="*/ 5621446 h 6591417"/>
              <a:gd name="connsiteX54" fmla="*/ 4425162 w 8636594"/>
              <a:gd name="connsiteY54" fmla="*/ 5593409 h 6591417"/>
              <a:gd name="connsiteX55" fmla="*/ 4458281 w 8636594"/>
              <a:gd name="connsiteY55" fmla="*/ 5565111 h 6591417"/>
              <a:gd name="connsiteX56" fmla="*/ 4491053 w 8636594"/>
              <a:gd name="connsiteY56" fmla="*/ 5536556 h 6591417"/>
              <a:gd name="connsiteX57" fmla="*/ 4523484 w 8636594"/>
              <a:gd name="connsiteY57" fmla="*/ 5507747 h 6591417"/>
              <a:gd name="connsiteX58" fmla="*/ 4555580 w 8636594"/>
              <a:gd name="connsiteY58" fmla="*/ 5478687 h 6591417"/>
              <a:gd name="connsiteX59" fmla="*/ 4587347 w 8636594"/>
              <a:gd name="connsiteY59" fmla="*/ 5449380 h 6591417"/>
              <a:gd name="connsiteX60" fmla="*/ 4618793 w 8636594"/>
              <a:gd name="connsiteY60" fmla="*/ 5419830 h 6591417"/>
              <a:gd name="connsiteX61" fmla="*/ 4649922 w 8636594"/>
              <a:gd name="connsiteY61" fmla="*/ 5390040 h 6591417"/>
              <a:gd name="connsiteX62" fmla="*/ 4680742 w 8636594"/>
              <a:gd name="connsiteY62" fmla="*/ 5360014 h 6591417"/>
              <a:gd name="connsiteX63" fmla="*/ 4711259 w 8636594"/>
              <a:gd name="connsiteY63" fmla="*/ 5329755 h 6591417"/>
              <a:gd name="connsiteX64" fmla="*/ 4741478 w 8636594"/>
              <a:gd name="connsiteY64" fmla="*/ 5299266 h 6591417"/>
              <a:gd name="connsiteX65" fmla="*/ 4771408 w 8636594"/>
              <a:gd name="connsiteY65" fmla="*/ 5268551 h 6591417"/>
              <a:gd name="connsiteX66" fmla="*/ 4801053 w 8636594"/>
              <a:gd name="connsiteY66" fmla="*/ 5237614 h 6591417"/>
              <a:gd name="connsiteX67" fmla="*/ 4830420 w 8636594"/>
              <a:gd name="connsiteY67" fmla="*/ 5206458 h 6591417"/>
              <a:gd name="connsiteX68" fmla="*/ 4859516 w 8636594"/>
              <a:gd name="connsiteY68" fmla="*/ 5175087 h 6591417"/>
              <a:gd name="connsiteX69" fmla="*/ 4888347 w 8636594"/>
              <a:gd name="connsiteY69" fmla="*/ 5143504 h 6591417"/>
              <a:gd name="connsiteX70" fmla="*/ 4916919 w 8636594"/>
              <a:gd name="connsiteY70" fmla="*/ 5111713 h 6591417"/>
              <a:gd name="connsiteX71" fmla="*/ 4945238 w 8636594"/>
              <a:gd name="connsiteY71" fmla="*/ 5079717 h 6591417"/>
              <a:gd name="connsiteX72" fmla="*/ 4973311 w 8636594"/>
              <a:gd name="connsiteY72" fmla="*/ 5047519 h 6591417"/>
              <a:gd name="connsiteX73" fmla="*/ 5001145 w 8636594"/>
              <a:gd name="connsiteY73" fmla="*/ 5015124 h 6591417"/>
              <a:gd name="connsiteX74" fmla="*/ 5028745 w 8636594"/>
              <a:gd name="connsiteY74" fmla="*/ 4982535 h 6591417"/>
              <a:gd name="connsiteX75" fmla="*/ 5056117 w 8636594"/>
              <a:gd name="connsiteY75" fmla="*/ 4949755 h 6591417"/>
              <a:gd name="connsiteX76" fmla="*/ 5083269 w 8636594"/>
              <a:gd name="connsiteY76" fmla="*/ 4916787 h 6591417"/>
              <a:gd name="connsiteX77" fmla="*/ 5110207 w 8636594"/>
              <a:gd name="connsiteY77" fmla="*/ 4883636 h 6591417"/>
              <a:gd name="connsiteX78" fmla="*/ 5136937 w 8636594"/>
              <a:gd name="connsiteY78" fmla="*/ 4850305 h 6591417"/>
              <a:gd name="connsiteX79" fmla="*/ 5163464 w 8636594"/>
              <a:gd name="connsiteY79" fmla="*/ 4816797 h 6591417"/>
              <a:gd name="connsiteX80" fmla="*/ 5215940 w 8636594"/>
              <a:gd name="connsiteY80" fmla="*/ 4749265 h 6591417"/>
              <a:gd name="connsiteX81" fmla="*/ 5267684 w 8636594"/>
              <a:gd name="connsiteY81" fmla="*/ 4681068 h 6591417"/>
              <a:gd name="connsiteX82" fmla="*/ 5318748 w 8636594"/>
              <a:gd name="connsiteY82" fmla="*/ 4612234 h 6591417"/>
              <a:gd name="connsiteX83" fmla="*/ 5369182 w 8636594"/>
              <a:gd name="connsiteY83" fmla="*/ 4542793 h 6591417"/>
              <a:gd name="connsiteX84" fmla="*/ 5419038 w 8636594"/>
              <a:gd name="connsiteY84" fmla="*/ 4472771 h 6591417"/>
              <a:gd name="connsiteX85" fmla="*/ 5468365 w 8636594"/>
              <a:gd name="connsiteY85" fmla="*/ 4402196 h 6591417"/>
              <a:gd name="connsiteX86" fmla="*/ 5517215 w 8636594"/>
              <a:gd name="connsiteY86" fmla="*/ 4331098 h 6591417"/>
              <a:gd name="connsiteX87" fmla="*/ 5565637 w 8636594"/>
              <a:gd name="connsiteY87" fmla="*/ 4259503 h 6591417"/>
              <a:gd name="connsiteX88" fmla="*/ 5613684 w 8636594"/>
              <a:gd name="connsiteY88" fmla="*/ 4187441 h 6591417"/>
              <a:gd name="connsiteX89" fmla="*/ 5685160 w 8636594"/>
              <a:gd name="connsiteY89" fmla="*/ 4078531 h 6591417"/>
              <a:gd name="connsiteX90" fmla="*/ 5756074 w 8636594"/>
              <a:gd name="connsiteY90" fmla="*/ 3968727 h 6591417"/>
              <a:gd name="connsiteX91" fmla="*/ 5873483 w 8636594"/>
              <a:gd name="connsiteY91" fmla="*/ 3783989 h 6591417"/>
              <a:gd name="connsiteX92" fmla="*/ 6203209 w 8636594"/>
              <a:gd name="connsiteY92" fmla="*/ 3258640 h 6591417"/>
              <a:gd name="connsiteX93" fmla="*/ 6299430 w 8636594"/>
              <a:gd name="connsiteY93" fmla="*/ 3107321 h 6591417"/>
              <a:gd name="connsiteX94" fmla="*/ 6372650 w 8636594"/>
              <a:gd name="connsiteY94" fmla="*/ 2993735 h 6591417"/>
              <a:gd name="connsiteX95" fmla="*/ 6453197 w 8636594"/>
              <a:gd name="connsiteY95" fmla="*/ 2869788 h 6591417"/>
              <a:gd name="connsiteX96" fmla="*/ 6564167 w 8636594"/>
              <a:gd name="connsiteY96" fmla="*/ 2696807 h 6591417"/>
              <a:gd name="connsiteX97" fmla="*/ 6976233 w 8636594"/>
              <a:gd name="connsiteY97" fmla="*/ 2045274 h 6591417"/>
              <a:gd name="connsiteX98" fmla="*/ 7086755 w 8636594"/>
              <a:gd name="connsiteY98" fmla="*/ 1872743 h 6591417"/>
              <a:gd name="connsiteX99" fmla="*/ 7170279 w 8636594"/>
              <a:gd name="connsiteY99" fmla="*/ 1744202 h 6591417"/>
              <a:gd name="connsiteX100" fmla="*/ 7226351 w 8636594"/>
              <a:gd name="connsiteY100" fmla="*/ 1659017 h 6591417"/>
              <a:gd name="connsiteX101" fmla="*/ 7282789 w 8636594"/>
              <a:gd name="connsiteY101" fmla="*/ 1574303 h 6591417"/>
              <a:gd name="connsiteX102" fmla="*/ 7339643 w 8636594"/>
              <a:gd name="connsiteY102" fmla="*/ 1490113 h 6591417"/>
              <a:gd name="connsiteX103" fmla="*/ 7396957 w 8636594"/>
              <a:gd name="connsiteY103" fmla="*/ 1406503 h 6591417"/>
              <a:gd name="connsiteX104" fmla="*/ 7454781 w 8636594"/>
              <a:gd name="connsiteY104" fmla="*/ 1323526 h 6591417"/>
              <a:gd name="connsiteX105" fmla="*/ 7513161 w 8636594"/>
              <a:gd name="connsiteY105" fmla="*/ 1241237 h 6591417"/>
              <a:gd name="connsiteX106" fmla="*/ 7572144 w 8636594"/>
              <a:gd name="connsiteY106" fmla="*/ 1159689 h 6591417"/>
              <a:gd name="connsiteX107" fmla="*/ 7601877 w 8636594"/>
              <a:gd name="connsiteY107" fmla="*/ 1119210 h 6591417"/>
              <a:gd name="connsiteX108" fmla="*/ 7631779 w 8636594"/>
              <a:gd name="connsiteY108" fmla="*/ 1078937 h 6591417"/>
              <a:gd name="connsiteX109" fmla="*/ 7661855 w 8636594"/>
              <a:gd name="connsiteY109" fmla="*/ 1038876 h 6591417"/>
              <a:gd name="connsiteX110" fmla="*/ 7692111 w 8636594"/>
              <a:gd name="connsiteY110" fmla="*/ 999035 h 6591417"/>
              <a:gd name="connsiteX111" fmla="*/ 7722554 w 8636594"/>
              <a:gd name="connsiteY111" fmla="*/ 959419 h 6591417"/>
              <a:gd name="connsiteX112" fmla="*/ 7753190 w 8636594"/>
              <a:gd name="connsiteY112" fmla="*/ 920037 h 6591417"/>
              <a:gd name="connsiteX113" fmla="*/ 7784023 w 8636594"/>
              <a:gd name="connsiteY113" fmla="*/ 880894 h 6591417"/>
              <a:gd name="connsiteX114" fmla="*/ 7815061 w 8636594"/>
              <a:gd name="connsiteY114" fmla="*/ 841997 h 6591417"/>
              <a:gd name="connsiteX115" fmla="*/ 7846308 w 8636594"/>
              <a:gd name="connsiteY115" fmla="*/ 803354 h 6591417"/>
              <a:gd name="connsiteX116" fmla="*/ 7877772 w 8636594"/>
              <a:gd name="connsiteY116" fmla="*/ 764970 h 6591417"/>
              <a:gd name="connsiteX117" fmla="*/ 7909458 w 8636594"/>
              <a:gd name="connsiteY117" fmla="*/ 726853 h 6591417"/>
              <a:gd name="connsiteX118" fmla="*/ 7941371 w 8636594"/>
              <a:gd name="connsiteY118" fmla="*/ 689010 h 6591417"/>
              <a:gd name="connsiteX119" fmla="*/ 7973518 w 8636594"/>
              <a:gd name="connsiteY119" fmla="*/ 651447 h 6591417"/>
              <a:gd name="connsiteX120" fmla="*/ 8005905 w 8636594"/>
              <a:gd name="connsiteY120" fmla="*/ 614171 h 6591417"/>
              <a:gd name="connsiteX121" fmla="*/ 8038538 w 8636594"/>
              <a:gd name="connsiteY121" fmla="*/ 577189 h 6591417"/>
              <a:gd name="connsiteX122" fmla="*/ 8071421 w 8636594"/>
              <a:gd name="connsiteY122" fmla="*/ 540507 h 6591417"/>
              <a:gd name="connsiteX123" fmla="*/ 8104563 w 8636594"/>
              <a:gd name="connsiteY123" fmla="*/ 504132 h 6591417"/>
              <a:gd name="connsiteX124" fmla="*/ 8137967 w 8636594"/>
              <a:gd name="connsiteY124" fmla="*/ 468072 h 6591417"/>
              <a:gd name="connsiteX125" fmla="*/ 8171641 w 8636594"/>
              <a:gd name="connsiteY125" fmla="*/ 432332 h 6591417"/>
              <a:gd name="connsiteX126" fmla="*/ 8205590 w 8636594"/>
              <a:gd name="connsiteY126" fmla="*/ 396920 h 6591417"/>
              <a:gd name="connsiteX127" fmla="*/ 8239820 w 8636594"/>
              <a:gd name="connsiteY127" fmla="*/ 361843 h 6591417"/>
              <a:gd name="connsiteX128" fmla="*/ 8274337 w 8636594"/>
              <a:gd name="connsiteY128" fmla="*/ 327107 h 6591417"/>
              <a:gd name="connsiteX129" fmla="*/ 8309147 w 8636594"/>
              <a:gd name="connsiteY129" fmla="*/ 292718 h 6591417"/>
              <a:gd name="connsiteX130" fmla="*/ 8344256 w 8636594"/>
              <a:gd name="connsiteY130" fmla="*/ 258685 h 6591417"/>
              <a:gd name="connsiteX131" fmla="*/ 8379669 w 8636594"/>
              <a:gd name="connsiteY131" fmla="*/ 225013 h 6591417"/>
              <a:gd name="connsiteX132" fmla="*/ 8415394 w 8636594"/>
              <a:gd name="connsiteY132" fmla="*/ 191709 h 6591417"/>
              <a:gd name="connsiteX133" fmla="*/ 8451434 w 8636594"/>
              <a:gd name="connsiteY133" fmla="*/ 158780 h 6591417"/>
              <a:gd name="connsiteX134" fmla="*/ 8487798 w 8636594"/>
              <a:gd name="connsiteY134" fmla="*/ 126233 h 6591417"/>
              <a:gd name="connsiteX135" fmla="*/ 8524489 w 8636594"/>
              <a:gd name="connsiteY135" fmla="*/ 94075 h 6591417"/>
              <a:gd name="connsiteX136" fmla="*/ 8561515 w 8636594"/>
              <a:gd name="connsiteY136" fmla="*/ 62312 h 6591417"/>
              <a:gd name="connsiteX137" fmla="*/ 8598881 w 8636594"/>
              <a:gd name="connsiteY137" fmla="*/ 30951 h 6591417"/>
              <a:gd name="connsiteX138" fmla="*/ 8636594 w 8636594"/>
              <a:gd name="connsiteY138" fmla="*/ 0 h 6591417"/>
              <a:gd name="connsiteX0" fmla="*/ 8636594 w 8636594"/>
              <a:gd name="connsiteY0" fmla="*/ 0 h 6580040"/>
              <a:gd name="connsiteX1" fmla="*/ 5293 w 8636594"/>
              <a:gd name="connsiteY1" fmla="*/ 0 h 6580040"/>
              <a:gd name="connsiteX2" fmla="*/ 0 w 8636594"/>
              <a:gd name="connsiteY2" fmla="*/ 5587843 h 6580040"/>
              <a:gd name="connsiteX3" fmla="*/ 1594033 w 8636594"/>
              <a:gd name="connsiteY3" fmla="*/ 5600057 h 6580040"/>
              <a:gd name="connsiteX4" fmla="*/ 1686068 w 8636594"/>
              <a:gd name="connsiteY4" fmla="*/ 5599745 h 6580040"/>
              <a:gd name="connsiteX5" fmla="*/ 2302482 w 8636594"/>
              <a:gd name="connsiteY5" fmla="*/ 6580040 h 6580040"/>
              <a:gd name="connsiteX6" fmla="*/ 2359737 w 8636594"/>
              <a:gd name="connsiteY6" fmla="*/ 6568233 h 6580040"/>
              <a:gd name="connsiteX7" fmla="*/ 2416341 w 8636594"/>
              <a:gd name="connsiteY7" fmla="*/ 6555999 h 6580040"/>
              <a:gd name="connsiteX8" fmla="*/ 2472299 w 8636594"/>
              <a:gd name="connsiteY8" fmla="*/ 6543344 h 6580040"/>
              <a:gd name="connsiteX9" fmla="*/ 2527618 w 8636594"/>
              <a:gd name="connsiteY9" fmla="*/ 6530269 h 6580040"/>
              <a:gd name="connsiteX10" fmla="*/ 2582304 w 8636594"/>
              <a:gd name="connsiteY10" fmla="*/ 6516778 h 6580040"/>
              <a:gd name="connsiteX11" fmla="*/ 2636364 w 8636594"/>
              <a:gd name="connsiteY11" fmla="*/ 6502876 h 6580040"/>
              <a:gd name="connsiteX12" fmla="*/ 2689804 w 8636594"/>
              <a:gd name="connsiteY12" fmla="*/ 6488565 h 6580040"/>
              <a:gd name="connsiteX13" fmla="*/ 2742629 w 8636594"/>
              <a:gd name="connsiteY13" fmla="*/ 6473849 h 6580040"/>
              <a:gd name="connsiteX14" fmla="*/ 2794848 w 8636594"/>
              <a:gd name="connsiteY14" fmla="*/ 6458731 h 6580040"/>
              <a:gd name="connsiteX15" fmla="*/ 2846466 w 8636594"/>
              <a:gd name="connsiteY15" fmla="*/ 6443216 h 6580040"/>
              <a:gd name="connsiteX16" fmla="*/ 2897488 w 8636594"/>
              <a:gd name="connsiteY16" fmla="*/ 6427305 h 6580040"/>
              <a:gd name="connsiteX17" fmla="*/ 2947923 w 8636594"/>
              <a:gd name="connsiteY17" fmla="*/ 6411004 h 6580040"/>
              <a:gd name="connsiteX18" fmla="*/ 2997775 w 8636594"/>
              <a:gd name="connsiteY18" fmla="*/ 6394316 h 6580040"/>
              <a:gd name="connsiteX19" fmla="*/ 3047052 w 8636594"/>
              <a:gd name="connsiteY19" fmla="*/ 6377243 h 6580040"/>
              <a:gd name="connsiteX20" fmla="*/ 3095759 w 8636594"/>
              <a:gd name="connsiteY20" fmla="*/ 6359791 h 6580040"/>
              <a:gd name="connsiteX21" fmla="*/ 3143903 w 8636594"/>
              <a:gd name="connsiteY21" fmla="*/ 6341961 h 6580040"/>
              <a:gd name="connsiteX22" fmla="*/ 3191491 w 8636594"/>
              <a:gd name="connsiteY22" fmla="*/ 6323757 h 6580040"/>
              <a:gd name="connsiteX23" fmla="*/ 3238528 w 8636594"/>
              <a:gd name="connsiteY23" fmla="*/ 6305184 h 6580040"/>
              <a:gd name="connsiteX24" fmla="*/ 3285021 w 8636594"/>
              <a:gd name="connsiteY24" fmla="*/ 6286245 h 6580040"/>
              <a:gd name="connsiteX25" fmla="*/ 3330977 w 8636594"/>
              <a:gd name="connsiteY25" fmla="*/ 6266942 h 6580040"/>
              <a:gd name="connsiteX26" fmla="*/ 3376401 w 8636594"/>
              <a:gd name="connsiteY26" fmla="*/ 6247281 h 6580040"/>
              <a:gd name="connsiteX27" fmla="*/ 3421300 w 8636594"/>
              <a:gd name="connsiteY27" fmla="*/ 6227263 h 6580040"/>
              <a:gd name="connsiteX28" fmla="*/ 3465680 w 8636594"/>
              <a:gd name="connsiteY28" fmla="*/ 6206893 h 6580040"/>
              <a:gd name="connsiteX29" fmla="*/ 3509548 w 8636594"/>
              <a:gd name="connsiteY29" fmla="*/ 6186174 h 6580040"/>
              <a:gd name="connsiteX30" fmla="*/ 3552910 w 8636594"/>
              <a:gd name="connsiteY30" fmla="*/ 6165110 h 6580040"/>
              <a:gd name="connsiteX31" fmla="*/ 3595773 w 8636594"/>
              <a:gd name="connsiteY31" fmla="*/ 6143704 h 6580040"/>
              <a:gd name="connsiteX32" fmla="*/ 3638142 w 8636594"/>
              <a:gd name="connsiteY32" fmla="*/ 6121960 h 6580040"/>
              <a:gd name="connsiteX33" fmla="*/ 3680024 w 8636594"/>
              <a:gd name="connsiteY33" fmla="*/ 6099881 h 6580040"/>
              <a:gd name="connsiteX34" fmla="*/ 3721426 w 8636594"/>
              <a:gd name="connsiteY34" fmla="*/ 6077471 h 6580040"/>
              <a:gd name="connsiteX35" fmla="*/ 3762353 w 8636594"/>
              <a:gd name="connsiteY35" fmla="*/ 6054733 h 6580040"/>
              <a:gd name="connsiteX36" fmla="*/ 3802812 w 8636594"/>
              <a:gd name="connsiteY36" fmla="*/ 6031671 h 6580040"/>
              <a:gd name="connsiteX37" fmla="*/ 3842810 w 8636594"/>
              <a:gd name="connsiteY37" fmla="*/ 6008288 h 6580040"/>
              <a:gd name="connsiteX38" fmla="*/ 3882352 w 8636594"/>
              <a:gd name="connsiteY38" fmla="*/ 5984588 h 6580040"/>
              <a:gd name="connsiteX39" fmla="*/ 3921445 w 8636594"/>
              <a:gd name="connsiteY39" fmla="*/ 5960574 h 6580040"/>
              <a:gd name="connsiteX40" fmla="*/ 3960096 w 8636594"/>
              <a:gd name="connsiteY40" fmla="*/ 5936250 h 6580040"/>
              <a:gd name="connsiteX41" fmla="*/ 3998311 w 8636594"/>
              <a:gd name="connsiteY41" fmla="*/ 5911619 h 6580040"/>
              <a:gd name="connsiteX42" fmla="*/ 4036095 w 8636594"/>
              <a:gd name="connsiteY42" fmla="*/ 5886685 h 6580040"/>
              <a:gd name="connsiteX43" fmla="*/ 4073456 w 8636594"/>
              <a:gd name="connsiteY43" fmla="*/ 5861452 h 6580040"/>
              <a:gd name="connsiteX44" fmla="*/ 4110400 w 8636594"/>
              <a:gd name="connsiteY44" fmla="*/ 5835922 h 6580040"/>
              <a:gd name="connsiteX45" fmla="*/ 4146933 w 8636594"/>
              <a:gd name="connsiteY45" fmla="*/ 5810100 h 6580040"/>
              <a:gd name="connsiteX46" fmla="*/ 4183061 w 8636594"/>
              <a:gd name="connsiteY46" fmla="*/ 5783988 h 6580040"/>
              <a:gd name="connsiteX47" fmla="*/ 4218791 w 8636594"/>
              <a:gd name="connsiteY47" fmla="*/ 5757591 h 6580040"/>
              <a:gd name="connsiteX48" fmla="*/ 4254129 w 8636594"/>
              <a:gd name="connsiteY48" fmla="*/ 5730912 h 6580040"/>
              <a:gd name="connsiteX49" fmla="*/ 4289081 w 8636594"/>
              <a:gd name="connsiteY49" fmla="*/ 5703955 h 6580040"/>
              <a:gd name="connsiteX50" fmla="*/ 4323654 w 8636594"/>
              <a:gd name="connsiteY50" fmla="*/ 5676722 h 6580040"/>
              <a:gd name="connsiteX51" fmla="*/ 4357854 w 8636594"/>
              <a:gd name="connsiteY51" fmla="*/ 5649218 h 6580040"/>
              <a:gd name="connsiteX52" fmla="*/ 4391688 w 8636594"/>
              <a:gd name="connsiteY52" fmla="*/ 5621446 h 6580040"/>
              <a:gd name="connsiteX53" fmla="*/ 4425162 w 8636594"/>
              <a:gd name="connsiteY53" fmla="*/ 5593409 h 6580040"/>
              <a:gd name="connsiteX54" fmla="*/ 4458281 w 8636594"/>
              <a:gd name="connsiteY54" fmla="*/ 5565111 h 6580040"/>
              <a:gd name="connsiteX55" fmla="*/ 4491053 w 8636594"/>
              <a:gd name="connsiteY55" fmla="*/ 5536556 h 6580040"/>
              <a:gd name="connsiteX56" fmla="*/ 4523484 w 8636594"/>
              <a:gd name="connsiteY56" fmla="*/ 5507747 h 6580040"/>
              <a:gd name="connsiteX57" fmla="*/ 4555580 w 8636594"/>
              <a:gd name="connsiteY57" fmla="*/ 5478687 h 6580040"/>
              <a:gd name="connsiteX58" fmla="*/ 4587347 w 8636594"/>
              <a:gd name="connsiteY58" fmla="*/ 5449380 h 6580040"/>
              <a:gd name="connsiteX59" fmla="*/ 4618793 w 8636594"/>
              <a:gd name="connsiteY59" fmla="*/ 5419830 h 6580040"/>
              <a:gd name="connsiteX60" fmla="*/ 4649922 w 8636594"/>
              <a:gd name="connsiteY60" fmla="*/ 5390040 h 6580040"/>
              <a:gd name="connsiteX61" fmla="*/ 4680742 w 8636594"/>
              <a:gd name="connsiteY61" fmla="*/ 5360014 h 6580040"/>
              <a:gd name="connsiteX62" fmla="*/ 4711259 w 8636594"/>
              <a:gd name="connsiteY62" fmla="*/ 5329755 h 6580040"/>
              <a:gd name="connsiteX63" fmla="*/ 4741478 w 8636594"/>
              <a:gd name="connsiteY63" fmla="*/ 5299266 h 6580040"/>
              <a:gd name="connsiteX64" fmla="*/ 4771408 w 8636594"/>
              <a:gd name="connsiteY64" fmla="*/ 5268551 h 6580040"/>
              <a:gd name="connsiteX65" fmla="*/ 4801053 w 8636594"/>
              <a:gd name="connsiteY65" fmla="*/ 5237614 h 6580040"/>
              <a:gd name="connsiteX66" fmla="*/ 4830420 w 8636594"/>
              <a:gd name="connsiteY66" fmla="*/ 5206458 h 6580040"/>
              <a:gd name="connsiteX67" fmla="*/ 4859516 w 8636594"/>
              <a:gd name="connsiteY67" fmla="*/ 5175087 h 6580040"/>
              <a:gd name="connsiteX68" fmla="*/ 4888347 w 8636594"/>
              <a:gd name="connsiteY68" fmla="*/ 5143504 h 6580040"/>
              <a:gd name="connsiteX69" fmla="*/ 4916919 w 8636594"/>
              <a:gd name="connsiteY69" fmla="*/ 5111713 h 6580040"/>
              <a:gd name="connsiteX70" fmla="*/ 4945238 w 8636594"/>
              <a:gd name="connsiteY70" fmla="*/ 5079717 h 6580040"/>
              <a:gd name="connsiteX71" fmla="*/ 4973311 w 8636594"/>
              <a:gd name="connsiteY71" fmla="*/ 5047519 h 6580040"/>
              <a:gd name="connsiteX72" fmla="*/ 5001145 w 8636594"/>
              <a:gd name="connsiteY72" fmla="*/ 5015124 h 6580040"/>
              <a:gd name="connsiteX73" fmla="*/ 5028745 w 8636594"/>
              <a:gd name="connsiteY73" fmla="*/ 4982535 h 6580040"/>
              <a:gd name="connsiteX74" fmla="*/ 5056117 w 8636594"/>
              <a:gd name="connsiteY74" fmla="*/ 4949755 h 6580040"/>
              <a:gd name="connsiteX75" fmla="*/ 5083269 w 8636594"/>
              <a:gd name="connsiteY75" fmla="*/ 4916787 h 6580040"/>
              <a:gd name="connsiteX76" fmla="*/ 5110207 w 8636594"/>
              <a:gd name="connsiteY76" fmla="*/ 4883636 h 6580040"/>
              <a:gd name="connsiteX77" fmla="*/ 5136937 w 8636594"/>
              <a:gd name="connsiteY77" fmla="*/ 4850305 h 6580040"/>
              <a:gd name="connsiteX78" fmla="*/ 5163464 w 8636594"/>
              <a:gd name="connsiteY78" fmla="*/ 4816797 h 6580040"/>
              <a:gd name="connsiteX79" fmla="*/ 5215940 w 8636594"/>
              <a:gd name="connsiteY79" fmla="*/ 4749265 h 6580040"/>
              <a:gd name="connsiteX80" fmla="*/ 5267684 w 8636594"/>
              <a:gd name="connsiteY80" fmla="*/ 4681068 h 6580040"/>
              <a:gd name="connsiteX81" fmla="*/ 5318748 w 8636594"/>
              <a:gd name="connsiteY81" fmla="*/ 4612234 h 6580040"/>
              <a:gd name="connsiteX82" fmla="*/ 5369182 w 8636594"/>
              <a:gd name="connsiteY82" fmla="*/ 4542793 h 6580040"/>
              <a:gd name="connsiteX83" fmla="*/ 5419038 w 8636594"/>
              <a:gd name="connsiteY83" fmla="*/ 4472771 h 6580040"/>
              <a:gd name="connsiteX84" fmla="*/ 5468365 w 8636594"/>
              <a:gd name="connsiteY84" fmla="*/ 4402196 h 6580040"/>
              <a:gd name="connsiteX85" fmla="*/ 5517215 w 8636594"/>
              <a:gd name="connsiteY85" fmla="*/ 4331098 h 6580040"/>
              <a:gd name="connsiteX86" fmla="*/ 5565637 w 8636594"/>
              <a:gd name="connsiteY86" fmla="*/ 4259503 h 6580040"/>
              <a:gd name="connsiteX87" fmla="*/ 5613684 w 8636594"/>
              <a:gd name="connsiteY87" fmla="*/ 4187441 h 6580040"/>
              <a:gd name="connsiteX88" fmla="*/ 5685160 w 8636594"/>
              <a:gd name="connsiteY88" fmla="*/ 4078531 h 6580040"/>
              <a:gd name="connsiteX89" fmla="*/ 5756074 w 8636594"/>
              <a:gd name="connsiteY89" fmla="*/ 3968727 h 6580040"/>
              <a:gd name="connsiteX90" fmla="*/ 5873483 w 8636594"/>
              <a:gd name="connsiteY90" fmla="*/ 3783989 h 6580040"/>
              <a:gd name="connsiteX91" fmla="*/ 6203209 w 8636594"/>
              <a:gd name="connsiteY91" fmla="*/ 3258640 h 6580040"/>
              <a:gd name="connsiteX92" fmla="*/ 6299430 w 8636594"/>
              <a:gd name="connsiteY92" fmla="*/ 3107321 h 6580040"/>
              <a:gd name="connsiteX93" fmla="*/ 6372650 w 8636594"/>
              <a:gd name="connsiteY93" fmla="*/ 2993735 h 6580040"/>
              <a:gd name="connsiteX94" fmla="*/ 6453197 w 8636594"/>
              <a:gd name="connsiteY94" fmla="*/ 2869788 h 6580040"/>
              <a:gd name="connsiteX95" fmla="*/ 6564167 w 8636594"/>
              <a:gd name="connsiteY95" fmla="*/ 2696807 h 6580040"/>
              <a:gd name="connsiteX96" fmla="*/ 6976233 w 8636594"/>
              <a:gd name="connsiteY96" fmla="*/ 2045274 h 6580040"/>
              <a:gd name="connsiteX97" fmla="*/ 7086755 w 8636594"/>
              <a:gd name="connsiteY97" fmla="*/ 1872743 h 6580040"/>
              <a:gd name="connsiteX98" fmla="*/ 7170279 w 8636594"/>
              <a:gd name="connsiteY98" fmla="*/ 1744202 h 6580040"/>
              <a:gd name="connsiteX99" fmla="*/ 7226351 w 8636594"/>
              <a:gd name="connsiteY99" fmla="*/ 1659017 h 6580040"/>
              <a:gd name="connsiteX100" fmla="*/ 7282789 w 8636594"/>
              <a:gd name="connsiteY100" fmla="*/ 1574303 h 6580040"/>
              <a:gd name="connsiteX101" fmla="*/ 7339643 w 8636594"/>
              <a:gd name="connsiteY101" fmla="*/ 1490113 h 6580040"/>
              <a:gd name="connsiteX102" fmla="*/ 7396957 w 8636594"/>
              <a:gd name="connsiteY102" fmla="*/ 1406503 h 6580040"/>
              <a:gd name="connsiteX103" fmla="*/ 7454781 w 8636594"/>
              <a:gd name="connsiteY103" fmla="*/ 1323526 h 6580040"/>
              <a:gd name="connsiteX104" fmla="*/ 7513161 w 8636594"/>
              <a:gd name="connsiteY104" fmla="*/ 1241237 h 6580040"/>
              <a:gd name="connsiteX105" fmla="*/ 7572144 w 8636594"/>
              <a:gd name="connsiteY105" fmla="*/ 1159689 h 6580040"/>
              <a:gd name="connsiteX106" fmla="*/ 7601877 w 8636594"/>
              <a:gd name="connsiteY106" fmla="*/ 1119210 h 6580040"/>
              <a:gd name="connsiteX107" fmla="*/ 7631779 w 8636594"/>
              <a:gd name="connsiteY107" fmla="*/ 1078937 h 6580040"/>
              <a:gd name="connsiteX108" fmla="*/ 7661855 w 8636594"/>
              <a:gd name="connsiteY108" fmla="*/ 1038876 h 6580040"/>
              <a:gd name="connsiteX109" fmla="*/ 7692111 w 8636594"/>
              <a:gd name="connsiteY109" fmla="*/ 999035 h 6580040"/>
              <a:gd name="connsiteX110" fmla="*/ 7722554 w 8636594"/>
              <a:gd name="connsiteY110" fmla="*/ 959419 h 6580040"/>
              <a:gd name="connsiteX111" fmla="*/ 7753190 w 8636594"/>
              <a:gd name="connsiteY111" fmla="*/ 920037 h 6580040"/>
              <a:gd name="connsiteX112" fmla="*/ 7784023 w 8636594"/>
              <a:gd name="connsiteY112" fmla="*/ 880894 h 6580040"/>
              <a:gd name="connsiteX113" fmla="*/ 7815061 w 8636594"/>
              <a:gd name="connsiteY113" fmla="*/ 841997 h 6580040"/>
              <a:gd name="connsiteX114" fmla="*/ 7846308 w 8636594"/>
              <a:gd name="connsiteY114" fmla="*/ 803354 h 6580040"/>
              <a:gd name="connsiteX115" fmla="*/ 7877772 w 8636594"/>
              <a:gd name="connsiteY115" fmla="*/ 764970 h 6580040"/>
              <a:gd name="connsiteX116" fmla="*/ 7909458 w 8636594"/>
              <a:gd name="connsiteY116" fmla="*/ 726853 h 6580040"/>
              <a:gd name="connsiteX117" fmla="*/ 7941371 w 8636594"/>
              <a:gd name="connsiteY117" fmla="*/ 689010 h 6580040"/>
              <a:gd name="connsiteX118" fmla="*/ 7973518 w 8636594"/>
              <a:gd name="connsiteY118" fmla="*/ 651447 h 6580040"/>
              <a:gd name="connsiteX119" fmla="*/ 8005905 w 8636594"/>
              <a:gd name="connsiteY119" fmla="*/ 614171 h 6580040"/>
              <a:gd name="connsiteX120" fmla="*/ 8038538 w 8636594"/>
              <a:gd name="connsiteY120" fmla="*/ 577189 h 6580040"/>
              <a:gd name="connsiteX121" fmla="*/ 8071421 w 8636594"/>
              <a:gd name="connsiteY121" fmla="*/ 540507 h 6580040"/>
              <a:gd name="connsiteX122" fmla="*/ 8104563 w 8636594"/>
              <a:gd name="connsiteY122" fmla="*/ 504132 h 6580040"/>
              <a:gd name="connsiteX123" fmla="*/ 8137967 w 8636594"/>
              <a:gd name="connsiteY123" fmla="*/ 468072 h 6580040"/>
              <a:gd name="connsiteX124" fmla="*/ 8171641 w 8636594"/>
              <a:gd name="connsiteY124" fmla="*/ 432332 h 6580040"/>
              <a:gd name="connsiteX125" fmla="*/ 8205590 w 8636594"/>
              <a:gd name="connsiteY125" fmla="*/ 396920 h 6580040"/>
              <a:gd name="connsiteX126" fmla="*/ 8239820 w 8636594"/>
              <a:gd name="connsiteY126" fmla="*/ 361843 h 6580040"/>
              <a:gd name="connsiteX127" fmla="*/ 8274337 w 8636594"/>
              <a:gd name="connsiteY127" fmla="*/ 327107 h 6580040"/>
              <a:gd name="connsiteX128" fmla="*/ 8309147 w 8636594"/>
              <a:gd name="connsiteY128" fmla="*/ 292718 h 6580040"/>
              <a:gd name="connsiteX129" fmla="*/ 8344256 w 8636594"/>
              <a:gd name="connsiteY129" fmla="*/ 258685 h 6580040"/>
              <a:gd name="connsiteX130" fmla="*/ 8379669 w 8636594"/>
              <a:gd name="connsiteY130" fmla="*/ 225013 h 6580040"/>
              <a:gd name="connsiteX131" fmla="*/ 8415394 w 8636594"/>
              <a:gd name="connsiteY131" fmla="*/ 191709 h 6580040"/>
              <a:gd name="connsiteX132" fmla="*/ 8451434 w 8636594"/>
              <a:gd name="connsiteY132" fmla="*/ 158780 h 6580040"/>
              <a:gd name="connsiteX133" fmla="*/ 8487798 w 8636594"/>
              <a:gd name="connsiteY133" fmla="*/ 126233 h 6580040"/>
              <a:gd name="connsiteX134" fmla="*/ 8524489 w 8636594"/>
              <a:gd name="connsiteY134" fmla="*/ 94075 h 6580040"/>
              <a:gd name="connsiteX135" fmla="*/ 8561515 w 8636594"/>
              <a:gd name="connsiteY135" fmla="*/ 62312 h 6580040"/>
              <a:gd name="connsiteX136" fmla="*/ 8598881 w 8636594"/>
              <a:gd name="connsiteY136" fmla="*/ 30951 h 6580040"/>
              <a:gd name="connsiteX137" fmla="*/ 8636594 w 8636594"/>
              <a:gd name="connsiteY137" fmla="*/ 0 h 6580040"/>
              <a:gd name="connsiteX0" fmla="*/ 8636594 w 8636594"/>
              <a:gd name="connsiteY0" fmla="*/ 0 h 6568233"/>
              <a:gd name="connsiteX1" fmla="*/ 5293 w 8636594"/>
              <a:gd name="connsiteY1" fmla="*/ 0 h 6568233"/>
              <a:gd name="connsiteX2" fmla="*/ 0 w 8636594"/>
              <a:gd name="connsiteY2" fmla="*/ 5587843 h 6568233"/>
              <a:gd name="connsiteX3" fmla="*/ 1594033 w 8636594"/>
              <a:gd name="connsiteY3" fmla="*/ 5600057 h 6568233"/>
              <a:gd name="connsiteX4" fmla="*/ 1686068 w 8636594"/>
              <a:gd name="connsiteY4" fmla="*/ 5599745 h 6568233"/>
              <a:gd name="connsiteX5" fmla="*/ 2359737 w 8636594"/>
              <a:gd name="connsiteY5" fmla="*/ 6568233 h 6568233"/>
              <a:gd name="connsiteX6" fmla="*/ 2416341 w 8636594"/>
              <a:gd name="connsiteY6" fmla="*/ 6555999 h 6568233"/>
              <a:gd name="connsiteX7" fmla="*/ 2472299 w 8636594"/>
              <a:gd name="connsiteY7" fmla="*/ 6543344 h 6568233"/>
              <a:gd name="connsiteX8" fmla="*/ 2527618 w 8636594"/>
              <a:gd name="connsiteY8" fmla="*/ 6530269 h 6568233"/>
              <a:gd name="connsiteX9" fmla="*/ 2582304 w 8636594"/>
              <a:gd name="connsiteY9" fmla="*/ 6516778 h 6568233"/>
              <a:gd name="connsiteX10" fmla="*/ 2636364 w 8636594"/>
              <a:gd name="connsiteY10" fmla="*/ 6502876 h 6568233"/>
              <a:gd name="connsiteX11" fmla="*/ 2689804 w 8636594"/>
              <a:gd name="connsiteY11" fmla="*/ 6488565 h 6568233"/>
              <a:gd name="connsiteX12" fmla="*/ 2742629 w 8636594"/>
              <a:gd name="connsiteY12" fmla="*/ 6473849 h 6568233"/>
              <a:gd name="connsiteX13" fmla="*/ 2794848 w 8636594"/>
              <a:gd name="connsiteY13" fmla="*/ 6458731 h 6568233"/>
              <a:gd name="connsiteX14" fmla="*/ 2846466 w 8636594"/>
              <a:gd name="connsiteY14" fmla="*/ 6443216 h 6568233"/>
              <a:gd name="connsiteX15" fmla="*/ 2897488 w 8636594"/>
              <a:gd name="connsiteY15" fmla="*/ 6427305 h 6568233"/>
              <a:gd name="connsiteX16" fmla="*/ 2947923 w 8636594"/>
              <a:gd name="connsiteY16" fmla="*/ 6411004 h 6568233"/>
              <a:gd name="connsiteX17" fmla="*/ 2997775 w 8636594"/>
              <a:gd name="connsiteY17" fmla="*/ 6394316 h 6568233"/>
              <a:gd name="connsiteX18" fmla="*/ 3047052 w 8636594"/>
              <a:gd name="connsiteY18" fmla="*/ 6377243 h 6568233"/>
              <a:gd name="connsiteX19" fmla="*/ 3095759 w 8636594"/>
              <a:gd name="connsiteY19" fmla="*/ 6359791 h 6568233"/>
              <a:gd name="connsiteX20" fmla="*/ 3143903 w 8636594"/>
              <a:gd name="connsiteY20" fmla="*/ 6341961 h 6568233"/>
              <a:gd name="connsiteX21" fmla="*/ 3191491 w 8636594"/>
              <a:gd name="connsiteY21" fmla="*/ 6323757 h 6568233"/>
              <a:gd name="connsiteX22" fmla="*/ 3238528 w 8636594"/>
              <a:gd name="connsiteY22" fmla="*/ 6305184 h 6568233"/>
              <a:gd name="connsiteX23" fmla="*/ 3285021 w 8636594"/>
              <a:gd name="connsiteY23" fmla="*/ 6286245 h 6568233"/>
              <a:gd name="connsiteX24" fmla="*/ 3330977 w 8636594"/>
              <a:gd name="connsiteY24" fmla="*/ 6266942 h 6568233"/>
              <a:gd name="connsiteX25" fmla="*/ 3376401 w 8636594"/>
              <a:gd name="connsiteY25" fmla="*/ 6247281 h 6568233"/>
              <a:gd name="connsiteX26" fmla="*/ 3421300 w 8636594"/>
              <a:gd name="connsiteY26" fmla="*/ 6227263 h 6568233"/>
              <a:gd name="connsiteX27" fmla="*/ 3465680 w 8636594"/>
              <a:gd name="connsiteY27" fmla="*/ 6206893 h 6568233"/>
              <a:gd name="connsiteX28" fmla="*/ 3509548 w 8636594"/>
              <a:gd name="connsiteY28" fmla="*/ 6186174 h 6568233"/>
              <a:gd name="connsiteX29" fmla="*/ 3552910 w 8636594"/>
              <a:gd name="connsiteY29" fmla="*/ 6165110 h 6568233"/>
              <a:gd name="connsiteX30" fmla="*/ 3595773 w 8636594"/>
              <a:gd name="connsiteY30" fmla="*/ 6143704 h 6568233"/>
              <a:gd name="connsiteX31" fmla="*/ 3638142 w 8636594"/>
              <a:gd name="connsiteY31" fmla="*/ 6121960 h 6568233"/>
              <a:gd name="connsiteX32" fmla="*/ 3680024 w 8636594"/>
              <a:gd name="connsiteY32" fmla="*/ 6099881 h 6568233"/>
              <a:gd name="connsiteX33" fmla="*/ 3721426 w 8636594"/>
              <a:gd name="connsiteY33" fmla="*/ 6077471 h 6568233"/>
              <a:gd name="connsiteX34" fmla="*/ 3762353 w 8636594"/>
              <a:gd name="connsiteY34" fmla="*/ 6054733 h 6568233"/>
              <a:gd name="connsiteX35" fmla="*/ 3802812 w 8636594"/>
              <a:gd name="connsiteY35" fmla="*/ 6031671 h 6568233"/>
              <a:gd name="connsiteX36" fmla="*/ 3842810 w 8636594"/>
              <a:gd name="connsiteY36" fmla="*/ 6008288 h 6568233"/>
              <a:gd name="connsiteX37" fmla="*/ 3882352 w 8636594"/>
              <a:gd name="connsiteY37" fmla="*/ 5984588 h 6568233"/>
              <a:gd name="connsiteX38" fmla="*/ 3921445 w 8636594"/>
              <a:gd name="connsiteY38" fmla="*/ 5960574 h 6568233"/>
              <a:gd name="connsiteX39" fmla="*/ 3960096 w 8636594"/>
              <a:gd name="connsiteY39" fmla="*/ 5936250 h 6568233"/>
              <a:gd name="connsiteX40" fmla="*/ 3998311 w 8636594"/>
              <a:gd name="connsiteY40" fmla="*/ 5911619 h 6568233"/>
              <a:gd name="connsiteX41" fmla="*/ 4036095 w 8636594"/>
              <a:gd name="connsiteY41" fmla="*/ 5886685 h 6568233"/>
              <a:gd name="connsiteX42" fmla="*/ 4073456 w 8636594"/>
              <a:gd name="connsiteY42" fmla="*/ 5861452 h 6568233"/>
              <a:gd name="connsiteX43" fmla="*/ 4110400 w 8636594"/>
              <a:gd name="connsiteY43" fmla="*/ 5835922 h 6568233"/>
              <a:gd name="connsiteX44" fmla="*/ 4146933 w 8636594"/>
              <a:gd name="connsiteY44" fmla="*/ 5810100 h 6568233"/>
              <a:gd name="connsiteX45" fmla="*/ 4183061 w 8636594"/>
              <a:gd name="connsiteY45" fmla="*/ 5783988 h 6568233"/>
              <a:gd name="connsiteX46" fmla="*/ 4218791 w 8636594"/>
              <a:gd name="connsiteY46" fmla="*/ 5757591 h 6568233"/>
              <a:gd name="connsiteX47" fmla="*/ 4254129 w 8636594"/>
              <a:gd name="connsiteY47" fmla="*/ 5730912 h 6568233"/>
              <a:gd name="connsiteX48" fmla="*/ 4289081 w 8636594"/>
              <a:gd name="connsiteY48" fmla="*/ 5703955 h 6568233"/>
              <a:gd name="connsiteX49" fmla="*/ 4323654 w 8636594"/>
              <a:gd name="connsiteY49" fmla="*/ 5676722 h 6568233"/>
              <a:gd name="connsiteX50" fmla="*/ 4357854 w 8636594"/>
              <a:gd name="connsiteY50" fmla="*/ 5649218 h 6568233"/>
              <a:gd name="connsiteX51" fmla="*/ 4391688 w 8636594"/>
              <a:gd name="connsiteY51" fmla="*/ 5621446 h 6568233"/>
              <a:gd name="connsiteX52" fmla="*/ 4425162 w 8636594"/>
              <a:gd name="connsiteY52" fmla="*/ 5593409 h 6568233"/>
              <a:gd name="connsiteX53" fmla="*/ 4458281 w 8636594"/>
              <a:gd name="connsiteY53" fmla="*/ 5565111 h 6568233"/>
              <a:gd name="connsiteX54" fmla="*/ 4491053 w 8636594"/>
              <a:gd name="connsiteY54" fmla="*/ 5536556 h 6568233"/>
              <a:gd name="connsiteX55" fmla="*/ 4523484 w 8636594"/>
              <a:gd name="connsiteY55" fmla="*/ 5507747 h 6568233"/>
              <a:gd name="connsiteX56" fmla="*/ 4555580 w 8636594"/>
              <a:gd name="connsiteY56" fmla="*/ 5478687 h 6568233"/>
              <a:gd name="connsiteX57" fmla="*/ 4587347 w 8636594"/>
              <a:gd name="connsiteY57" fmla="*/ 5449380 h 6568233"/>
              <a:gd name="connsiteX58" fmla="*/ 4618793 w 8636594"/>
              <a:gd name="connsiteY58" fmla="*/ 5419830 h 6568233"/>
              <a:gd name="connsiteX59" fmla="*/ 4649922 w 8636594"/>
              <a:gd name="connsiteY59" fmla="*/ 5390040 h 6568233"/>
              <a:gd name="connsiteX60" fmla="*/ 4680742 w 8636594"/>
              <a:gd name="connsiteY60" fmla="*/ 5360014 h 6568233"/>
              <a:gd name="connsiteX61" fmla="*/ 4711259 w 8636594"/>
              <a:gd name="connsiteY61" fmla="*/ 5329755 h 6568233"/>
              <a:gd name="connsiteX62" fmla="*/ 4741478 w 8636594"/>
              <a:gd name="connsiteY62" fmla="*/ 5299266 h 6568233"/>
              <a:gd name="connsiteX63" fmla="*/ 4771408 w 8636594"/>
              <a:gd name="connsiteY63" fmla="*/ 5268551 h 6568233"/>
              <a:gd name="connsiteX64" fmla="*/ 4801053 w 8636594"/>
              <a:gd name="connsiteY64" fmla="*/ 5237614 h 6568233"/>
              <a:gd name="connsiteX65" fmla="*/ 4830420 w 8636594"/>
              <a:gd name="connsiteY65" fmla="*/ 5206458 h 6568233"/>
              <a:gd name="connsiteX66" fmla="*/ 4859516 w 8636594"/>
              <a:gd name="connsiteY66" fmla="*/ 5175087 h 6568233"/>
              <a:gd name="connsiteX67" fmla="*/ 4888347 w 8636594"/>
              <a:gd name="connsiteY67" fmla="*/ 5143504 h 6568233"/>
              <a:gd name="connsiteX68" fmla="*/ 4916919 w 8636594"/>
              <a:gd name="connsiteY68" fmla="*/ 5111713 h 6568233"/>
              <a:gd name="connsiteX69" fmla="*/ 4945238 w 8636594"/>
              <a:gd name="connsiteY69" fmla="*/ 5079717 h 6568233"/>
              <a:gd name="connsiteX70" fmla="*/ 4973311 w 8636594"/>
              <a:gd name="connsiteY70" fmla="*/ 5047519 h 6568233"/>
              <a:gd name="connsiteX71" fmla="*/ 5001145 w 8636594"/>
              <a:gd name="connsiteY71" fmla="*/ 5015124 h 6568233"/>
              <a:gd name="connsiteX72" fmla="*/ 5028745 w 8636594"/>
              <a:gd name="connsiteY72" fmla="*/ 4982535 h 6568233"/>
              <a:gd name="connsiteX73" fmla="*/ 5056117 w 8636594"/>
              <a:gd name="connsiteY73" fmla="*/ 4949755 h 6568233"/>
              <a:gd name="connsiteX74" fmla="*/ 5083269 w 8636594"/>
              <a:gd name="connsiteY74" fmla="*/ 4916787 h 6568233"/>
              <a:gd name="connsiteX75" fmla="*/ 5110207 w 8636594"/>
              <a:gd name="connsiteY75" fmla="*/ 4883636 h 6568233"/>
              <a:gd name="connsiteX76" fmla="*/ 5136937 w 8636594"/>
              <a:gd name="connsiteY76" fmla="*/ 4850305 h 6568233"/>
              <a:gd name="connsiteX77" fmla="*/ 5163464 w 8636594"/>
              <a:gd name="connsiteY77" fmla="*/ 4816797 h 6568233"/>
              <a:gd name="connsiteX78" fmla="*/ 5215940 w 8636594"/>
              <a:gd name="connsiteY78" fmla="*/ 4749265 h 6568233"/>
              <a:gd name="connsiteX79" fmla="*/ 5267684 w 8636594"/>
              <a:gd name="connsiteY79" fmla="*/ 4681068 h 6568233"/>
              <a:gd name="connsiteX80" fmla="*/ 5318748 w 8636594"/>
              <a:gd name="connsiteY80" fmla="*/ 4612234 h 6568233"/>
              <a:gd name="connsiteX81" fmla="*/ 5369182 w 8636594"/>
              <a:gd name="connsiteY81" fmla="*/ 4542793 h 6568233"/>
              <a:gd name="connsiteX82" fmla="*/ 5419038 w 8636594"/>
              <a:gd name="connsiteY82" fmla="*/ 4472771 h 6568233"/>
              <a:gd name="connsiteX83" fmla="*/ 5468365 w 8636594"/>
              <a:gd name="connsiteY83" fmla="*/ 4402196 h 6568233"/>
              <a:gd name="connsiteX84" fmla="*/ 5517215 w 8636594"/>
              <a:gd name="connsiteY84" fmla="*/ 4331098 h 6568233"/>
              <a:gd name="connsiteX85" fmla="*/ 5565637 w 8636594"/>
              <a:gd name="connsiteY85" fmla="*/ 4259503 h 6568233"/>
              <a:gd name="connsiteX86" fmla="*/ 5613684 w 8636594"/>
              <a:gd name="connsiteY86" fmla="*/ 4187441 h 6568233"/>
              <a:gd name="connsiteX87" fmla="*/ 5685160 w 8636594"/>
              <a:gd name="connsiteY87" fmla="*/ 4078531 h 6568233"/>
              <a:gd name="connsiteX88" fmla="*/ 5756074 w 8636594"/>
              <a:gd name="connsiteY88" fmla="*/ 3968727 h 6568233"/>
              <a:gd name="connsiteX89" fmla="*/ 5873483 w 8636594"/>
              <a:gd name="connsiteY89" fmla="*/ 3783989 h 6568233"/>
              <a:gd name="connsiteX90" fmla="*/ 6203209 w 8636594"/>
              <a:gd name="connsiteY90" fmla="*/ 3258640 h 6568233"/>
              <a:gd name="connsiteX91" fmla="*/ 6299430 w 8636594"/>
              <a:gd name="connsiteY91" fmla="*/ 3107321 h 6568233"/>
              <a:gd name="connsiteX92" fmla="*/ 6372650 w 8636594"/>
              <a:gd name="connsiteY92" fmla="*/ 2993735 h 6568233"/>
              <a:gd name="connsiteX93" fmla="*/ 6453197 w 8636594"/>
              <a:gd name="connsiteY93" fmla="*/ 2869788 h 6568233"/>
              <a:gd name="connsiteX94" fmla="*/ 6564167 w 8636594"/>
              <a:gd name="connsiteY94" fmla="*/ 2696807 h 6568233"/>
              <a:gd name="connsiteX95" fmla="*/ 6976233 w 8636594"/>
              <a:gd name="connsiteY95" fmla="*/ 2045274 h 6568233"/>
              <a:gd name="connsiteX96" fmla="*/ 7086755 w 8636594"/>
              <a:gd name="connsiteY96" fmla="*/ 1872743 h 6568233"/>
              <a:gd name="connsiteX97" fmla="*/ 7170279 w 8636594"/>
              <a:gd name="connsiteY97" fmla="*/ 1744202 h 6568233"/>
              <a:gd name="connsiteX98" fmla="*/ 7226351 w 8636594"/>
              <a:gd name="connsiteY98" fmla="*/ 1659017 h 6568233"/>
              <a:gd name="connsiteX99" fmla="*/ 7282789 w 8636594"/>
              <a:gd name="connsiteY99" fmla="*/ 1574303 h 6568233"/>
              <a:gd name="connsiteX100" fmla="*/ 7339643 w 8636594"/>
              <a:gd name="connsiteY100" fmla="*/ 1490113 h 6568233"/>
              <a:gd name="connsiteX101" fmla="*/ 7396957 w 8636594"/>
              <a:gd name="connsiteY101" fmla="*/ 1406503 h 6568233"/>
              <a:gd name="connsiteX102" fmla="*/ 7454781 w 8636594"/>
              <a:gd name="connsiteY102" fmla="*/ 1323526 h 6568233"/>
              <a:gd name="connsiteX103" fmla="*/ 7513161 w 8636594"/>
              <a:gd name="connsiteY103" fmla="*/ 1241237 h 6568233"/>
              <a:gd name="connsiteX104" fmla="*/ 7572144 w 8636594"/>
              <a:gd name="connsiteY104" fmla="*/ 1159689 h 6568233"/>
              <a:gd name="connsiteX105" fmla="*/ 7601877 w 8636594"/>
              <a:gd name="connsiteY105" fmla="*/ 1119210 h 6568233"/>
              <a:gd name="connsiteX106" fmla="*/ 7631779 w 8636594"/>
              <a:gd name="connsiteY106" fmla="*/ 1078937 h 6568233"/>
              <a:gd name="connsiteX107" fmla="*/ 7661855 w 8636594"/>
              <a:gd name="connsiteY107" fmla="*/ 1038876 h 6568233"/>
              <a:gd name="connsiteX108" fmla="*/ 7692111 w 8636594"/>
              <a:gd name="connsiteY108" fmla="*/ 999035 h 6568233"/>
              <a:gd name="connsiteX109" fmla="*/ 7722554 w 8636594"/>
              <a:gd name="connsiteY109" fmla="*/ 959419 h 6568233"/>
              <a:gd name="connsiteX110" fmla="*/ 7753190 w 8636594"/>
              <a:gd name="connsiteY110" fmla="*/ 920037 h 6568233"/>
              <a:gd name="connsiteX111" fmla="*/ 7784023 w 8636594"/>
              <a:gd name="connsiteY111" fmla="*/ 880894 h 6568233"/>
              <a:gd name="connsiteX112" fmla="*/ 7815061 w 8636594"/>
              <a:gd name="connsiteY112" fmla="*/ 841997 h 6568233"/>
              <a:gd name="connsiteX113" fmla="*/ 7846308 w 8636594"/>
              <a:gd name="connsiteY113" fmla="*/ 803354 h 6568233"/>
              <a:gd name="connsiteX114" fmla="*/ 7877772 w 8636594"/>
              <a:gd name="connsiteY114" fmla="*/ 764970 h 6568233"/>
              <a:gd name="connsiteX115" fmla="*/ 7909458 w 8636594"/>
              <a:gd name="connsiteY115" fmla="*/ 726853 h 6568233"/>
              <a:gd name="connsiteX116" fmla="*/ 7941371 w 8636594"/>
              <a:gd name="connsiteY116" fmla="*/ 689010 h 6568233"/>
              <a:gd name="connsiteX117" fmla="*/ 7973518 w 8636594"/>
              <a:gd name="connsiteY117" fmla="*/ 651447 h 6568233"/>
              <a:gd name="connsiteX118" fmla="*/ 8005905 w 8636594"/>
              <a:gd name="connsiteY118" fmla="*/ 614171 h 6568233"/>
              <a:gd name="connsiteX119" fmla="*/ 8038538 w 8636594"/>
              <a:gd name="connsiteY119" fmla="*/ 577189 h 6568233"/>
              <a:gd name="connsiteX120" fmla="*/ 8071421 w 8636594"/>
              <a:gd name="connsiteY120" fmla="*/ 540507 h 6568233"/>
              <a:gd name="connsiteX121" fmla="*/ 8104563 w 8636594"/>
              <a:gd name="connsiteY121" fmla="*/ 504132 h 6568233"/>
              <a:gd name="connsiteX122" fmla="*/ 8137967 w 8636594"/>
              <a:gd name="connsiteY122" fmla="*/ 468072 h 6568233"/>
              <a:gd name="connsiteX123" fmla="*/ 8171641 w 8636594"/>
              <a:gd name="connsiteY123" fmla="*/ 432332 h 6568233"/>
              <a:gd name="connsiteX124" fmla="*/ 8205590 w 8636594"/>
              <a:gd name="connsiteY124" fmla="*/ 396920 h 6568233"/>
              <a:gd name="connsiteX125" fmla="*/ 8239820 w 8636594"/>
              <a:gd name="connsiteY125" fmla="*/ 361843 h 6568233"/>
              <a:gd name="connsiteX126" fmla="*/ 8274337 w 8636594"/>
              <a:gd name="connsiteY126" fmla="*/ 327107 h 6568233"/>
              <a:gd name="connsiteX127" fmla="*/ 8309147 w 8636594"/>
              <a:gd name="connsiteY127" fmla="*/ 292718 h 6568233"/>
              <a:gd name="connsiteX128" fmla="*/ 8344256 w 8636594"/>
              <a:gd name="connsiteY128" fmla="*/ 258685 h 6568233"/>
              <a:gd name="connsiteX129" fmla="*/ 8379669 w 8636594"/>
              <a:gd name="connsiteY129" fmla="*/ 225013 h 6568233"/>
              <a:gd name="connsiteX130" fmla="*/ 8415394 w 8636594"/>
              <a:gd name="connsiteY130" fmla="*/ 191709 h 6568233"/>
              <a:gd name="connsiteX131" fmla="*/ 8451434 w 8636594"/>
              <a:gd name="connsiteY131" fmla="*/ 158780 h 6568233"/>
              <a:gd name="connsiteX132" fmla="*/ 8487798 w 8636594"/>
              <a:gd name="connsiteY132" fmla="*/ 126233 h 6568233"/>
              <a:gd name="connsiteX133" fmla="*/ 8524489 w 8636594"/>
              <a:gd name="connsiteY133" fmla="*/ 94075 h 6568233"/>
              <a:gd name="connsiteX134" fmla="*/ 8561515 w 8636594"/>
              <a:gd name="connsiteY134" fmla="*/ 62312 h 6568233"/>
              <a:gd name="connsiteX135" fmla="*/ 8598881 w 8636594"/>
              <a:gd name="connsiteY135" fmla="*/ 30951 h 6568233"/>
              <a:gd name="connsiteX136" fmla="*/ 8636594 w 8636594"/>
              <a:gd name="connsiteY136" fmla="*/ 0 h 6568233"/>
              <a:gd name="connsiteX0" fmla="*/ 8636594 w 8636594"/>
              <a:gd name="connsiteY0" fmla="*/ 0 h 6555999"/>
              <a:gd name="connsiteX1" fmla="*/ 5293 w 8636594"/>
              <a:gd name="connsiteY1" fmla="*/ 0 h 6555999"/>
              <a:gd name="connsiteX2" fmla="*/ 0 w 8636594"/>
              <a:gd name="connsiteY2" fmla="*/ 5587843 h 6555999"/>
              <a:gd name="connsiteX3" fmla="*/ 1594033 w 8636594"/>
              <a:gd name="connsiteY3" fmla="*/ 5600057 h 6555999"/>
              <a:gd name="connsiteX4" fmla="*/ 1686068 w 8636594"/>
              <a:gd name="connsiteY4" fmla="*/ 5599745 h 6555999"/>
              <a:gd name="connsiteX5" fmla="*/ 2416341 w 8636594"/>
              <a:gd name="connsiteY5" fmla="*/ 6555999 h 6555999"/>
              <a:gd name="connsiteX6" fmla="*/ 2472299 w 8636594"/>
              <a:gd name="connsiteY6" fmla="*/ 6543344 h 6555999"/>
              <a:gd name="connsiteX7" fmla="*/ 2527618 w 8636594"/>
              <a:gd name="connsiteY7" fmla="*/ 6530269 h 6555999"/>
              <a:gd name="connsiteX8" fmla="*/ 2582304 w 8636594"/>
              <a:gd name="connsiteY8" fmla="*/ 6516778 h 6555999"/>
              <a:gd name="connsiteX9" fmla="*/ 2636364 w 8636594"/>
              <a:gd name="connsiteY9" fmla="*/ 6502876 h 6555999"/>
              <a:gd name="connsiteX10" fmla="*/ 2689804 w 8636594"/>
              <a:gd name="connsiteY10" fmla="*/ 6488565 h 6555999"/>
              <a:gd name="connsiteX11" fmla="*/ 2742629 w 8636594"/>
              <a:gd name="connsiteY11" fmla="*/ 6473849 h 6555999"/>
              <a:gd name="connsiteX12" fmla="*/ 2794848 w 8636594"/>
              <a:gd name="connsiteY12" fmla="*/ 6458731 h 6555999"/>
              <a:gd name="connsiteX13" fmla="*/ 2846466 w 8636594"/>
              <a:gd name="connsiteY13" fmla="*/ 6443216 h 6555999"/>
              <a:gd name="connsiteX14" fmla="*/ 2897488 w 8636594"/>
              <a:gd name="connsiteY14" fmla="*/ 6427305 h 6555999"/>
              <a:gd name="connsiteX15" fmla="*/ 2947923 w 8636594"/>
              <a:gd name="connsiteY15" fmla="*/ 6411004 h 6555999"/>
              <a:gd name="connsiteX16" fmla="*/ 2997775 w 8636594"/>
              <a:gd name="connsiteY16" fmla="*/ 6394316 h 6555999"/>
              <a:gd name="connsiteX17" fmla="*/ 3047052 w 8636594"/>
              <a:gd name="connsiteY17" fmla="*/ 6377243 h 6555999"/>
              <a:gd name="connsiteX18" fmla="*/ 3095759 w 8636594"/>
              <a:gd name="connsiteY18" fmla="*/ 6359791 h 6555999"/>
              <a:gd name="connsiteX19" fmla="*/ 3143903 w 8636594"/>
              <a:gd name="connsiteY19" fmla="*/ 6341961 h 6555999"/>
              <a:gd name="connsiteX20" fmla="*/ 3191491 w 8636594"/>
              <a:gd name="connsiteY20" fmla="*/ 6323757 h 6555999"/>
              <a:gd name="connsiteX21" fmla="*/ 3238528 w 8636594"/>
              <a:gd name="connsiteY21" fmla="*/ 6305184 h 6555999"/>
              <a:gd name="connsiteX22" fmla="*/ 3285021 w 8636594"/>
              <a:gd name="connsiteY22" fmla="*/ 6286245 h 6555999"/>
              <a:gd name="connsiteX23" fmla="*/ 3330977 w 8636594"/>
              <a:gd name="connsiteY23" fmla="*/ 6266942 h 6555999"/>
              <a:gd name="connsiteX24" fmla="*/ 3376401 w 8636594"/>
              <a:gd name="connsiteY24" fmla="*/ 6247281 h 6555999"/>
              <a:gd name="connsiteX25" fmla="*/ 3421300 w 8636594"/>
              <a:gd name="connsiteY25" fmla="*/ 6227263 h 6555999"/>
              <a:gd name="connsiteX26" fmla="*/ 3465680 w 8636594"/>
              <a:gd name="connsiteY26" fmla="*/ 6206893 h 6555999"/>
              <a:gd name="connsiteX27" fmla="*/ 3509548 w 8636594"/>
              <a:gd name="connsiteY27" fmla="*/ 6186174 h 6555999"/>
              <a:gd name="connsiteX28" fmla="*/ 3552910 w 8636594"/>
              <a:gd name="connsiteY28" fmla="*/ 6165110 h 6555999"/>
              <a:gd name="connsiteX29" fmla="*/ 3595773 w 8636594"/>
              <a:gd name="connsiteY29" fmla="*/ 6143704 h 6555999"/>
              <a:gd name="connsiteX30" fmla="*/ 3638142 w 8636594"/>
              <a:gd name="connsiteY30" fmla="*/ 6121960 h 6555999"/>
              <a:gd name="connsiteX31" fmla="*/ 3680024 w 8636594"/>
              <a:gd name="connsiteY31" fmla="*/ 6099881 h 6555999"/>
              <a:gd name="connsiteX32" fmla="*/ 3721426 w 8636594"/>
              <a:gd name="connsiteY32" fmla="*/ 6077471 h 6555999"/>
              <a:gd name="connsiteX33" fmla="*/ 3762353 w 8636594"/>
              <a:gd name="connsiteY33" fmla="*/ 6054733 h 6555999"/>
              <a:gd name="connsiteX34" fmla="*/ 3802812 w 8636594"/>
              <a:gd name="connsiteY34" fmla="*/ 6031671 h 6555999"/>
              <a:gd name="connsiteX35" fmla="*/ 3842810 w 8636594"/>
              <a:gd name="connsiteY35" fmla="*/ 6008288 h 6555999"/>
              <a:gd name="connsiteX36" fmla="*/ 3882352 w 8636594"/>
              <a:gd name="connsiteY36" fmla="*/ 5984588 h 6555999"/>
              <a:gd name="connsiteX37" fmla="*/ 3921445 w 8636594"/>
              <a:gd name="connsiteY37" fmla="*/ 5960574 h 6555999"/>
              <a:gd name="connsiteX38" fmla="*/ 3960096 w 8636594"/>
              <a:gd name="connsiteY38" fmla="*/ 5936250 h 6555999"/>
              <a:gd name="connsiteX39" fmla="*/ 3998311 w 8636594"/>
              <a:gd name="connsiteY39" fmla="*/ 5911619 h 6555999"/>
              <a:gd name="connsiteX40" fmla="*/ 4036095 w 8636594"/>
              <a:gd name="connsiteY40" fmla="*/ 5886685 h 6555999"/>
              <a:gd name="connsiteX41" fmla="*/ 4073456 w 8636594"/>
              <a:gd name="connsiteY41" fmla="*/ 5861452 h 6555999"/>
              <a:gd name="connsiteX42" fmla="*/ 4110400 w 8636594"/>
              <a:gd name="connsiteY42" fmla="*/ 5835922 h 6555999"/>
              <a:gd name="connsiteX43" fmla="*/ 4146933 w 8636594"/>
              <a:gd name="connsiteY43" fmla="*/ 5810100 h 6555999"/>
              <a:gd name="connsiteX44" fmla="*/ 4183061 w 8636594"/>
              <a:gd name="connsiteY44" fmla="*/ 5783988 h 6555999"/>
              <a:gd name="connsiteX45" fmla="*/ 4218791 w 8636594"/>
              <a:gd name="connsiteY45" fmla="*/ 5757591 h 6555999"/>
              <a:gd name="connsiteX46" fmla="*/ 4254129 w 8636594"/>
              <a:gd name="connsiteY46" fmla="*/ 5730912 h 6555999"/>
              <a:gd name="connsiteX47" fmla="*/ 4289081 w 8636594"/>
              <a:gd name="connsiteY47" fmla="*/ 5703955 h 6555999"/>
              <a:gd name="connsiteX48" fmla="*/ 4323654 w 8636594"/>
              <a:gd name="connsiteY48" fmla="*/ 5676722 h 6555999"/>
              <a:gd name="connsiteX49" fmla="*/ 4357854 w 8636594"/>
              <a:gd name="connsiteY49" fmla="*/ 5649218 h 6555999"/>
              <a:gd name="connsiteX50" fmla="*/ 4391688 w 8636594"/>
              <a:gd name="connsiteY50" fmla="*/ 5621446 h 6555999"/>
              <a:gd name="connsiteX51" fmla="*/ 4425162 w 8636594"/>
              <a:gd name="connsiteY51" fmla="*/ 5593409 h 6555999"/>
              <a:gd name="connsiteX52" fmla="*/ 4458281 w 8636594"/>
              <a:gd name="connsiteY52" fmla="*/ 5565111 h 6555999"/>
              <a:gd name="connsiteX53" fmla="*/ 4491053 w 8636594"/>
              <a:gd name="connsiteY53" fmla="*/ 5536556 h 6555999"/>
              <a:gd name="connsiteX54" fmla="*/ 4523484 w 8636594"/>
              <a:gd name="connsiteY54" fmla="*/ 5507747 h 6555999"/>
              <a:gd name="connsiteX55" fmla="*/ 4555580 w 8636594"/>
              <a:gd name="connsiteY55" fmla="*/ 5478687 h 6555999"/>
              <a:gd name="connsiteX56" fmla="*/ 4587347 w 8636594"/>
              <a:gd name="connsiteY56" fmla="*/ 5449380 h 6555999"/>
              <a:gd name="connsiteX57" fmla="*/ 4618793 w 8636594"/>
              <a:gd name="connsiteY57" fmla="*/ 5419830 h 6555999"/>
              <a:gd name="connsiteX58" fmla="*/ 4649922 w 8636594"/>
              <a:gd name="connsiteY58" fmla="*/ 5390040 h 6555999"/>
              <a:gd name="connsiteX59" fmla="*/ 4680742 w 8636594"/>
              <a:gd name="connsiteY59" fmla="*/ 5360014 h 6555999"/>
              <a:gd name="connsiteX60" fmla="*/ 4711259 w 8636594"/>
              <a:gd name="connsiteY60" fmla="*/ 5329755 h 6555999"/>
              <a:gd name="connsiteX61" fmla="*/ 4741478 w 8636594"/>
              <a:gd name="connsiteY61" fmla="*/ 5299266 h 6555999"/>
              <a:gd name="connsiteX62" fmla="*/ 4771408 w 8636594"/>
              <a:gd name="connsiteY62" fmla="*/ 5268551 h 6555999"/>
              <a:gd name="connsiteX63" fmla="*/ 4801053 w 8636594"/>
              <a:gd name="connsiteY63" fmla="*/ 5237614 h 6555999"/>
              <a:gd name="connsiteX64" fmla="*/ 4830420 w 8636594"/>
              <a:gd name="connsiteY64" fmla="*/ 5206458 h 6555999"/>
              <a:gd name="connsiteX65" fmla="*/ 4859516 w 8636594"/>
              <a:gd name="connsiteY65" fmla="*/ 5175087 h 6555999"/>
              <a:gd name="connsiteX66" fmla="*/ 4888347 w 8636594"/>
              <a:gd name="connsiteY66" fmla="*/ 5143504 h 6555999"/>
              <a:gd name="connsiteX67" fmla="*/ 4916919 w 8636594"/>
              <a:gd name="connsiteY67" fmla="*/ 5111713 h 6555999"/>
              <a:gd name="connsiteX68" fmla="*/ 4945238 w 8636594"/>
              <a:gd name="connsiteY68" fmla="*/ 5079717 h 6555999"/>
              <a:gd name="connsiteX69" fmla="*/ 4973311 w 8636594"/>
              <a:gd name="connsiteY69" fmla="*/ 5047519 h 6555999"/>
              <a:gd name="connsiteX70" fmla="*/ 5001145 w 8636594"/>
              <a:gd name="connsiteY70" fmla="*/ 5015124 h 6555999"/>
              <a:gd name="connsiteX71" fmla="*/ 5028745 w 8636594"/>
              <a:gd name="connsiteY71" fmla="*/ 4982535 h 6555999"/>
              <a:gd name="connsiteX72" fmla="*/ 5056117 w 8636594"/>
              <a:gd name="connsiteY72" fmla="*/ 4949755 h 6555999"/>
              <a:gd name="connsiteX73" fmla="*/ 5083269 w 8636594"/>
              <a:gd name="connsiteY73" fmla="*/ 4916787 h 6555999"/>
              <a:gd name="connsiteX74" fmla="*/ 5110207 w 8636594"/>
              <a:gd name="connsiteY74" fmla="*/ 4883636 h 6555999"/>
              <a:gd name="connsiteX75" fmla="*/ 5136937 w 8636594"/>
              <a:gd name="connsiteY75" fmla="*/ 4850305 h 6555999"/>
              <a:gd name="connsiteX76" fmla="*/ 5163464 w 8636594"/>
              <a:gd name="connsiteY76" fmla="*/ 4816797 h 6555999"/>
              <a:gd name="connsiteX77" fmla="*/ 5215940 w 8636594"/>
              <a:gd name="connsiteY77" fmla="*/ 4749265 h 6555999"/>
              <a:gd name="connsiteX78" fmla="*/ 5267684 w 8636594"/>
              <a:gd name="connsiteY78" fmla="*/ 4681068 h 6555999"/>
              <a:gd name="connsiteX79" fmla="*/ 5318748 w 8636594"/>
              <a:gd name="connsiteY79" fmla="*/ 4612234 h 6555999"/>
              <a:gd name="connsiteX80" fmla="*/ 5369182 w 8636594"/>
              <a:gd name="connsiteY80" fmla="*/ 4542793 h 6555999"/>
              <a:gd name="connsiteX81" fmla="*/ 5419038 w 8636594"/>
              <a:gd name="connsiteY81" fmla="*/ 4472771 h 6555999"/>
              <a:gd name="connsiteX82" fmla="*/ 5468365 w 8636594"/>
              <a:gd name="connsiteY82" fmla="*/ 4402196 h 6555999"/>
              <a:gd name="connsiteX83" fmla="*/ 5517215 w 8636594"/>
              <a:gd name="connsiteY83" fmla="*/ 4331098 h 6555999"/>
              <a:gd name="connsiteX84" fmla="*/ 5565637 w 8636594"/>
              <a:gd name="connsiteY84" fmla="*/ 4259503 h 6555999"/>
              <a:gd name="connsiteX85" fmla="*/ 5613684 w 8636594"/>
              <a:gd name="connsiteY85" fmla="*/ 4187441 h 6555999"/>
              <a:gd name="connsiteX86" fmla="*/ 5685160 w 8636594"/>
              <a:gd name="connsiteY86" fmla="*/ 4078531 h 6555999"/>
              <a:gd name="connsiteX87" fmla="*/ 5756074 w 8636594"/>
              <a:gd name="connsiteY87" fmla="*/ 3968727 h 6555999"/>
              <a:gd name="connsiteX88" fmla="*/ 5873483 w 8636594"/>
              <a:gd name="connsiteY88" fmla="*/ 3783989 h 6555999"/>
              <a:gd name="connsiteX89" fmla="*/ 6203209 w 8636594"/>
              <a:gd name="connsiteY89" fmla="*/ 3258640 h 6555999"/>
              <a:gd name="connsiteX90" fmla="*/ 6299430 w 8636594"/>
              <a:gd name="connsiteY90" fmla="*/ 3107321 h 6555999"/>
              <a:gd name="connsiteX91" fmla="*/ 6372650 w 8636594"/>
              <a:gd name="connsiteY91" fmla="*/ 2993735 h 6555999"/>
              <a:gd name="connsiteX92" fmla="*/ 6453197 w 8636594"/>
              <a:gd name="connsiteY92" fmla="*/ 2869788 h 6555999"/>
              <a:gd name="connsiteX93" fmla="*/ 6564167 w 8636594"/>
              <a:gd name="connsiteY93" fmla="*/ 2696807 h 6555999"/>
              <a:gd name="connsiteX94" fmla="*/ 6976233 w 8636594"/>
              <a:gd name="connsiteY94" fmla="*/ 2045274 h 6555999"/>
              <a:gd name="connsiteX95" fmla="*/ 7086755 w 8636594"/>
              <a:gd name="connsiteY95" fmla="*/ 1872743 h 6555999"/>
              <a:gd name="connsiteX96" fmla="*/ 7170279 w 8636594"/>
              <a:gd name="connsiteY96" fmla="*/ 1744202 h 6555999"/>
              <a:gd name="connsiteX97" fmla="*/ 7226351 w 8636594"/>
              <a:gd name="connsiteY97" fmla="*/ 1659017 h 6555999"/>
              <a:gd name="connsiteX98" fmla="*/ 7282789 w 8636594"/>
              <a:gd name="connsiteY98" fmla="*/ 1574303 h 6555999"/>
              <a:gd name="connsiteX99" fmla="*/ 7339643 w 8636594"/>
              <a:gd name="connsiteY99" fmla="*/ 1490113 h 6555999"/>
              <a:gd name="connsiteX100" fmla="*/ 7396957 w 8636594"/>
              <a:gd name="connsiteY100" fmla="*/ 1406503 h 6555999"/>
              <a:gd name="connsiteX101" fmla="*/ 7454781 w 8636594"/>
              <a:gd name="connsiteY101" fmla="*/ 1323526 h 6555999"/>
              <a:gd name="connsiteX102" fmla="*/ 7513161 w 8636594"/>
              <a:gd name="connsiteY102" fmla="*/ 1241237 h 6555999"/>
              <a:gd name="connsiteX103" fmla="*/ 7572144 w 8636594"/>
              <a:gd name="connsiteY103" fmla="*/ 1159689 h 6555999"/>
              <a:gd name="connsiteX104" fmla="*/ 7601877 w 8636594"/>
              <a:gd name="connsiteY104" fmla="*/ 1119210 h 6555999"/>
              <a:gd name="connsiteX105" fmla="*/ 7631779 w 8636594"/>
              <a:gd name="connsiteY105" fmla="*/ 1078937 h 6555999"/>
              <a:gd name="connsiteX106" fmla="*/ 7661855 w 8636594"/>
              <a:gd name="connsiteY106" fmla="*/ 1038876 h 6555999"/>
              <a:gd name="connsiteX107" fmla="*/ 7692111 w 8636594"/>
              <a:gd name="connsiteY107" fmla="*/ 999035 h 6555999"/>
              <a:gd name="connsiteX108" fmla="*/ 7722554 w 8636594"/>
              <a:gd name="connsiteY108" fmla="*/ 959419 h 6555999"/>
              <a:gd name="connsiteX109" fmla="*/ 7753190 w 8636594"/>
              <a:gd name="connsiteY109" fmla="*/ 920037 h 6555999"/>
              <a:gd name="connsiteX110" fmla="*/ 7784023 w 8636594"/>
              <a:gd name="connsiteY110" fmla="*/ 880894 h 6555999"/>
              <a:gd name="connsiteX111" fmla="*/ 7815061 w 8636594"/>
              <a:gd name="connsiteY111" fmla="*/ 841997 h 6555999"/>
              <a:gd name="connsiteX112" fmla="*/ 7846308 w 8636594"/>
              <a:gd name="connsiteY112" fmla="*/ 803354 h 6555999"/>
              <a:gd name="connsiteX113" fmla="*/ 7877772 w 8636594"/>
              <a:gd name="connsiteY113" fmla="*/ 764970 h 6555999"/>
              <a:gd name="connsiteX114" fmla="*/ 7909458 w 8636594"/>
              <a:gd name="connsiteY114" fmla="*/ 726853 h 6555999"/>
              <a:gd name="connsiteX115" fmla="*/ 7941371 w 8636594"/>
              <a:gd name="connsiteY115" fmla="*/ 689010 h 6555999"/>
              <a:gd name="connsiteX116" fmla="*/ 7973518 w 8636594"/>
              <a:gd name="connsiteY116" fmla="*/ 651447 h 6555999"/>
              <a:gd name="connsiteX117" fmla="*/ 8005905 w 8636594"/>
              <a:gd name="connsiteY117" fmla="*/ 614171 h 6555999"/>
              <a:gd name="connsiteX118" fmla="*/ 8038538 w 8636594"/>
              <a:gd name="connsiteY118" fmla="*/ 577189 h 6555999"/>
              <a:gd name="connsiteX119" fmla="*/ 8071421 w 8636594"/>
              <a:gd name="connsiteY119" fmla="*/ 540507 h 6555999"/>
              <a:gd name="connsiteX120" fmla="*/ 8104563 w 8636594"/>
              <a:gd name="connsiteY120" fmla="*/ 504132 h 6555999"/>
              <a:gd name="connsiteX121" fmla="*/ 8137967 w 8636594"/>
              <a:gd name="connsiteY121" fmla="*/ 468072 h 6555999"/>
              <a:gd name="connsiteX122" fmla="*/ 8171641 w 8636594"/>
              <a:gd name="connsiteY122" fmla="*/ 432332 h 6555999"/>
              <a:gd name="connsiteX123" fmla="*/ 8205590 w 8636594"/>
              <a:gd name="connsiteY123" fmla="*/ 396920 h 6555999"/>
              <a:gd name="connsiteX124" fmla="*/ 8239820 w 8636594"/>
              <a:gd name="connsiteY124" fmla="*/ 361843 h 6555999"/>
              <a:gd name="connsiteX125" fmla="*/ 8274337 w 8636594"/>
              <a:gd name="connsiteY125" fmla="*/ 327107 h 6555999"/>
              <a:gd name="connsiteX126" fmla="*/ 8309147 w 8636594"/>
              <a:gd name="connsiteY126" fmla="*/ 292718 h 6555999"/>
              <a:gd name="connsiteX127" fmla="*/ 8344256 w 8636594"/>
              <a:gd name="connsiteY127" fmla="*/ 258685 h 6555999"/>
              <a:gd name="connsiteX128" fmla="*/ 8379669 w 8636594"/>
              <a:gd name="connsiteY128" fmla="*/ 225013 h 6555999"/>
              <a:gd name="connsiteX129" fmla="*/ 8415394 w 8636594"/>
              <a:gd name="connsiteY129" fmla="*/ 191709 h 6555999"/>
              <a:gd name="connsiteX130" fmla="*/ 8451434 w 8636594"/>
              <a:gd name="connsiteY130" fmla="*/ 158780 h 6555999"/>
              <a:gd name="connsiteX131" fmla="*/ 8487798 w 8636594"/>
              <a:gd name="connsiteY131" fmla="*/ 126233 h 6555999"/>
              <a:gd name="connsiteX132" fmla="*/ 8524489 w 8636594"/>
              <a:gd name="connsiteY132" fmla="*/ 94075 h 6555999"/>
              <a:gd name="connsiteX133" fmla="*/ 8561515 w 8636594"/>
              <a:gd name="connsiteY133" fmla="*/ 62312 h 6555999"/>
              <a:gd name="connsiteX134" fmla="*/ 8598881 w 8636594"/>
              <a:gd name="connsiteY134" fmla="*/ 30951 h 6555999"/>
              <a:gd name="connsiteX135" fmla="*/ 8636594 w 8636594"/>
              <a:gd name="connsiteY135" fmla="*/ 0 h 6555999"/>
              <a:gd name="connsiteX0" fmla="*/ 8636594 w 8636594"/>
              <a:gd name="connsiteY0" fmla="*/ 0 h 6543344"/>
              <a:gd name="connsiteX1" fmla="*/ 5293 w 8636594"/>
              <a:gd name="connsiteY1" fmla="*/ 0 h 6543344"/>
              <a:gd name="connsiteX2" fmla="*/ 0 w 8636594"/>
              <a:gd name="connsiteY2" fmla="*/ 5587843 h 6543344"/>
              <a:gd name="connsiteX3" fmla="*/ 1594033 w 8636594"/>
              <a:gd name="connsiteY3" fmla="*/ 5600057 h 6543344"/>
              <a:gd name="connsiteX4" fmla="*/ 1686068 w 8636594"/>
              <a:gd name="connsiteY4" fmla="*/ 5599745 h 6543344"/>
              <a:gd name="connsiteX5" fmla="*/ 2472299 w 8636594"/>
              <a:gd name="connsiteY5" fmla="*/ 6543344 h 6543344"/>
              <a:gd name="connsiteX6" fmla="*/ 2527618 w 8636594"/>
              <a:gd name="connsiteY6" fmla="*/ 6530269 h 6543344"/>
              <a:gd name="connsiteX7" fmla="*/ 2582304 w 8636594"/>
              <a:gd name="connsiteY7" fmla="*/ 6516778 h 6543344"/>
              <a:gd name="connsiteX8" fmla="*/ 2636364 w 8636594"/>
              <a:gd name="connsiteY8" fmla="*/ 6502876 h 6543344"/>
              <a:gd name="connsiteX9" fmla="*/ 2689804 w 8636594"/>
              <a:gd name="connsiteY9" fmla="*/ 6488565 h 6543344"/>
              <a:gd name="connsiteX10" fmla="*/ 2742629 w 8636594"/>
              <a:gd name="connsiteY10" fmla="*/ 6473849 h 6543344"/>
              <a:gd name="connsiteX11" fmla="*/ 2794848 w 8636594"/>
              <a:gd name="connsiteY11" fmla="*/ 6458731 h 6543344"/>
              <a:gd name="connsiteX12" fmla="*/ 2846466 w 8636594"/>
              <a:gd name="connsiteY12" fmla="*/ 6443216 h 6543344"/>
              <a:gd name="connsiteX13" fmla="*/ 2897488 w 8636594"/>
              <a:gd name="connsiteY13" fmla="*/ 6427305 h 6543344"/>
              <a:gd name="connsiteX14" fmla="*/ 2947923 w 8636594"/>
              <a:gd name="connsiteY14" fmla="*/ 6411004 h 6543344"/>
              <a:gd name="connsiteX15" fmla="*/ 2997775 w 8636594"/>
              <a:gd name="connsiteY15" fmla="*/ 6394316 h 6543344"/>
              <a:gd name="connsiteX16" fmla="*/ 3047052 w 8636594"/>
              <a:gd name="connsiteY16" fmla="*/ 6377243 h 6543344"/>
              <a:gd name="connsiteX17" fmla="*/ 3095759 w 8636594"/>
              <a:gd name="connsiteY17" fmla="*/ 6359791 h 6543344"/>
              <a:gd name="connsiteX18" fmla="*/ 3143903 w 8636594"/>
              <a:gd name="connsiteY18" fmla="*/ 6341961 h 6543344"/>
              <a:gd name="connsiteX19" fmla="*/ 3191491 w 8636594"/>
              <a:gd name="connsiteY19" fmla="*/ 6323757 h 6543344"/>
              <a:gd name="connsiteX20" fmla="*/ 3238528 w 8636594"/>
              <a:gd name="connsiteY20" fmla="*/ 6305184 h 6543344"/>
              <a:gd name="connsiteX21" fmla="*/ 3285021 w 8636594"/>
              <a:gd name="connsiteY21" fmla="*/ 6286245 h 6543344"/>
              <a:gd name="connsiteX22" fmla="*/ 3330977 w 8636594"/>
              <a:gd name="connsiteY22" fmla="*/ 6266942 h 6543344"/>
              <a:gd name="connsiteX23" fmla="*/ 3376401 w 8636594"/>
              <a:gd name="connsiteY23" fmla="*/ 6247281 h 6543344"/>
              <a:gd name="connsiteX24" fmla="*/ 3421300 w 8636594"/>
              <a:gd name="connsiteY24" fmla="*/ 6227263 h 6543344"/>
              <a:gd name="connsiteX25" fmla="*/ 3465680 w 8636594"/>
              <a:gd name="connsiteY25" fmla="*/ 6206893 h 6543344"/>
              <a:gd name="connsiteX26" fmla="*/ 3509548 w 8636594"/>
              <a:gd name="connsiteY26" fmla="*/ 6186174 h 6543344"/>
              <a:gd name="connsiteX27" fmla="*/ 3552910 w 8636594"/>
              <a:gd name="connsiteY27" fmla="*/ 6165110 h 6543344"/>
              <a:gd name="connsiteX28" fmla="*/ 3595773 w 8636594"/>
              <a:gd name="connsiteY28" fmla="*/ 6143704 h 6543344"/>
              <a:gd name="connsiteX29" fmla="*/ 3638142 w 8636594"/>
              <a:gd name="connsiteY29" fmla="*/ 6121960 h 6543344"/>
              <a:gd name="connsiteX30" fmla="*/ 3680024 w 8636594"/>
              <a:gd name="connsiteY30" fmla="*/ 6099881 h 6543344"/>
              <a:gd name="connsiteX31" fmla="*/ 3721426 w 8636594"/>
              <a:gd name="connsiteY31" fmla="*/ 6077471 h 6543344"/>
              <a:gd name="connsiteX32" fmla="*/ 3762353 w 8636594"/>
              <a:gd name="connsiteY32" fmla="*/ 6054733 h 6543344"/>
              <a:gd name="connsiteX33" fmla="*/ 3802812 w 8636594"/>
              <a:gd name="connsiteY33" fmla="*/ 6031671 h 6543344"/>
              <a:gd name="connsiteX34" fmla="*/ 3842810 w 8636594"/>
              <a:gd name="connsiteY34" fmla="*/ 6008288 h 6543344"/>
              <a:gd name="connsiteX35" fmla="*/ 3882352 w 8636594"/>
              <a:gd name="connsiteY35" fmla="*/ 5984588 h 6543344"/>
              <a:gd name="connsiteX36" fmla="*/ 3921445 w 8636594"/>
              <a:gd name="connsiteY36" fmla="*/ 5960574 h 6543344"/>
              <a:gd name="connsiteX37" fmla="*/ 3960096 w 8636594"/>
              <a:gd name="connsiteY37" fmla="*/ 5936250 h 6543344"/>
              <a:gd name="connsiteX38" fmla="*/ 3998311 w 8636594"/>
              <a:gd name="connsiteY38" fmla="*/ 5911619 h 6543344"/>
              <a:gd name="connsiteX39" fmla="*/ 4036095 w 8636594"/>
              <a:gd name="connsiteY39" fmla="*/ 5886685 h 6543344"/>
              <a:gd name="connsiteX40" fmla="*/ 4073456 w 8636594"/>
              <a:gd name="connsiteY40" fmla="*/ 5861452 h 6543344"/>
              <a:gd name="connsiteX41" fmla="*/ 4110400 w 8636594"/>
              <a:gd name="connsiteY41" fmla="*/ 5835922 h 6543344"/>
              <a:gd name="connsiteX42" fmla="*/ 4146933 w 8636594"/>
              <a:gd name="connsiteY42" fmla="*/ 5810100 h 6543344"/>
              <a:gd name="connsiteX43" fmla="*/ 4183061 w 8636594"/>
              <a:gd name="connsiteY43" fmla="*/ 5783988 h 6543344"/>
              <a:gd name="connsiteX44" fmla="*/ 4218791 w 8636594"/>
              <a:gd name="connsiteY44" fmla="*/ 5757591 h 6543344"/>
              <a:gd name="connsiteX45" fmla="*/ 4254129 w 8636594"/>
              <a:gd name="connsiteY45" fmla="*/ 5730912 h 6543344"/>
              <a:gd name="connsiteX46" fmla="*/ 4289081 w 8636594"/>
              <a:gd name="connsiteY46" fmla="*/ 5703955 h 6543344"/>
              <a:gd name="connsiteX47" fmla="*/ 4323654 w 8636594"/>
              <a:gd name="connsiteY47" fmla="*/ 5676722 h 6543344"/>
              <a:gd name="connsiteX48" fmla="*/ 4357854 w 8636594"/>
              <a:gd name="connsiteY48" fmla="*/ 5649218 h 6543344"/>
              <a:gd name="connsiteX49" fmla="*/ 4391688 w 8636594"/>
              <a:gd name="connsiteY49" fmla="*/ 5621446 h 6543344"/>
              <a:gd name="connsiteX50" fmla="*/ 4425162 w 8636594"/>
              <a:gd name="connsiteY50" fmla="*/ 5593409 h 6543344"/>
              <a:gd name="connsiteX51" fmla="*/ 4458281 w 8636594"/>
              <a:gd name="connsiteY51" fmla="*/ 5565111 h 6543344"/>
              <a:gd name="connsiteX52" fmla="*/ 4491053 w 8636594"/>
              <a:gd name="connsiteY52" fmla="*/ 5536556 h 6543344"/>
              <a:gd name="connsiteX53" fmla="*/ 4523484 w 8636594"/>
              <a:gd name="connsiteY53" fmla="*/ 5507747 h 6543344"/>
              <a:gd name="connsiteX54" fmla="*/ 4555580 w 8636594"/>
              <a:gd name="connsiteY54" fmla="*/ 5478687 h 6543344"/>
              <a:gd name="connsiteX55" fmla="*/ 4587347 w 8636594"/>
              <a:gd name="connsiteY55" fmla="*/ 5449380 h 6543344"/>
              <a:gd name="connsiteX56" fmla="*/ 4618793 w 8636594"/>
              <a:gd name="connsiteY56" fmla="*/ 5419830 h 6543344"/>
              <a:gd name="connsiteX57" fmla="*/ 4649922 w 8636594"/>
              <a:gd name="connsiteY57" fmla="*/ 5390040 h 6543344"/>
              <a:gd name="connsiteX58" fmla="*/ 4680742 w 8636594"/>
              <a:gd name="connsiteY58" fmla="*/ 5360014 h 6543344"/>
              <a:gd name="connsiteX59" fmla="*/ 4711259 w 8636594"/>
              <a:gd name="connsiteY59" fmla="*/ 5329755 h 6543344"/>
              <a:gd name="connsiteX60" fmla="*/ 4741478 w 8636594"/>
              <a:gd name="connsiteY60" fmla="*/ 5299266 h 6543344"/>
              <a:gd name="connsiteX61" fmla="*/ 4771408 w 8636594"/>
              <a:gd name="connsiteY61" fmla="*/ 5268551 h 6543344"/>
              <a:gd name="connsiteX62" fmla="*/ 4801053 w 8636594"/>
              <a:gd name="connsiteY62" fmla="*/ 5237614 h 6543344"/>
              <a:gd name="connsiteX63" fmla="*/ 4830420 w 8636594"/>
              <a:gd name="connsiteY63" fmla="*/ 5206458 h 6543344"/>
              <a:gd name="connsiteX64" fmla="*/ 4859516 w 8636594"/>
              <a:gd name="connsiteY64" fmla="*/ 5175087 h 6543344"/>
              <a:gd name="connsiteX65" fmla="*/ 4888347 w 8636594"/>
              <a:gd name="connsiteY65" fmla="*/ 5143504 h 6543344"/>
              <a:gd name="connsiteX66" fmla="*/ 4916919 w 8636594"/>
              <a:gd name="connsiteY66" fmla="*/ 5111713 h 6543344"/>
              <a:gd name="connsiteX67" fmla="*/ 4945238 w 8636594"/>
              <a:gd name="connsiteY67" fmla="*/ 5079717 h 6543344"/>
              <a:gd name="connsiteX68" fmla="*/ 4973311 w 8636594"/>
              <a:gd name="connsiteY68" fmla="*/ 5047519 h 6543344"/>
              <a:gd name="connsiteX69" fmla="*/ 5001145 w 8636594"/>
              <a:gd name="connsiteY69" fmla="*/ 5015124 h 6543344"/>
              <a:gd name="connsiteX70" fmla="*/ 5028745 w 8636594"/>
              <a:gd name="connsiteY70" fmla="*/ 4982535 h 6543344"/>
              <a:gd name="connsiteX71" fmla="*/ 5056117 w 8636594"/>
              <a:gd name="connsiteY71" fmla="*/ 4949755 h 6543344"/>
              <a:gd name="connsiteX72" fmla="*/ 5083269 w 8636594"/>
              <a:gd name="connsiteY72" fmla="*/ 4916787 h 6543344"/>
              <a:gd name="connsiteX73" fmla="*/ 5110207 w 8636594"/>
              <a:gd name="connsiteY73" fmla="*/ 4883636 h 6543344"/>
              <a:gd name="connsiteX74" fmla="*/ 5136937 w 8636594"/>
              <a:gd name="connsiteY74" fmla="*/ 4850305 h 6543344"/>
              <a:gd name="connsiteX75" fmla="*/ 5163464 w 8636594"/>
              <a:gd name="connsiteY75" fmla="*/ 4816797 h 6543344"/>
              <a:gd name="connsiteX76" fmla="*/ 5215940 w 8636594"/>
              <a:gd name="connsiteY76" fmla="*/ 4749265 h 6543344"/>
              <a:gd name="connsiteX77" fmla="*/ 5267684 w 8636594"/>
              <a:gd name="connsiteY77" fmla="*/ 4681068 h 6543344"/>
              <a:gd name="connsiteX78" fmla="*/ 5318748 w 8636594"/>
              <a:gd name="connsiteY78" fmla="*/ 4612234 h 6543344"/>
              <a:gd name="connsiteX79" fmla="*/ 5369182 w 8636594"/>
              <a:gd name="connsiteY79" fmla="*/ 4542793 h 6543344"/>
              <a:gd name="connsiteX80" fmla="*/ 5419038 w 8636594"/>
              <a:gd name="connsiteY80" fmla="*/ 4472771 h 6543344"/>
              <a:gd name="connsiteX81" fmla="*/ 5468365 w 8636594"/>
              <a:gd name="connsiteY81" fmla="*/ 4402196 h 6543344"/>
              <a:gd name="connsiteX82" fmla="*/ 5517215 w 8636594"/>
              <a:gd name="connsiteY82" fmla="*/ 4331098 h 6543344"/>
              <a:gd name="connsiteX83" fmla="*/ 5565637 w 8636594"/>
              <a:gd name="connsiteY83" fmla="*/ 4259503 h 6543344"/>
              <a:gd name="connsiteX84" fmla="*/ 5613684 w 8636594"/>
              <a:gd name="connsiteY84" fmla="*/ 4187441 h 6543344"/>
              <a:gd name="connsiteX85" fmla="*/ 5685160 w 8636594"/>
              <a:gd name="connsiteY85" fmla="*/ 4078531 h 6543344"/>
              <a:gd name="connsiteX86" fmla="*/ 5756074 w 8636594"/>
              <a:gd name="connsiteY86" fmla="*/ 3968727 h 6543344"/>
              <a:gd name="connsiteX87" fmla="*/ 5873483 w 8636594"/>
              <a:gd name="connsiteY87" fmla="*/ 3783989 h 6543344"/>
              <a:gd name="connsiteX88" fmla="*/ 6203209 w 8636594"/>
              <a:gd name="connsiteY88" fmla="*/ 3258640 h 6543344"/>
              <a:gd name="connsiteX89" fmla="*/ 6299430 w 8636594"/>
              <a:gd name="connsiteY89" fmla="*/ 3107321 h 6543344"/>
              <a:gd name="connsiteX90" fmla="*/ 6372650 w 8636594"/>
              <a:gd name="connsiteY90" fmla="*/ 2993735 h 6543344"/>
              <a:gd name="connsiteX91" fmla="*/ 6453197 w 8636594"/>
              <a:gd name="connsiteY91" fmla="*/ 2869788 h 6543344"/>
              <a:gd name="connsiteX92" fmla="*/ 6564167 w 8636594"/>
              <a:gd name="connsiteY92" fmla="*/ 2696807 h 6543344"/>
              <a:gd name="connsiteX93" fmla="*/ 6976233 w 8636594"/>
              <a:gd name="connsiteY93" fmla="*/ 2045274 h 6543344"/>
              <a:gd name="connsiteX94" fmla="*/ 7086755 w 8636594"/>
              <a:gd name="connsiteY94" fmla="*/ 1872743 h 6543344"/>
              <a:gd name="connsiteX95" fmla="*/ 7170279 w 8636594"/>
              <a:gd name="connsiteY95" fmla="*/ 1744202 h 6543344"/>
              <a:gd name="connsiteX96" fmla="*/ 7226351 w 8636594"/>
              <a:gd name="connsiteY96" fmla="*/ 1659017 h 6543344"/>
              <a:gd name="connsiteX97" fmla="*/ 7282789 w 8636594"/>
              <a:gd name="connsiteY97" fmla="*/ 1574303 h 6543344"/>
              <a:gd name="connsiteX98" fmla="*/ 7339643 w 8636594"/>
              <a:gd name="connsiteY98" fmla="*/ 1490113 h 6543344"/>
              <a:gd name="connsiteX99" fmla="*/ 7396957 w 8636594"/>
              <a:gd name="connsiteY99" fmla="*/ 1406503 h 6543344"/>
              <a:gd name="connsiteX100" fmla="*/ 7454781 w 8636594"/>
              <a:gd name="connsiteY100" fmla="*/ 1323526 h 6543344"/>
              <a:gd name="connsiteX101" fmla="*/ 7513161 w 8636594"/>
              <a:gd name="connsiteY101" fmla="*/ 1241237 h 6543344"/>
              <a:gd name="connsiteX102" fmla="*/ 7572144 w 8636594"/>
              <a:gd name="connsiteY102" fmla="*/ 1159689 h 6543344"/>
              <a:gd name="connsiteX103" fmla="*/ 7601877 w 8636594"/>
              <a:gd name="connsiteY103" fmla="*/ 1119210 h 6543344"/>
              <a:gd name="connsiteX104" fmla="*/ 7631779 w 8636594"/>
              <a:gd name="connsiteY104" fmla="*/ 1078937 h 6543344"/>
              <a:gd name="connsiteX105" fmla="*/ 7661855 w 8636594"/>
              <a:gd name="connsiteY105" fmla="*/ 1038876 h 6543344"/>
              <a:gd name="connsiteX106" fmla="*/ 7692111 w 8636594"/>
              <a:gd name="connsiteY106" fmla="*/ 999035 h 6543344"/>
              <a:gd name="connsiteX107" fmla="*/ 7722554 w 8636594"/>
              <a:gd name="connsiteY107" fmla="*/ 959419 h 6543344"/>
              <a:gd name="connsiteX108" fmla="*/ 7753190 w 8636594"/>
              <a:gd name="connsiteY108" fmla="*/ 920037 h 6543344"/>
              <a:gd name="connsiteX109" fmla="*/ 7784023 w 8636594"/>
              <a:gd name="connsiteY109" fmla="*/ 880894 h 6543344"/>
              <a:gd name="connsiteX110" fmla="*/ 7815061 w 8636594"/>
              <a:gd name="connsiteY110" fmla="*/ 841997 h 6543344"/>
              <a:gd name="connsiteX111" fmla="*/ 7846308 w 8636594"/>
              <a:gd name="connsiteY111" fmla="*/ 803354 h 6543344"/>
              <a:gd name="connsiteX112" fmla="*/ 7877772 w 8636594"/>
              <a:gd name="connsiteY112" fmla="*/ 764970 h 6543344"/>
              <a:gd name="connsiteX113" fmla="*/ 7909458 w 8636594"/>
              <a:gd name="connsiteY113" fmla="*/ 726853 h 6543344"/>
              <a:gd name="connsiteX114" fmla="*/ 7941371 w 8636594"/>
              <a:gd name="connsiteY114" fmla="*/ 689010 h 6543344"/>
              <a:gd name="connsiteX115" fmla="*/ 7973518 w 8636594"/>
              <a:gd name="connsiteY115" fmla="*/ 651447 h 6543344"/>
              <a:gd name="connsiteX116" fmla="*/ 8005905 w 8636594"/>
              <a:gd name="connsiteY116" fmla="*/ 614171 h 6543344"/>
              <a:gd name="connsiteX117" fmla="*/ 8038538 w 8636594"/>
              <a:gd name="connsiteY117" fmla="*/ 577189 h 6543344"/>
              <a:gd name="connsiteX118" fmla="*/ 8071421 w 8636594"/>
              <a:gd name="connsiteY118" fmla="*/ 540507 h 6543344"/>
              <a:gd name="connsiteX119" fmla="*/ 8104563 w 8636594"/>
              <a:gd name="connsiteY119" fmla="*/ 504132 h 6543344"/>
              <a:gd name="connsiteX120" fmla="*/ 8137967 w 8636594"/>
              <a:gd name="connsiteY120" fmla="*/ 468072 h 6543344"/>
              <a:gd name="connsiteX121" fmla="*/ 8171641 w 8636594"/>
              <a:gd name="connsiteY121" fmla="*/ 432332 h 6543344"/>
              <a:gd name="connsiteX122" fmla="*/ 8205590 w 8636594"/>
              <a:gd name="connsiteY122" fmla="*/ 396920 h 6543344"/>
              <a:gd name="connsiteX123" fmla="*/ 8239820 w 8636594"/>
              <a:gd name="connsiteY123" fmla="*/ 361843 h 6543344"/>
              <a:gd name="connsiteX124" fmla="*/ 8274337 w 8636594"/>
              <a:gd name="connsiteY124" fmla="*/ 327107 h 6543344"/>
              <a:gd name="connsiteX125" fmla="*/ 8309147 w 8636594"/>
              <a:gd name="connsiteY125" fmla="*/ 292718 h 6543344"/>
              <a:gd name="connsiteX126" fmla="*/ 8344256 w 8636594"/>
              <a:gd name="connsiteY126" fmla="*/ 258685 h 6543344"/>
              <a:gd name="connsiteX127" fmla="*/ 8379669 w 8636594"/>
              <a:gd name="connsiteY127" fmla="*/ 225013 h 6543344"/>
              <a:gd name="connsiteX128" fmla="*/ 8415394 w 8636594"/>
              <a:gd name="connsiteY128" fmla="*/ 191709 h 6543344"/>
              <a:gd name="connsiteX129" fmla="*/ 8451434 w 8636594"/>
              <a:gd name="connsiteY129" fmla="*/ 158780 h 6543344"/>
              <a:gd name="connsiteX130" fmla="*/ 8487798 w 8636594"/>
              <a:gd name="connsiteY130" fmla="*/ 126233 h 6543344"/>
              <a:gd name="connsiteX131" fmla="*/ 8524489 w 8636594"/>
              <a:gd name="connsiteY131" fmla="*/ 94075 h 6543344"/>
              <a:gd name="connsiteX132" fmla="*/ 8561515 w 8636594"/>
              <a:gd name="connsiteY132" fmla="*/ 62312 h 6543344"/>
              <a:gd name="connsiteX133" fmla="*/ 8598881 w 8636594"/>
              <a:gd name="connsiteY133" fmla="*/ 30951 h 6543344"/>
              <a:gd name="connsiteX134" fmla="*/ 8636594 w 8636594"/>
              <a:gd name="connsiteY134" fmla="*/ 0 h 6543344"/>
              <a:gd name="connsiteX0" fmla="*/ 8636594 w 8636594"/>
              <a:gd name="connsiteY0" fmla="*/ 0 h 6530269"/>
              <a:gd name="connsiteX1" fmla="*/ 5293 w 8636594"/>
              <a:gd name="connsiteY1" fmla="*/ 0 h 6530269"/>
              <a:gd name="connsiteX2" fmla="*/ 0 w 8636594"/>
              <a:gd name="connsiteY2" fmla="*/ 5587843 h 6530269"/>
              <a:gd name="connsiteX3" fmla="*/ 1594033 w 8636594"/>
              <a:gd name="connsiteY3" fmla="*/ 5600057 h 6530269"/>
              <a:gd name="connsiteX4" fmla="*/ 1686068 w 8636594"/>
              <a:gd name="connsiteY4" fmla="*/ 5599745 h 6530269"/>
              <a:gd name="connsiteX5" fmla="*/ 2527618 w 8636594"/>
              <a:gd name="connsiteY5" fmla="*/ 6530269 h 6530269"/>
              <a:gd name="connsiteX6" fmla="*/ 2582304 w 8636594"/>
              <a:gd name="connsiteY6" fmla="*/ 6516778 h 6530269"/>
              <a:gd name="connsiteX7" fmla="*/ 2636364 w 8636594"/>
              <a:gd name="connsiteY7" fmla="*/ 6502876 h 6530269"/>
              <a:gd name="connsiteX8" fmla="*/ 2689804 w 8636594"/>
              <a:gd name="connsiteY8" fmla="*/ 6488565 h 6530269"/>
              <a:gd name="connsiteX9" fmla="*/ 2742629 w 8636594"/>
              <a:gd name="connsiteY9" fmla="*/ 6473849 h 6530269"/>
              <a:gd name="connsiteX10" fmla="*/ 2794848 w 8636594"/>
              <a:gd name="connsiteY10" fmla="*/ 6458731 h 6530269"/>
              <a:gd name="connsiteX11" fmla="*/ 2846466 w 8636594"/>
              <a:gd name="connsiteY11" fmla="*/ 6443216 h 6530269"/>
              <a:gd name="connsiteX12" fmla="*/ 2897488 w 8636594"/>
              <a:gd name="connsiteY12" fmla="*/ 6427305 h 6530269"/>
              <a:gd name="connsiteX13" fmla="*/ 2947923 w 8636594"/>
              <a:gd name="connsiteY13" fmla="*/ 6411004 h 6530269"/>
              <a:gd name="connsiteX14" fmla="*/ 2997775 w 8636594"/>
              <a:gd name="connsiteY14" fmla="*/ 6394316 h 6530269"/>
              <a:gd name="connsiteX15" fmla="*/ 3047052 w 8636594"/>
              <a:gd name="connsiteY15" fmla="*/ 6377243 h 6530269"/>
              <a:gd name="connsiteX16" fmla="*/ 3095759 w 8636594"/>
              <a:gd name="connsiteY16" fmla="*/ 6359791 h 6530269"/>
              <a:gd name="connsiteX17" fmla="*/ 3143903 w 8636594"/>
              <a:gd name="connsiteY17" fmla="*/ 6341961 h 6530269"/>
              <a:gd name="connsiteX18" fmla="*/ 3191491 w 8636594"/>
              <a:gd name="connsiteY18" fmla="*/ 6323757 h 6530269"/>
              <a:gd name="connsiteX19" fmla="*/ 3238528 w 8636594"/>
              <a:gd name="connsiteY19" fmla="*/ 6305184 h 6530269"/>
              <a:gd name="connsiteX20" fmla="*/ 3285021 w 8636594"/>
              <a:gd name="connsiteY20" fmla="*/ 6286245 h 6530269"/>
              <a:gd name="connsiteX21" fmla="*/ 3330977 w 8636594"/>
              <a:gd name="connsiteY21" fmla="*/ 6266942 h 6530269"/>
              <a:gd name="connsiteX22" fmla="*/ 3376401 w 8636594"/>
              <a:gd name="connsiteY22" fmla="*/ 6247281 h 6530269"/>
              <a:gd name="connsiteX23" fmla="*/ 3421300 w 8636594"/>
              <a:gd name="connsiteY23" fmla="*/ 6227263 h 6530269"/>
              <a:gd name="connsiteX24" fmla="*/ 3465680 w 8636594"/>
              <a:gd name="connsiteY24" fmla="*/ 6206893 h 6530269"/>
              <a:gd name="connsiteX25" fmla="*/ 3509548 w 8636594"/>
              <a:gd name="connsiteY25" fmla="*/ 6186174 h 6530269"/>
              <a:gd name="connsiteX26" fmla="*/ 3552910 w 8636594"/>
              <a:gd name="connsiteY26" fmla="*/ 6165110 h 6530269"/>
              <a:gd name="connsiteX27" fmla="*/ 3595773 w 8636594"/>
              <a:gd name="connsiteY27" fmla="*/ 6143704 h 6530269"/>
              <a:gd name="connsiteX28" fmla="*/ 3638142 w 8636594"/>
              <a:gd name="connsiteY28" fmla="*/ 6121960 h 6530269"/>
              <a:gd name="connsiteX29" fmla="*/ 3680024 w 8636594"/>
              <a:gd name="connsiteY29" fmla="*/ 6099881 h 6530269"/>
              <a:gd name="connsiteX30" fmla="*/ 3721426 w 8636594"/>
              <a:gd name="connsiteY30" fmla="*/ 6077471 h 6530269"/>
              <a:gd name="connsiteX31" fmla="*/ 3762353 w 8636594"/>
              <a:gd name="connsiteY31" fmla="*/ 6054733 h 6530269"/>
              <a:gd name="connsiteX32" fmla="*/ 3802812 w 8636594"/>
              <a:gd name="connsiteY32" fmla="*/ 6031671 h 6530269"/>
              <a:gd name="connsiteX33" fmla="*/ 3842810 w 8636594"/>
              <a:gd name="connsiteY33" fmla="*/ 6008288 h 6530269"/>
              <a:gd name="connsiteX34" fmla="*/ 3882352 w 8636594"/>
              <a:gd name="connsiteY34" fmla="*/ 5984588 h 6530269"/>
              <a:gd name="connsiteX35" fmla="*/ 3921445 w 8636594"/>
              <a:gd name="connsiteY35" fmla="*/ 5960574 h 6530269"/>
              <a:gd name="connsiteX36" fmla="*/ 3960096 w 8636594"/>
              <a:gd name="connsiteY36" fmla="*/ 5936250 h 6530269"/>
              <a:gd name="connsiteX37" fmla="*/ 3998311 w 8636594"/>
              <a:gd name="connsiteY37" fmla="*/ 5911619 h 6530269"/>
              <a:gd name="connsiteX38" fmla="*/ 4036095 w 8636594"/>
              <a:gd name="connsiteY38" fmla="*/ 5886685 h 6530269"/>
              <a:gd name="connsiteX39" fmla="*/ 4073456 w 8636594"/>
              <a:gd name="connsiteY39" fmla="*/ 5861452 h 6530269"/>
              <a:gd name="connsiteX40" fmla="*/ 4110400 w 8636594"/>
              <a:gd name="connsiteY40" fmla="*/ 5835922 h 6530269"/>
              <a:gd name="connsiteX41" fmla="*/ 4146933 w 8636594"/>
              <a:gd name="connsiteY41" fmla="*/ 5810100 h 6530269"/>
              <a:gd name="connsiteX42" fmla="*/ 4183061 w 8636594"/>
              <a:gd name="connsiteY42" fmla="*/ 5783988 h 6530269"/>
              <a:gd name="connsiteX43" fmla="*/ 4218791 w 8636594"/>
              <a:gd name="connsiteY43" fmla="*/ 5757591 h 6530269"/>
              <a:gd name="connsiteX44" fmla="*/ 4254129 w 8636594"/>
              <a:gd name="connsiteY44" fmla="*/ 5730912 h 6530269"/>
              <a:gd name="connsiteX45" fmla="*/ 4289081 w 8636594"/>
              <a:gd name="connsiteY45" fmla="*/ 5703955 h 6530269"/>
              <a:gd name="connsiteX46" fmla="*/ 4323654 w 8636594"/>
              <a:gd name="connsiteY46" fmla="*/ 5676722 h 6530269"/>
              <a:gd name="connsiteX47" fmla="*/ 4357854 w 8636594"/>
              <a:gd name="connsiteY47" fmla="*/ 5649218 h 6530269"/>
              <a:gd name="connsiteX48" fmla="*/ 4391688 w 8636594"/>
              <a:gd name="connsiteY48" fmla="*/ 5621446 h 6530269"/>
              <a:gd name="connsiteX49" fmla="*/ 4425162 w 8636594"/>
              <a:gd name="connsiteY49" fmla="*/ 5593409 h 6530269"/>
              <a:gd name="connsiteX50" fmla="*/ 4458281 w 8636594"/>
              <a:gd name="connsiteY50" fmla="*/ 5565111 h 6530269"/>
              <a:gd name="connsiteX51" fmla="*/ 4491053 w 8636594"/>
              <a:gd name="connsiteY51" fmla="*/ 5536556 h 6530269"/>
              <a:gd name="connsiteX52" fmla="*/ 4523484 w 8636594"/>
              <a:gd name="connsiteY52" fmla="*/ 5507747 h 6530269"/>
              <a:gd name="connsiteX53" fmla="*/ 4555580 w 8636594"/>
              <a:gd name="connsiteY53" fmla="*/ 5478687 h 6530269"/>
              <a:gd name="connsiteX54" fmla="*/ 4587347 w 8636594"/>
              <a:gd name="connsiteY54" fmla="*/ 5449380 h 6530269"/>
              <a:gd name="connsiteX55" fmla="*/ 4618793 w 8636594"/>
              <a:gd name="connsiteY55" fmla="*/ 5419830 h 6530269"/>
              <a:gd name="connsiteX56" fmla="*/ 4649922 w 8636594"/>
              <a:gd name="connsiteY56" fmla="*/ 5390040 h 6530269"/>
              <a:gd name="connsiteX57" fmla="*/ 4680742 w 8636594"/>
              <a:gd name="connsiteY57" fmla="*/ 5360014 h 6530269"/>
              <a:gd name="connsiteX58" fmla="*/ 4711259 w 8636594"/>
              <a:gd name="connsiteY58" fmla="*/ 5329755 h 6530269"/>
              <a:gd name="connsiteX59" fmla="*/ 4741478 w 8636594"/>
              <a:gd name="connsiteY59" fmla="*/ 5299266 h 6530269"/>
              <a:gd name="connsiteX60" fmla="*/ 4771408 w 8636594"/>
              <a:gd name="connsiteY60" fmla="*/ 5268551 h 6530269"/>
              <a:gd name="connsiteX61" fmla="*/ 4801053 w 8636594"/>
              <a:gd name="connsiteY61" fmla="*/ 5237614 h 6530269"/>
              <a:gd name="connsiteX62" fmla="*/ 4830420 w 8636594"/>
              <a:gd name="connsiteY62" fmla="*/ 5206458 h 6530269"/>
              <a:gd name="connsiteX63" fmla="*/ 4859516 w 8636594"/>
              <a:gd name="connsiteY63" fmla="*/ 5175087 h 6530269"/>
              <a:gd name="connsiteX64" fmla="*/ 4888347 w 8636594"/>
              <a:gd name="connsiteY64" fmla="*/ 5143504 h 6530269"/>
              <a:gd name="connsiteX65" fmla="*/ 4916919 w 8636594"/>
              <a:gd name="connsiteY65" fmla="*/ 5111713 h 6530269"/>
              <a:gd name="connsiteX66" fmla="*/ 4945238 w 8636594"/>
              <a:gd name="connsiteY66" fmla="*/ 5079717 h 6530269"/>
              <a:gd name="connsiteX67" fmla="*/ 4973311 w 8636594"/>
              <a:gd name="connsiteY67" fmla="*/ 5047519 h 6530269"/>
              <a:gd name="connsiteX68" fmla="*/ 5001145 w 8636594"/>
              <a:gd name="connsiteY68" fmla="*/ 5015124 h 6530269"/>
              <a:gd name="connsiteX69" fmla="*/ 5028745 w 8636594"/>
              <a:gd name="connsiteY69" fmla="*/ 4982535 h 6530269"/>
              <a:gd name="connsiteX70" fmla="*/ 5056117 w 8636594"/>
              <a:gd name="connsiteY70" fmla="*/ 4949755 h 6530269"/>
              <a:gd name="connsiteX71" fmla="*/ 5083269 w 8636594"/>
              <a:gd name="connsiteY71" fmla="*/ 4916787 h 6530269"/>
              <a:gd name="connsiteX72" fmla="*/ 5110207 w 8636594"/>
              <a:gd name="connsiteY72" fmla="*/ 4883636 h 6530269"/>
              <a:gd name="connsiteX73" fmla="*/ 5136937 w 8636594"/>
              <a:gd name="connsiteY73" fmla="*/ 4850305 h 6530269"/>
              <a:gd name="connsiteX74" fmla="*/ 5163464 w 8636594"/>
              <a:gd name="connsiteY74" fmla="*/ 4816797 h 6530269"/>
              <a:gd name="connsiteX75" fmla="*/ 5215940 w 8636594"/>
              <a:gd name="connsiteY75" fmla="*/ 4749265 h 6530269"/>
              <a:gd name="connsiteX76" fmla="*/ 5267684 w 8636594"/>
              <a:gd name="connsiteY76" fmla="*/ 4681068 h 6530269"/>
              <a:gd name="connsiteX77" fmla="*/ 5318748 w 8636594"/>
              <a:gd name="connsiteY77" fmla="*/ 4612234 h 6530269"/>
              <a:gd name="connsiteX78" fmla="*/ 5369182 w 8636594"/>
              <a:gd name="connsiteY78" fmla="*/ 4542793 h 6530269"/>
              <a:gd name="connsiteX79" fmla="*/ 5419038 w 8636594"/>
              <a:gd name="connsiteY79" fmla="*/ 4472771 h 6530269"/>
              <a:gd name="connsiteX80" fmla="*/ 5468365 w 8636594"/>
              <a:gd name="connsiteY80" fmla="*/ 4402196 h 6530269"/>
              <a:gd name="connsiteX81" fmla="*/ 5517215 w 8636594"/>
              <a:gd name="connsiteY81" fmla="*/ 4331098 h 6530269"/>
              <a:gd name="connsiteX82" fmla="*/ 5565637 w 8636594"/>
              <a:gd name="connsiteY82" fmla="*/ 4259503 h 6530269"/>
              <a:gd name="connsiteX83" fmla="*/ 5613684 w 8636594"/>
              <a:gd name="connsiteY83" fmla="*/ 4187441 h 6530269"/>
              <a:gd name="connsiteX84" fmla="*/ 5685160 w 8636594"/>
              <a:gd name="connsiteY84" fmla="*/ 4078531 h 6530269"/>
              <a:gd name="connsiteX85" fmla="*/ 5756074 w 8636594"/>
              <a:gd name="connsiteY85" fmla="*/ 3968727 h 6530269"/>
              <a:gd name="connsiteX86" fmla="*/ 5873483 w 8636594"/>
              <a:gd name="connsiteY86" fmla="*/ 3783989 h 6530269"/>
              <a:gd name="connsiteX87" fmla="*/ 6203209 w 8636594"/>
              <a:gd name="connsiteY87" fmla="*/ 3258640 h 6530269"/>
              <a:gd name="connsiteX88" fmla="*/ 6299430 w 8636594"/>
              <a:gd name="connsiteY88" fmla="*/ 3107321 h 6530269"/>
              <a:gd name="connsiteX89" fmla="*/ 6372650 w 8636594"/>
              <a:gd name="connsiteY89" fmla="*/ 2993735 h 6530269"/>
              <a:gd name="connsiteX90" fmla="*/ 6453197 w 8636594"/>
              <a:gd name="connsiteY90" fmla="*/ 2869788 h 6530269"/>
              <a:gd name="connsiteX91" fmla="*/ 6564167 w 8636594"/>
              <a:gd name="connsiteY91" fmla="*/ 2696807 h 6530269"/>
              <a:gd name="connsiteX92" fmla="*/ 6976233 w 8636594"/>
              <a:gd name="connsiteY92" fmla="*/ 2045274 h 6530269"/>
              <a:gd name="connsiteX93" fmla="*/ 7086755 w 8636594"/>
              <a:gd name="connsiteY93" fmla="*/ 1872743 h 6530269"/>
              <a:gd name="connsiteX94" fmla="*/ 7170279 w 8636594"/>
              <a:gd name="connsiteY94" fmla="*/ 1744202 h 6530269"/>
              <a:gd name="connsiteX95" fmla="*/ 7226351 w 8636594"/>
              <a:gd name="connsiteY95" fmla="*/ 1659017 h 6530269"/>
              <a:gd name="connsiteX96" fmla="*/ 7282789 w 8636594"/>
              <a:gd name="connsiteY96" fmla="*/ 1574303 h 6530269"/>
              <a:gd name="connsiteX97" fmla="*/ 7339643 w 8636594"/>
              <a:gd name="connsiteY97" fmla="*/ 1490113 h 6530269"/>
              <a:gd name="connsiteX98" fmla="*/ 7396957 w 8636594"/>
              <a:gd name="connsiteY98" fmla="*/ 1406503 h 6530269"/>
              <a:gd name="connsiteX99" fmla="*/ 7454781 w 8636594"/>
              <a:gd name="connsiteY99" fmla="*/ 1323526 h 6530269"/>
              <a:gd name="connsiteX100" fmla="*/ 7513161 w 8636594"/>
              <a:gd name="connsiteY100" fmla="*/ 1241237 h 6530269"/>
              <a:gd name="connsiteX101" fmla="*/ 7572144 w 8636594"/>
              <a:gd name="connsiteY101" fmla="*/ 1159689 h 6530269"/>
              <a:gd name="connsiteX102" fmla="*/ 7601877 w 8636594"/>
              <a:gd name="connsiteY102" fmla="*/ 1119210 h 6530269"/>
              <a:gd name="connsiteX103" fmla="*/ 7631779 w 8636594"/>
              <a:gd name="connsiteY103" fmla="*/ 1078937 h 6530269"/>
              <a:gd name="connsiteX104" fmla="*/ 7661855 w 8636594"/>
              <a:gd name="connsiteY104" fmla="*/ 1038876 h 6530269"/>
              <a:gd name="connsiteX105" fmla="*/ 7692111 w 8636594"/>
              <a:gd name="connsiteY105" fmla="*/ 999035 h 6530269"/>
              <a:gd name="connsiteX106" fmla="*/ 7722554 w 8636594"/>
              <a:gd name="connsiteY106" fmla="*/ 959419 h 6530269"/>
              <a:gd name="connsiteX107" fmla="*/ 7753190 w 8636594"/>
              <a:gd name="connsiteY107" fmla="*/ 920037 h 6530269"/>
              <a:gd name="connsiteX108" fmla="*/ 7784023 w 8636594"/>
              <a:gd name="connsiteY108" fmla="*/ 880894 h 6530269"/>
              <a:gd name="connsiteX109" fmla="*/ 7815061 w 8636594"/>
              <a:gd name="connsiteY109" fmla="*/ 841997 h 6530269"/>
              <a:gd name="connsiteX110" fmla="*/ 7846308 w 8636594"/>
              <a:gd name="connsiteY110" fmla="*/ 803354 h 6530269"/>
              <a:gd name="connsiteX111" fmla="*/ 7877772 w 8636594"/>
              <a:gd name="connsiteY111" fmla="*/ 764970 h 6530269"/>
              <a:gd name="connsiteX112" fmla="*/ 7909458 w 8636594"/>
              <a:gd name="connsiteY112" fmla="*/ 726853 h 6530269"/>
              <a:gd name="connsiteX113" fmla="*/ 7941371 w 8636594"/>
              <a:gd name="connsiteY113" fmla="*/ 689010 h 6530269"/>
              <a:gd name="connsiteX114" fmla="*/ 7973518 w 8636594"/>
              <a:gd name="connsiteY114" fmla="*/ 651447 h 6530269"/>
              <a:gd name="connsiteX115" fmla="*/ 8005905 w 8636594"/>
              <a:gd name="connsiteY115" fmla="*/ 614171 h 6530269"/>
              <a:gd name="connsiteX116" fmla="*/ 8038538 w 8636594"/>
              <a:gd name="connsiteY116" fmla="*/ 577189 h 6530269"/>
              <a:gd name="connsiteX117" fmla="*/ 8071421 w 8636594"/>
              <a:gd name="connsiteY117" fmla="*/ 540507 h 6530269"/>
              <a:gd name="connsiteX118" fmla="*/ 8104563 w 8636594"/>
              <a:gd name="connsiteY118" fmla="*/ 504132 h 6530269"/>
              <a:gd name="connsiteX119" fmla="*/ 8137967 w 8636594"/>
              <a:gd name="connsiteY119" fmla="*/ 468072 h 6530269"/>
              <a:gd name="connsiteX120" fmla="*/ 8171641 w 8636594"/>
              <a:gd name="connsiteY120" fmla="*/ 432332 h 6530269"/>
              <a:gd name="connsiteX121" fmla="*/ 8205590 w 8636594"/>
              <a:gd name="connsiteY121" fmla="*/ 396920 h 6530269"/>
              <a:gd name="connsiteX122" fmla="*/ 8239820 w 8636594"/>
              <a:gd name="connsiteY122" fmla="*/ 361843 h 6530269"/>
              <a:gd name="connsiteX123" fmla="*/ 8274337 w 8636594"/>
              <a:gd name="connsiteY123" fmla="*/ 327107 h 6530269"/>
              <a:gd name="connsiteX124" fmla="*/ 8309147 w 8636594"/>
              <a:gd name="connsiteY124" fmla="*/ 292718 h 6530269"/>
              <a:gd name="connsiteX125" fmla="*/ 8344256 w 8636594"/>
              <a:gd name="connsiteY125" fmla="*/ 258685 h 6530269"/>
              <a:gd name="connsiteX126" fmla="*/ 8379669 w 8636594"/>
              <a:gd name="connsiteY126" fmla="*/ 225013 h 6530269"/>
              <a:gd name="connsiteX127" fmla="*/ 8415394 w 8636594"/>
              <a:gd name="connsiteY127" fmla="*/ 191709 h 6530269"/>
              <a:gd name="connsiteX128" fmla="*/ 8451434 w 8636594"/>
              <a:gd name="connsiteY128" fmla="*/ 158780 h 6530269"/>
              <a:gd name="connsiteX129" fmla="*/ 8487798 w 8636594"/>
              <a:gd name="connsiteY129" fmla="*/ 126233 h 6530269"/>
              <a:gd name="connsiteX130" fmla="*/ 8524489 w 8636594"/>
              <a:gd name="connsiteY130" fmla="*/ 94075 h 6530269"/>
              <a:gd name="connsiteX131" fmla="*/ 8561515 w 8636594"/>
              <a:gd name="connsiteY131" fmla="*/ 62312 h 6530269"/>
              <a:gd name="connsiteX132" fmla="*/ 8598881 w 8636594"/>
              <a:gd name="connsiteY132" fmla="*/ 30951 h 6530269"/>
              <a:gd name="connsiteX133" fmla="*/ 8636594 w 8636594"/>
              <a:gd name="connsiteY133" fmla="*/ 0 h 6530269"/>
              <a:gd name="connsiteX0" fmla="*/ 8636594 w 8636594"/>
              <a:gd name="connsiteY0" fmla="*/ 0 h 6516778"/>
              <a:gd name="connsiteX1" fmla="*/ 5293 w 8636594"/>
              <a:gd name="connsiteY1" fmla="*/ 0 h 6516778"/>
              <a:gd name="connsiteX2" fmla="*/ 0 w 8636594"/>
              <a:gd name="connsiteY2" fmla="*/ 5587843 h 6516778"/>
              <a:gd name="connsiteX3" fmla="*/ 1594033 w 8636594"/>
              <a:gd name="connsiteY3" fmla="*/ 5600057 h 6516778"/>
              <a:gd name="connsiteX4" fmla="*/ 1686068 w 8636594"/>
              <a:gd name="connsiteY4" fmla="*/ 5599745 h 6516778"/>
              <a:gd name="connsiteX5" fmla="*/ 2582304 w 8636594"/>
              <a:gd name="connsiteY5" fmla="*/ 6516778 h 6516778"/>
              <a:gd name="connsiteX6" fmla="*/ 2636364 w 8636594"/>
              <a:gd name="connsiteY6" fmla="*/ 6502876 h 6516778"/>
              <a:gd name="connsiteX7" fmla="*/ 2689804 w 8636594"/>
              <a:gd name="connsiteY7" fmla="*/ 6488565 h 6516778"/>
              <a:gd name="connsiteX8" fmla="*/ 2742629 w 8636594"/>
              <a:gd name="connsiteY8" fmla="*/ 6473849 h 6516778"/>
              <a:gd name="connsiteX9" fmla="*/ 2794848 w 8636594"/>
              <a:gd name="connsiteY9" fmla="*/ 6458731 h 6516778"/>
              <a:gd name="connsiteX10" fmla="*/ 2846466 w 8636594"/>
              <a:gd name="connsiteY10" fmla="*/ 6443216 h 6516778"/>
              <a:gd name="connsiteX11" fmla="*/ 2897488 w 8636594"/>
              <a:gd name="connsiteY11" fmla="*/ 6427305 h 6516778"/>
              <a:gd name="connsiteX12" fmla="*/ 2947923 w 8636594"/>
              <a:gd name="connsiteY12" fmla="*/ 6411004 h 6516778"/>
              <a:gd name="connsiteX13" fmla="*/ 2997775 w 8636594"/>
              <a:gd name="connsiteY13" fmla="*/ 6394316 h 6516778"/>
              <a:gd name="connsiteX14" fmla="*/ 3047052 w 8636594"/>
              <a:gd name="connsiteY14" fmla="*/ 6377243 h 6516778"/>
              <a:gd name="connsiteX15" fmla="*/ 3095759 w 8636594"/>
              <a:gd name="connsiteY15" fmla="*/ 6359791 h 6516778"/>
              <a:gd name="connsiteX16" fmla="*/ 3143903 w 8636594"/>
              <a:gd name="connsiteY16" fmla="*/ 6341961 h 6516778"/>
              <a:gd name="connsiteX17" fmla="*/ 3191491 w 8636594"/>
              <a:gd name="connsiteY17" fmla="*/ 6323757 h 6516778"/>
              <a:gd name="connsiteX18" fmla="*/ 3238528 w 8636594"/>
              <a:gd name="connsiteY18" fmla="*/ 6305184 h 6516778"/>
              <a:gd name="connsiteX19" fmla="*/ 3285021 w 8636594"/>
              <a:gd name="connsiteY19" fmla="*/ 6286245 h 6516778"/>
              <a:gd name="connsiteX20" fmla="*/ 3330977 w 8636594"/>
              <a:gd name="connsiteY20" fmla="*/ 6266942 h 6516778"/>
              <a:gd name="connsiteX21" fmla="*/ 3376401 w 8636594"/>
              <a:gd name="connsiteY21" fmla="*/ 6247281 h 6516778"/>
              <a:gd name="connsiteX22" fmla="*/ 3421300 w 8636594"/>
              <a:gd name="connsiteY22" fmla="*/ 6227263 h 6516778"/>
              <a:gd name="connsiteX23" fmla="*/ 3465680 w 8636594"/>
              <a:gd name="connsiteY23" fmla="*/ 6206893 h 6516778"/>
              <a:gd name="connsiteX24" fmla="*/ 3509548 w 8636594"/>
              <a:gd name="connsiteY24" fmla="*/ 6186174 h 6516778"/>
              <a:gd name="connsiteX25" fmla="*/ 3552910 w 8636594"/>
              <a:gd name="connsiteY25" fmla="*/ 6165110 h 6516778"/>
              <a:gd name="connsiteX26" fmla="*/ 3595773 w 8636594"/>
              <a:gd name="connsiteY26" fmla="*/ 6143704 h 6516778"/>
              <a:gd name="connsiteX27" fmla="*/ 3638142 w 8636594"/>
              <a:gd name="connsiteY27" fmla="*/ 6121960 h 6516778"/>
              <a:gd name="connsiteX28" fmla="*/ 3680024 w 8636594"/>
              <a:gd name="connsiteY28" fmla="*/ 6099881 h 6516778"/>
              <a:gd name="connsiteX29" fmla="*/ 3721426 w 8636594"/>
              <a:gd name="connsiteY29" fmla="*/ 6077471 h 6516778"/>
              <a:gd name="connsiteX30" fmla="*/ 3762353 w 8636594"/>
              <a:gd name="connsiteY30" fmla="*/ 6054733 h 6516778"/>
              <a:gd name="connsiteX31" fmla="*/ 3802812 w 8636594"/>
              <a:gd name="connsiteY31" fmla="*/ 6031671 h 6516778"/>
              <a:gd name="connsiteX32" fmla="*/ 3842810 w 8636594"/>
              <a:gd name="connsiteY32" fmla="*/ 6008288 h 6516778"/>
              <a:gd name="connsiteX33" fmla="*/ 3882352 w 8636594"/>
              <a:gd name="connsiteY33" fmla="*/ 5984588 h 6516778"/>
              <a:gd name="connsiteX34" fmla="*/ 3921445 w 8636594"/>
              <a:gd name="connsiteY34" fmla="*/ 5960574 h 6516778"/>
              <a:gd name="connsiteX35" fmla="*/ 3960096 w 8636594"/>
              <a:gd name="connsiteY35" fmla="*/ 5936250 h 6516778"/>
              <a:gd name="connsiteX36" fmla="*/ 3998311 w 8636594"/>
              <a:gd name="connsiteY36" fmla="*/ 5911619 h 6516778"/>
              <a:gd name="connsiteX37" fmla="*/ 4036095 w 8636594"/>
              <a:gd name="connsiteY37" fmla="*/ 5886685 h 6516778"/>
              <a:gd name="connsiteX38" fmla="*/ 4073456 w 8636594"/>
              <a:gd name="connsiteY38" fmla="*/ 5861452 h 6516778"/>
              <a:gd name="connsiteX39" fmla="*/ 4110400 w 8636594"/>
              <a:gd name="connsiteY39" fmla="*/ 5835922 h 6516778"/>
              <a:gd name="connsiteX40" fmla="*/ 4146933 w 8636594"/>
              <a:gd name="connsiteY40" fmla="*/ 5810100 h 6516778"/>
              <a:gd name="connsiteX41" fmla="*/ 4183061 w 8636594"/>
              <a:gd name="connsiteY41" fmla="*/ 5783988 h 6516778"/>
              <a:gd name="connsiteX42" fmla="*/ 4218791 w 8636594"/>
              <a:gd name="connsiteY42" fmla="*/ 5757591 h 6516778"/>
              <a:gd name="connsiteX43" fmla="*/ 4254129 w 8636594"/>
              <a:gd name="connsiteY43" fmla="*/ 5730912 h 6516778"/>
              <a:gd name="connsiteX44" fmla="*/ 4289081 w 8636594"/>
              <a:gd name="connsiteY44" fmla="*/ 5703955 h 6516778"/>
              <a:gd name="connsiteX45" fmla="*/ 4323654 w 8636594"/>
              <a:gd name="connsiteY45" fmla="*/ 5676722 h 6516778"/>
              <a:gd name="connsiteX46" fmla="*/ 4357854 w 8636594"/>
              <a:gd name="connsiteY46" fmla="*/ 5649218 h 6516778"/>
              <a:gd name="connsiteX47" fmla="*/ 4391688 w 8636594"/>
              <a:gd name="connsiteY47" fmla="*/ 5621446 h 6516778"/>
              <a:gd name="connsiteX48" fmla="*/ 4425162 w 8636594"/>
              <a:gd name="connsiteY48" fmla="*/ 5593409 h 6516778"/>
              <a:gd name="connsiteX49" fmla="*/ 4458281 w 8636594"/>
              <a:gd name="connsiteY49" fmla="*/ 5565111 h 6516778"/>
              <a:gd name="connsiteX50" fmla="*/ 4491053 w 8636594"/>
              <a:gd name="connsiteY50" fmla="*/ 5536556 h 6516778"/>
              <a:gd name="connsiteX51" fmla="*/ 4523484 w 8636594"/>
              <a:gd name="connsiteY51" fmla="*/ 5507747 h 6516778"/>
              <a:gd name="connsiteX52" fmla="*/ 4555580 w 8636594"/>
              <a:gd name="connsiteY52" fmla="*/ 5478687 h 6516778"/>
              <a:gd name="connsiteX53" fmla="*/ 4587347 w 8636594"/>
              <a:gd name="connsiteY53" fmla="*/ 5449380 h 6516778"/>
              <a:gd name="connsiteX54" fmla="*/ 4618793 w 8636594"/>
              <a:gd name="connsiteY54" fmla="*/ 5419830 h 6516778"/>
              <a:gd name="connsiteX55" fmla="*/ 4649922 w 8636594"/>
              <a:gd name="connsiteY55" fmla="*/ 5390040 h 6516778"/>
              <a:gd name="connsiteX56" fmla="*/ 4680742 w 8636594"/>
              <a:gd name="connsiteY56" fmla="*/ 5360014 h 6516778"/>
              <a:gd name="connsiteX57" fmla="*/ 4711259 w 8636594"/>
              <a:gd name="connsiteY57" fmla="*/ 5329755 h 6516778"/>
              <a:gd name="connsiteX58" fmla="*/ 4741478 w 8636594"/>
              <a:gd name="connsiteY58" fmla="*/ 5299266 h 6516778"/>
              <a:gd name="connsiteX59" fmla="*/ 4771408 w 8636594"/>
              <a:gd name="connsiteY59" fmla="*/ 5268551 h 6516778"/>
              <a:gd name="connsiteX60" fmla="*/ 4801053 w 8636594"/>
              <a:gd name="connsiteY60" fmla="*/ 5237614 h 6516778"/>
              <a:gd name="connsiteX61" fmla="*/ 4830420 w 8636594"/>
              <a:gd name="connsiteY61" fmla="*/ 5206458 h 6516778"/>
              <a:gd name="connsiteX62" fmla="*/ 4859516 w 8636594"/>
              <a:gd name="connsiteY62" fmla="*/ 5175087 h 6516778"/>
              <a:gd name="connsiteX63" fmla="*/ 4888347 w 8636594"/>
              <a:gd name="connsiteY63" fmla="*/ 5143504 h 6516778"/>
              <a:gd name="connsiteX64" fmla="*/ 4916919 w 8636594"/>
              <a:gd name="connsiteY64" fmla="*/ 5111713 h 6516778"/>
              <a:gd name="connsiteX65" fmla="*/ 4945238 w 8636594"/>
              <a:gd name="connsiteY65" fmla="*/ 5079717 h 6516778"/>
              <a:gd name="connsiteX66" fmla="*/ 4973311 w 8636594"/>
              <a:gd name="connsiteY66" fmla="*/ 5047519 h 6516778"/>
              <a:gd name="connsiteX67" fmla="*/ 5001145 w 8636594"/>
              <a:gd name="connsiteY67" fmla="*/ 5015124 h 6516778"/>
              <a:gd name="connsiteX68" fmla="*/ 5028745 w 8636594"/>
              <a:gd name="connsiteY68" fmla="*/ 4982535 h 6516778"/>
              <a:gd name="connsiteX69" fmla="*/ 5056117 w 8636594"/>
              <a:gd name="connsiteY69" fmla="*/ 4949755 h 6516778"/>
              <a:gd name="connsiteX70" fmla="*/ 5083269 w 8636594"/>
              <a:gd name="connsiteY70" fmla="*/ 4916787 h 6516778"/>
              <a:gd name="connsiteX71" fmla="*/ 5110207 w 8636594"/>
              <a:gd name="connsiteY71" fmla="*/ 4883636 h 6516778"/>
              <a:gd name="connsiteX72" fmla="*/ 5136937 w 8636594"/>
              <a:gd name="connsiteY72" fmla="*/ 4850305 h 6516778"/>
              <a:gd name="connsiteX73" fmla="*/ 5163464 w 8636594"/>
              <a:gd name="connsiteY73" fmla="*/ 4816797 h 6516778"/>
              <a:gd name="connsiteX74" fmla="*/ 5215940 w 8636594"/>
              <a:gd name="connsiteY74" fmla="*/ 4749265 h 6516778"/>
              <a:gd name="connsiteX75" fmla="*/ 5267684 w 8636594"/>
              <a:gd name="connsiteY75" fmla="*/ 4681068 h 6516778"/>
              <a:gd name="connsiteX76" fmla="*/ 5318748 w 8636594"/>
              <a:gd name="connsiteY76" fmla="*/ 4612234 h 6516778"/>
              <a:gd name="connsiteX77" fmla="*/ 5369182 w 8636594"/>
              <a:gd name="connsiteY77" fmla="*/ 4542793 h 6516778"/>
              <a:gd name="connsiteX78" fmla="*/ 5419038 w 8636594"/>
              <a:gd name="connsiteY78" fmla="*/ 4472771 h 6516778"/>
              <a:gd name="connsiteX79" fmla="*/ 5468365 w 8636594"/>
              <a:gd name="connsiteY79" fmla="*/ 4402196 h 6516778"/>
              <a:gd name="connsiteX80" fmla="*/ 5517215 w 8636594"/>
              <a:gd name="connsiteY80" fmla="*/ 4331098 h 6516778"/>
              <a:gd name="connsiteX81" fmla="*/ 5565637 w 8636594"/>
              <a:gd name="connsiteY81" fmla="*/ 4259503 h 6516778"/>
              <a:gd name="connsiteX82" fmla="*/ 5613684 w 8636594"/>
              <a:gd name="connsiteY82" fmla="*/ 4187441 h 6516778"/>
              <a:gd name="connsiteX83" fmla="*/ 5685160 w 8636594"/>
              <a:gd name="connsiteY83" fmla="*/ 4078531 h 6516778"/>
              <a:gd name="connsiteX84" fmla="*/ 5756074 w 8636594"/>
              <a:gd name="connsiteY84" fmla="*/ 3968727 h 6516778"/>
              <a:gd name="connsiteX85" fmla="*/ 5873483 w 8636594"/>
              <a:gd name="connsiteY85" fmla="*/ 3783989 h 6516778"/>
              <a:gd name="connsiteX86" fmla="*/ 6203209 w 8636594"/>
              <a:gd name="connsiteY86" fmla="*/ 3258640 h 6516778"/>
              <a:gd name="connsiteX87" fmla="*/ 6299430 w 8636594"/>
              <a:gd name="connsiteY87" fmla="*/ 3107321 h 6516778"/>
              <a:gd name="connsiteX88" fmla="*/ 6372650 w 8636594"/>
              <a:gd name="connsiteY88" fmla="*/ 2993735 h 6516778"/>
              <a:gd name="connsiteX89" fmla="*/ 6453197 w 8636594"/>
              <a:gd name="connsiteY89" fmla="*/ 2869788 h 6516778"/>
              <a:gd name="connsiteX90" fmla="*/ 6564167 w 8636594"/>
              <a:gd name="connsiteY90" fmla="*/ 2696807 h 6516778"/>
              <a:gd name="connsiteX91" fmla="*/ 6976233 w 8636594"/>
              <a:gd name="connsiteY91" fmla="*/ 2045274 h 6516778"/>
              <a:gd name="connsiteX92" fmla="*/ 7086755 w 8636594"/>
              <a:gd name="connsiteY92" fmla="*/ 1872743 h 6516778"/>
              <a:gd name="connsiteX93" fmla="*/ 7170279 w 8636594"/>
              <a:gd name="connsiteY93" fmla="*/ 1744202 h 6516778"/>
              <a:gd name="connsiteX94" fmla="*/ 7226351 w 8636594"/>
              <a:gd name="connsiteY94" fmla="*/ 1659017 h 6516778"/>
              <a:gd name="connsiteX95" fmla="*/ 7282789 w 8636594"/>
              <a:gd name="connsiteY95" fmla="*/ 1574303 h 6516778"/>
              <a:gd name="connsiteX96" fmla="*/ 7339643 w 8636594"/>
              <a:gd name="connsiteY96" fmla="*/ 1490113 h 6516778"/>
              <a:gd name="connsiteX97" fmla="*/ 7396957 w 8636594"/>
              <a:gd name="connsiteY97" fmla="*/ 1406503 h 6516778"/>
              <a:gd name="connsiteX98" fmla="*/ 7454781 w 8636594"/>
              <a:gd name="connsiteY98" fmla="*/ 1323526 h 6516778"/>
              <a:gd name="connsiteX99" fmla="*/ 7513161 w 8636594"/>
              <a:gd name="connsiteY99" fmla="*/ 1241237 h 6516778"/>
              <a:gd name="connsiteX100" fmla="*/ 7572144 w 8636594"/>
              <a:gd name="connsiteY100" fmla="*/ 1159689 h 6516778"/>
              <a:gd name="connsiteX101" fmla="*/ 7601877 w 8636594"/>
              <a:gd name="connsiteY101" fmla="*/ 1119210 h 6516778"/>
              <a:gd name="connsiteX102" fmla="*/ 7631779 w 8636594"/>
              <a:gd name="connsiteY102" fmla="*/ 1078937 h 6516778"/>
              <a:gd name="connsiteX103" fmla="*/ 7661855 w 8636594"/>
              <a:gd name="connsiteY103" fmla="*/ 1038876 h 6516778"/>
              <a:gd name="connsiteX104" fmla="*/ 7692111 w 8636594"/>
              <a:gd name="connsiteY104" fmla="*/ 999035 h 6516778"/>
              <a:gd name="connsiteX105" fmla="*/ 7722554 w 8636594"/>
              <a:gd name="connsiteY105" fmla="*/ 959419 h 6516778"/>
              <a:gd name="connsiteX106" fmla="*/ 7753190 w 8636594"/>
              <a:gd name="connsiteY106" fmla="*/ 920037 h 6516778"/>
              <a:gd name="connsiteX107" fmla="*/ 7784023 w 8636594"/>
              <a:gd name="connsiteY107" fmla="*/ 880894 h 6516778"/>
              <a:gd name="connsiteX108" fmla="*/ 7815061 w 8636594"/>
              <a:gd name="connsiteY108" fmla="*/ 841997 h 6516778"/>
              <a:gd name="connsiteX109" fmla="*/ 7846308 w 8636594"/>
              <a:gd name="connsiteY109" fmla="*/ 803354 h 6516778"/>
              <a:gd name="connsiteX110" fmla="*/ 7877772 w 8636594"/>
              <a:gd name="connsiteY110" fmla="*/ 764970 h 6516778"/>
              <a:gd name="connsiteX111" fmla="*/ 7909458 w 8636594"/>
              <a:gd name="connsiteY111" fmla="*/ 726853 h 6516778"/>
              <a:gd name="connsiteX112" fmla="*/ 7941371 w 8636594"/>
              <a:gd name="connsiteY112" fmla="*/ 689010 h 6516778"/>
              <a:gd name="connsiteX113" fmla="*/ 7973518 w 8636594"/>
              <a:gd name="connsiteY113" fmla="*/ 651447 h 6516778"/>
              <a:gd name="connsiteX114" fmla="*/ 8005905 w 8636594"/>
              <a:gd name="connsiteY114" fmla="*/ 614171 h 6516778"/>
              <a:gd name="connsiteX115" fmla="*/ 8038538 w 8636594"/>
              <a:gd name="connsiteY115" fmla="*/ 577189 h 6516778"/>
              <a:gd name="connsiteX116" fmla="*/ 8071421 w 8636594"/>
              <a:gd name="connsiteY116" fmla="*/ 540507 h 6516778"/>
              <a:gd name="connsiteX117" fmla="*/ 8104563 w 8636594"/>
              <a:gd name="connsiteY117" fmla="*/ 504132 h 6516778"/>
              <a:gd name="connsiteX118" fmla="*/ 8137967 w 8636594"/>
              <a:gd name="connsiteY118" fmla="*/ 468072 h 6516778"/>
              <a:gd name="connsiteX119" fmla="*/ 8171641 w 8636594"/>
              <a:gd name="connsiteY119" fmla="*/ 432332 h 6516778"/>
              <a:gd name="connsiteX120" fmla="*/ 8205590 w 8636594"/>
              <a:gd name="connsiteY120" fmla="*/ 396920 h 6516778"/>
              <a:gd name="connsiteX121" fmla="*/ 8239820 w 8636594"/>
              <a:gd name="connsiteY121" fmla="*/ 361843 h 6516778"/>
              <a:gd name="connsiteX122" fmla="*/ 8274337 w 8636594"/>
              <a:gd name="connsiteY122" fmla="*/ 327107 h 6516778"/>
              <a:gd name="connsiteX123" fmla="*/ 8309147 w 8636594"/>
              <a:gd name="connsiteY123" fmla="*/ 292718 h 6516778"/>
              <a:gd name="connsiteX124" fmla="*/ 8344256 w 8636594"/>
              <a:gd name="connsiteY124" fmla="*/ 258685 h 6516778"/>
              <a:gd name="connsiteX125" fmla="*/ 8379669 w 8636594"/>
              <a:gd name="connsiteY125" fmla="*/ 225013 h 6516778"/>
              <a:gd name="connsiteX126" fmla="*/ 8415394 w 8636594"/>
              <a:gd name="connsiteY126" fmla="*/ 191709 h 6516778"/>
              <a:gd name="connsiteX127" fmla="*/ 8451434 w 8636594"/>
              <a:gd name="connsiteY127" fmla="*/ 158780 h 6516778"/>
              <a:gd name="connsiteX128" fmla="*/ 8487798 w 8636594"/>
              <a:gd name="connsiteY128" fmla="*/ 126233 h 6516778"/>
              <a:gd name="connsiteX129" fmla="*/ 8524489 w 8636594"/>
              <a:gd name="connsiteY129" fmla="*/ 94075 h 6516778"/>
              <a:gd name="connsiteX130" fmla="*/ 8561515 w 8636594"/>
              <a:gd name="connsiteY130" fmla="*/ 62312 h 6516778"/>
              <a:gd name="connsiteX131" fmla="*/ 8598881 w 8636594"/>
              <a:gd name="connsiteY131" fmla="*/ 30951 h 6516778"/>
              <a:gd name="connsiteX132" fmla="*/ 8636594 w 8636594"/>
              <a:gd name="connsiteY132" fmla="*/ 0 h 6516778"/>
              <a:gd name="connsiteX0" fmla="*/ 8636594 w 8636594"/>
              <a:gd name="connsiteY0" fmla="*/ 0 h 6502876"/>
              <a:gd name="connsiteX1" fmla="*/ 5293 w 8636594"/>
              <a:gd name="connsiteY1" fmla="*/ 0 h 6502876"/>
              <a:gd name="connsiteX2" fmla="*/ 0 w 8636594"/>
              <a:gd name="connsiteY2" fmla="*/ 5587843 h 6502876"/>
              <a:gd name="connsiteX3" fmla="*/ 1594033 w 8636594"/>
              <a:gd name="connsiteY3" fmla="*/ 5600057 h 6502876"/>
              <a:gd name="connsiteX4" fmla="*/ 1686068 w 8636594"/>
              <a:gd name="connsiteY4" fmla="*/ 5599745 h 6502876"/>
              <a:gd name="connsiteX5" fmla="*/ 2636364 w 8636594"/>
              <a:gd name="connsiteY5" fmla="*/ 6502876 h 6502876"/>
              <a:gd name="connsiteX6" fmla="*/ 2689804 w 8636594"/>
              <a:gd name="connsiteY6" fmla="*/ 6488565 h 6502876"/>
              <a:gd name="connsiteX7" fmla="*/ 2742629 w 8636594"/>
              <a:gd name="connsiteY7" fmla="*/ 6473849 h 6502876"/>
              <a:gd name="connsiteX8" fmla="*/ 2794848 w 8636594"/>
              <a:gd name="connsiteY8" fmla="*/ 6458731 h 6502876"/>
              <a:gd name="connsiteX9" fmla="*/ 2846466 w 8636594"/>
              <a:gd name="connsiteY9" fmla="*/ 6443216 h 6502876"/>
              <a:gd name="connsiteX10" fmla="*/ 2897488 w 8636594"/>
              <a:gd name="connsiteY10" fmla="*/ 6427305 h 6502876"/>
              <a:gd name="connsiteX11" fmla="*/ 2947923 w 8636594"/>
              <a:gd name="connsiteY11" fmla="*/ 6411004 h 6502876"/>
              <a:gd name="connsiteX12" fmla="*/ 2997775 w 8636594"/>
              <a:gd name="connsiteY12" fmla="*/ 6394316 h 6502876"/>
              <a:gd name="connsiteX13" fmla="*/ 3047052 w 8636594"/>
              <a:gd name="connsiteY13" fmla="*/ 6377243 h 6502876"/>
              <a:gd name="connsiteX14" fmla="*/ 3095759 w 8636594"/>
              <a:gd name="connsiteY14" fmla="*/ 6359791 h 6502876"/>
              <a:gd name="connsiteX15" fmla="*/ 3143903 w 8636594"/>
              <a:gd name="connsiteY15" fmla="*/ 6341961 h 6502876"/>
              <a:gd name="connsiteX16" fmla="*/ 3191491 w 8636594"/>
              <a:gd name="connsiteY16" fmla="*/ 6323757 h 6502876"/>
              <a:gd name="connsiteX17" fmla="*/ 3238528 w 8636594"/>
              <a:gd name="connsiteY17" fmla="*/ 6305184 h 6502876"/>
              <a:gd name="connsiteX18" fmla="*/ 3285021 w 8636594"/>
              <a:gd name="connsiteY18" fmla="*/ 6286245 h 6502876"/>
              <a:gd name="connsiteX19" fmla="*/ 3330977 w 8636594"/>
              <a:gd name="connsiteY19" fmla="*/ 6266942 h 6502876"/>
              <a:gd name="connsiteX20" fmla="*/ 3376401 w 8636594"/>
              <a:gd name="connsiteY20" fmla="*/ 6247281 h 6502876"/>
              <a:gd name="connsiteX21" fmla="*/ 3421300 w 8636594"/>
              <a:gd name="connsiteY21" fmla="*/ 6227263 h 6502876"/>
              <a:gd name="connsiteX22" fmla="*/ 3465680 w 8636594"/>
              <a:gd name="connsiteY22" fmla="*/ 6206893 h 6502876"/>
              <a:gd name="connsiteX23" fmla="*/ 3509548 w 8636594"/>
              <a:gd name="connsiteY23" fmla="*/ 6186174 h 6502876"/>
              <a:gd name="connsiteX24" fmla="*/ 3552910 w 8636594"/>
              <a:gd name="connsiteY24" fmla="*/ 6165110 h 6502876"/>
              <a:gd name="connsiteX25" fmla="*/ 3595773 w 8636594"/>
              <a:gd name="connsiteY25" fmla="*/ 6143704 h 6502876"/>
              <a:gd name="connsiteX26" fmla="*/ 3638142 w 8636594"/>
              <a:gd name="connsiteY26" fmla="*/ 6121960 h 6502876"/>
              <a:gd name="connsiteX27" fmla="*/ 3680024 w 8636594"/>
              <a:gd name="connsiteY27" fmla="*/ 6099881 h 6502876"/>
              <a:gd name="connsiteX28" fmla="*/ 3721426 w 8636594"/>
              <a:gd name="connsiteY28" fmla="*/ 6077471 h 6502876"/>
              <a:gd name="connsiteX29" fmla="*/ 3762353 w 8636594"/>
              <a:gd name="connsiteY29" fmla="*/ 6054733 h 6502876"/>
              <a:gd name="connsiteX30" fmla="*/ 3802812 w 8636594"/>
              <a:gd name="connsiteY30" fmla="*/ 6031671 h 6502876"/>
              <a:gd name="connsiteX31" fmla="*/ 3842810 w 8636594"/>
              <a:gd name="connsiteY31" fmla="*/ 6008288 h 6502876"/>
              <a:gd name="connsiteX32" fmla="*/ 3882352 w 8636594"/>
              <a:gd name="connsiteY32" fmla="*/ 5984588 h 6502876"/>
              <a:gd name="connsiteX33" fmla="*/ 3921445 w 8636594"/>
              <a:gd name="connsiteY33" fmla="*/ 5960574 h 6502876"/>
              <a:gd name="connsiteX34" fmla="*/ 3960096 w 8636594"/>
              <a:gd name="connsiteY34" fmla="*/ 5936250 h 6502876"/>
              <a:gd name="connsiteX35" fmla="*/ 3998311 w 8636594"/>
              <a:gd name="connsiteY35" fmla="*/ 5911619 h 6502876"/>
              <a:gd name="connsiteX36" fmla="*/ 4036095 w 8636594"/>
              <a:gd name="connsiteY36" fmla="*/ 5886685 h 6502876"/>
              <a:gd name="connsiteX37" fmla="*/ 4073456 w 8636594"/>
              <a:gd name="connsiteY37" fmla="*/ 5861452 h 6502876"/>
              <a:gd name="connsiteX38" fmla="*/ 4110400 w 8636594"/>
              <a:gd name="connsiteY38" fmla="*/ 5835922 h 6502876"/>
              <a:gd name="connsiteX39" fmla="*/ 4146933 w 8636594"/>
              <a:gd name="connsiteY39" fmla="*/ 5810100 h 6502876"/>
              <a:gd name="connsiteX40" fmla="*/ 4183061 w 8636594"/>
              <a:gd name="connsiteY40" fmla="*/ 5783988 h 6502876"/>
              <a:gd name="connsiteX41" fmla="*/ 4218791 w 8636594"/>
              <a:gd name="connsiteY41" fmla="*/ 5757591 h 6502876"/>
              <a:gd name="connsiteX42" fmla="*/ 4254129 w 8636594"/>
              <a:gd name="connsiteY42" fmla="*/ 5730912 h 6502876"/>
              <a:gd name="connsiteX43" fmla="*/ 4289081 w 8636594"/>
              <a:gd name="connsiteY43" fmla="*/ 5703955 h 6502876"/>
              <a:gd name="connsiteX44" fmla="*/ 4323654 w 8636594"/>
              <a:gd name="connsiteY44" fmla="*/ 5676722 h 6502876"/>
              <a:gd name="connsiteX45" fmla="*/ 4357854 w 8636594"/>
              <a:gd name="connsiteY45" fmla="*/ 5649218 h 6502876"/>
              <a:gd name="connsiteX46" fmla="*/ 4391688 w 8636594"/>
              <a:gd name="connsiteY46" fmla="*/ 5621446 h 6502876"/>
              <a:gd name="connsiteX47" fmla="*/ 4425162 w 8636594"/>
              <a:gd name="connsiteY47" fmla="*/ 5593409 h 6502876"/>
              <a:gd name="connsiteX48" fmla="*/ 4458281 w 8636594"/>
              <a:gd name="connsiteY48" fmla="*/ 5565111 h 6502876"/>
              <a:gd name="connsiteX49" fmla="*/ 4491053 w 8636594"/>
              <a:gd name="connsiteY49" fmla="*/ 5536556 h 6502876"/>
              <a:gd name="connsiteX50" fmla="*/ 4523484 w 8636594"/>
              <a:gd name="connsiteY50" fmla="*/ 5507747 h 6502876"/>
              <a:gd name="connsiteX51" fmla="*/ 4555580 w 8636594"/>
              <a:gd name="connsiteY51" fmla="*/ 5478687 h 6502876"/>
              <a:gd name="connsiteX52" fmla="*/ 4587347 w 8636594"/>
              <a:gd name="connsiteY52" fmla="*/ 5449380 h 6502876"/>
              <a:gd name="connsiteX53" fmla="*/ 4618793 w 8636594"/>
              <a:gd name="connsiteY53" fmla="*/ 5419830 h 6502876"/>
              <a:gd name="connsiteX54" fmla="*/ 4649922 w 8636594"/>
              <a:gd name="connsiteY54" fmla="*/ 5390040 h 6502876"/>
              <a:gd name="connsiteX55" fmla="*/ 4680742 w 8636594"/>
              <a:gd name="connsiteY55" fmla="*/ 5360014 h 6502876"/>
              <a:gd name="connsiteX56" fmla="*/ 4711259 w 8636594"/>
              <a:gd name="connsiteY56" fmla="*/ 5329755 h 6502876"/>
              <a:gd name="connsiteX57" fmla="*/ 4741478 w 8636594"/>
              <a:gd name="connsiteY57" fmla="*/ 5299266 h 6502876"/>
              <a:gd name="connsiteX58" fmla="*/ 4771408 w 8636594"/>
              <a:gd name="connsiteY58" fmla="*/ 5268551 h 6502876"/>
              <a:gd name="connsiteX59" fmla="*/ 4801053 w 8636594"/>
              <a:gd name="connsiteY59" fmla="*/ 5237614 h 6502876"/>
              <a:gd name="connsiteX60" fmla="*/ 4830420 w 8636594"/>
              <a:gd name="connsiteY60" fmla="*/ 5206458 h 6502876"/>
              <a:gd name="connsiteX61" fmla="*/ 4859516 w 8636594"/>
              <a:gd name="connsiteY61" fmla="*/ 5175087 h 6502876"/>
              <a:gd name="connsiteX62" fmla="*/ 4888347 w 8636594"/>
              <a:gd name="connsiteY62" fmla="*/ 5143504 h 6502876"/>
              <a:gd name="connsiteX63" fmla="*/ 4916919 w 8636594"/>
              <a:gd name="connsiteY63" fmla="*/ 5111713 h 6502876"/>
              <a:gd name="connsiteX64" fmla="*/ 4945238 w 8636594"/>
              <a:gd name="connsiteY64" fmla="*/ 5079717 h 6502876"/>
              <a:gd name="connsiteX65" fmla="*/ 4973311 w 8636594"/>
              <a:gd name="connsiteY65" fmla="*/ 5047519 h 6502876"/>
              <a:gd name="connsiteX66" fmla="*/ 5001145 w 8636594"/>
              <a:gd name="connsiteY66" fmla="*/ 5015124 h 6502876"/>
              <a:gd name="connsiteX67" fmla="*/ 5028745 w 8636594"/>
              <a:gd name="connsiteY67" fmla="*/ 4982535 h 6502876"/>
              <a:gd name="connsiteX68" fmla="*/ 5056117 w 8636594"/>
              <a:gd name="connsiteY68" fmla="*/ 4949755 h 6502876"/>
              <a:gd name="connsiteX69" fmla="*/ 5083269 w 8636594"/>
              <a:gd name="connsiteY69" fmla="*/ 4916787 h 6502876"/>
              <a:gd name="connsiteX70" fmla="*/ 5110207 w 8636594"/>
              <a:gd name="connsiteY70" fmla="*/ 4883636 h 6502876"/>
              <a:gd name="connsiteX71" fmla="*/ 5136937 w 8636594"/>
              <a:gd name="connsiteY71" fmla="*/ 4850305 h 6502876"/>
              <a:gd name="connsiteX72" fmla="*/ 5163464 w 8636594"/>
              <a:gd name="connsiteY72" fmla="*/ 4816797 h 6502876"/>
              <a:gd name="connsiteX73" fmla="*/ 5215940 w 8636594"/>
              <a:gd name="connsiteY73" fmla="*/ 4749265 h 6502876"/>
              <a:gd name="connsiteX74" fmla="*/ 5267684 w 8636594"/>
              <a:gd name="connsiteY74" fmla="*/ 4681068 h 6502876"/>
              <a:gd name="connsiteX75" fmla="*/ 5318748 w 8636594"/>
              <a:gd name="connsiteY75" fmla="*/ 4612234 h 6502876"/>
              <a:gd name="connsiteX76" fmla="*/ 5369182 w 8636594"/>
              <a:gd name="connsiteY76" fmla="*/ 4542793 h 6502876"/>
              <a:gd name="connsiteX77" fmla="*/ 5419038 w 8636594"/>
              <a:gd name="connsiteY77" fmla="*/ 4472771 h 6502876"/>
              <a:gd name="connsiteX78" fmla="*/ 5468365 w 8636594"/>
              <a:gd name="connsiteY78" fmla="*/ 4402196 h 6502876"/>
              <a:gd name="connsiteX79" fmla="*/ 5517215 w 8636594"/>
              <a:gd name="connsiteY79" fmla="*/ 4331098 h 6502876"/>
              <a:gd name="connsiteX80" fmla="*/ 5565637 w 8636594"/>
              <a:gd name="connsiteY80" fmla="*/ 4259503 h 6502876"/>
              <a:gd name="connsiteX81" fmla="*/ 5613684 w 8636594"/>
              <a:gd name="connsiteY81" fmla="*/ 4187441 h 6502876"/>
              <a:gd name="connsiteX82" fmla="*/ 5685160 w 8636594"/>
              <a:gd name="connsiteY82" fmla="*/ 4078531 h 6502876"/>
              <a:gd name="connsiteX83" fmla="*/ 5756074 w 8636594"/>
              <a:gd name="connsiteY83" fmla="*/ 3968727 h 6502876"/>
              <a:gd name="connsiteX84" fmla="*/ 5873483 w 8636594"/>
              <a:gd name="connsiteY84" fmla="*/ 3783989 h 6502876"/>
              <a:gd name="connsiteX85" fmla="*/ 6203209 w 8636594"/>
              <a:gd name="connsiteY85" fmla="*/ 3258640 h 6502876"/>
              <a:gd name="connsiteX86" fmla="*/ 6299430 w 8636594"/>
              <a:gd name="connsiteY86" fmla="*/ 3107321 h 6502876"/>
              <a:gd name="connsiteX87" fmla="*/ 6372650 w 8636594"/>
              <a:gd name="connsiteY87" fmla="*/ 2993735 h 6502876"/>
              <a:gd name="connsiteX88" fmla="*/ 6453197 w 8636594"/>
              <a:gd name="connsiteY88" fmla="*/ 2869788 h 6502876"/>
              <a:gd name="connsiteX89" fmla="*/ 6564167 w 8636594"/>
              <a:gd name="connsiteY89" fmla="*/ 2696807 h 6502876"/>
              <a:gd name="connsiteX90" fmla="*/ 6976233 w 8636594"/>
              <a:gd name="connsiteY90" fmla="*/ 2045274 h 6502876"/>
              <a:gd name="connsiteX91" fmla="*/ 7086755 w 8636594"/>
              <a:gd name="connsiteY91" fmla="*/ 1872743 h 6502876"/>
              <a:gd name="connsiteX92" fmla="*/ 7170279 w 8636594"/>
              <a:gd name="connsiteY92" fmla="*/ 1744202 h 6502876"/>
              <a:gd name="connsiteX93" fmla="*/ 7226351 w 8636594"/>
              <a:gd name="connsiteY93" fmla="*/ 1659017 h 6502876"/>
              <a:gd name="connsiteX94" fmla="*/ 7282789 w 8636594"/>
              <a:gd name="connsiteY94" fmla="*/ 1574303 h 6502876"/>
              <a:gd name="connsiteX95" fmla="*/ 7339643 w 8636594"/>
              <a:gd name="connsiteY95" fmla="*/ 1490113 h 6502876"/>
              <a:gd name="connsiteX96" fmla="*/ 7396957 w 8636594"/>
              <a:gd name="connsiteY96" fmla="*/ 1406503 h 6502876"/>
              <a:gd name="connsiteX97" fmla="*/ 7454781 w 8636594"/>
              <a:gd name="connsiteY97" fmla="*/ 1323526 h 6502876"/>
              <a:gd name="connsiteX98" fmla="*/ 7513161 w 8636594"/>
              <a:gd name="connsiteY98" fmla="*/ 1241237 h 6502876"/>
              <a:gd name="connsiteX99" fmla="*/ 7572144 w 8636594"/>
              <a:gd name="connsiteY99" fmla="*/ 1159689 h 6502876"/>
              <a:gd name="connsiteX100" fmla="*/ 7601877 w 8636594"/>
              <a:gd name="connsiteY100" fmla="*/ 1119210 h 6502876"/>
              <a:gd name="connsiteX101" fmla="*/ 7631779 w 8636594"/>
              <a:gd name="connsiteY101" fmla="*/ 1078937 h 6502876"/>
              <a:gd name="connsiteX102" fmla="*/ 7661855 w 8636594"/>
              <a:gd name="connsiteY102" fmla="*/ 1038876 h 6502876"/>
              <a:gd name="connsiteX103" fmla="*/ 7692111 w 8636594"/>
              <a:gd name="connsiteY103" fmla="*/ 999035 h 6502876"/>
              <a:gd name="connsiteX104" fmla="*/ 7722554 w 8636594"/>
              <a:gd name="connsiteY104" fmla="*/ 959419 h 6502876"/>
              <a:gd name="connsiteX105" fmla="*/ 7753190 w 8636594"/>
              <a:gd name="connsiteY105" fmla="*/ 920037 h 6502876"/>
              <a:gd name="connsiteX106" fmla="*/ 7784023 w 8636594"/>
              <a:gd name="connsiteY106" fmla="*/ 880894 h 6502876"/>
              <a:gd name="connsiteX107" fmla="*/ 7815061 w 8636594"/>
              <a:gd name="connsiteY107" fmla="*/ 841997 h 6502876"/>
              <a:gd name="connsiteX108" fmla="*/ 7846308 w 8636594"/>
              <a:gd name="connsiteY108" fmla="*/ 803354 h 6502876"/>
              <a:gd name="connsiteX109" fmla="*/ 7877772 w 8636594"/>
              <a:gd name="connsiteY109" fmla="*/ 764970 h 6502876"/>
              <a:gd name="connsiteX110" fmla="*/ 7909458 w 8636594"/>
              <a:gd name="connsiteY110" fmla="*/ 726853 h 6502876"/>
              <a:gd name="connsiteX111" fmla="*/ 7941371 w 8636594"/>
              <a:gd name="connsiteY111" fmla="*/ 689010 h 6502876"/>
              <a:gd name="connsiteX112" fmla="*/ 7973518 w 8636594"/>
              <a:gd name="connsiteY112" fmla="*/ 651447 h 6502876"/>
              <a:gd name="connsiteX113" fmla="*/ 8005905 w 8636594"/>
              <a:gd name="connsiteY113" fmla="*/ 614171 h 6502876"/>
              <a:gd name="connsiteX114" fmla="*/ 8038538 w 8636594"/>
              <a:gd name="connsiteY114" fmla="*/ 577189 h 6502876"/>
              <a:gd name="connsiteX115" fmla="*/ 8071421 w 8636594"/>
              <a:gd name="connsiteY115" fmla="*/ 540507 h 6502876"/>
              <a:gd name="connsiteX116" fmla="*/ 8104563 w 8636594"/>
              <a:gd name="connsiteY116" fmla="*/ 504132 h 6502876"/>
              <a:gd name="connsiteX117" fmla="*/ 8137967 w 8636594"/>
              <a:gd name="connsiteY117" fmla="*/ 468072 h 6502876"/>
              <a:gd name="connsiteX118" fmla="*/ 8171641 w 8636594"/>
              <a:gd name="connsiteY118" fmla="*/ 432332 h 6502876"/>
              <a:gd name="connsiteX119" fmla="*/ 8205590 w 8636594"/>
              <a:gd name="connsiteY119" fmla="*/ 396920 h 6502876"/>
              <a:gd name="connsiteX120" fmla="*/ 8239820 w 8636594"/>
              <a:gd name="connsiteY120" fmla="*/ 361843 h 6502876"/>
              <a:gd name="connsiteX121" fmla="*/ 8274337 w 8636594"/>
              <a:gd name="connsiteY121" fmla="*/ 327107 h 6502876"/>
              <a:gd name="connsiteX122" fmla="*/ 8309147 w 8636594"/>
              <a:gd name="connsiteY122" fmla="*/ 292718 h 6502876"/>
              <a:gd name="connsiteX123" fmla="*/ 8344256 w 8636594"/>
              <a:gd name="connsiteY123" fmla="*/ 258685 h 6502876"/>
              <a:gd name="connsiteX124" fmla="*/ 8379669 w 8636594"/>
              <a:gd name="connsiteY124" fmla="*/ 225013 h 6502876"/>
              <a:gd name="connsiteX125" fmla="*/ 8415394 w 8636594"/>
              <a:gd name="connsiteY125" fmla="*/ 191709 h 6502876"/>
              <a:gd name="connsiteX126" fmla="*/ 8451434 w 8636594"/>
              <a:gd name="connsiteY126" fmla="*/ 158780 h 6502876"/>
              <a:gd name="connsiteX127" fmla="*/ 8487798 w 8636594"/>
              <a:gd name="connsiteY127" fmla="*/ 126233 h 6502876"/>
              <a:gd name="connsiteX128" fmla="*/ 8524489 w 8636594"/>
              <a:gd name="connsiteY128" fmla="*/ 94075 h 6502876"/>
              <a:gd name="connsiteX129" fmla="*/ 8561515 w 8636594"/>
              <a:gd name="connsiteY129" fmla="*/ 62312 h 6502876"/>
              <a:gd name="connsiteX130" fmla="*/ 8598881 w 8636594"/>
              <a:gd name="connsiteY130" fmla="*/ 30951 h 6502876"/>
              <a:gd name="connsiteX131" fmla="*/ 8636594 w 8636594"/>
              <a:gd name="connsiteY131" fmla="*/ 0 h 6502876"/>
              <a:gd name="connsiteX0" fmla="*/ 8636594 w 8636594"/>
              <a:gd name="connsiteY0" fmla="*/ 0 h 6488565"/>
              <a:gd name="connsiteX1" fmla="*/ 5293 w 8636594"/>
              <a:gd name="connsiteY1" fmla="*/ 0 h 6488565"/>
              <a:gd name="connsiteX2" fmla="*/ 0 w 8636594"/>
              <a:gd name="connsiteY2" fmla="*/ 5587843 h 6488565"/>
              <a:gd name="connsiteX3" fmla="*/ 1594033 w 8636594"/>
              <a:gd name="connsiteY3" fmla="*/ 5600057 h 6488565"/>
              <a:gd name="connsiteX4" fmla="*/ 1686068 w 8636594"/>
              <a:gd name="connsiteY4" fmla="*/ 5599745 h 6488565"/>
              <a:gd name="connsiteX5" fmla="*/ 2689804 w 8636594"/>
              <a:gd name="connsiteY5" fmla="*/ 6488565 h 6488565"/>
              <a:gd name="connsiteX6" fmla="*/ 2742629 w 8636594"/>
              <a:gd name="connsiteY6" fmla="*/ 6473849 h 6488565"/>
              <a:gd name="connsiteX7" fmla="*/ 2794848 w 8636594"/>
              <a:gd name="connsiteY7" fmla="*/ 6458731 h 6488565"/>
              <a:gd name="connsiteX8" fmla="*/ 2846466 w 8636594"/>
              <a:gd name="connsiteY8" fmla="*/ 6443216 h 6488565"/>
              <a:gd name="connsiteX9" fmla="*/ 2897488 w 8636594"/>
              <a:gd name="connsiteY9" fmla="*/ 6427305 h 6488565"/>
              <a:gd name="connsiteX10" fmla="*/ 2947923 w 8636594"/>
              <a:gd name="connsiteY10" fmla="*/ 6411004 h 6488565"/>
              <a:gd name="connsiteX11" fmla="*/ 2997775 w 8636594"/>
              <a:gd name="connsiteY11" fmla="*/ 6394316 h 6488565"/>
              <a:gd name="connsiteX12" fmla="*/ 3047052 w 8636594"/>
              <a:gd name="connsiteY12" fmla="*/ 6377243 h 6488565"/>
              <a:gd name="connsiteX13" fmla="*/ 3095759 w 8636594"/>
              <a:gd name="connsiteY13" fmla="*/ 6359791 h 6488565"/>
              <a:gd name="connsiteX14" fmla="*/ 3143903 w 8636594"/>
              <a:gd name="connsiteY14" fmla="*/ 6341961 h 6488565"/>
              <a:gd name="connsiteX15" fmla="*/ 3191491 w 8636594"/>
              <a:gd name="connsiteY15" fmla="*/ 6323757 h 6488565"/>
              <a:gd name="connsiteX16" fmla="*/ 3238528 w 8636594"/>
              <a:gd name="connsiteY16" fmla="*/ 6305184 h 6488565"/>
              <a:gd name="connsiteX17" fmla="*/ 3285021 w 8636594"/>
              <a:gd name="connsiteY17" fmla="*/ 6286245 h 6488565"/>
              <a:gd name="connsiteX18" fmla="*/ 3330977 w 8636594"/>
              <a:gd name="connsiteY18" fmla="*/ 6266942 h 6488565"/>
              <a:gd name="connsiteX19" fmla="*/ 3376401 w 8636594"/>
              <a:gd name="connsiteY19" fmla="*/ 6247281 h 6488565"/>
              <a:gd name="connsiteX20" fmla="*/ 3421300 w 8636594"/>
              <a:gd name="connsiteY20" fmla="*/ 6227263 h 6488565"/>
              <a:gd name="connsiteX21" fmla="*/ 3465680 w 8636594"/>
              <a:gd name="connsiteY21" fmla="*/ 6206893 h 6488565"/>
              <a:gd name="connsiteX22" fmla="*/ 3509548 w 8636594"/>
              <a:gd name="connsiteY22" fmla="*/ 6186174 h 6488565"/>
              <a:gd name="connsiteX23" fmla="*/ 3552910 w 8636594"/>
              <a:gd name="connsiteY23" fmla="*/ 6165110 h 6488565"/>
              <a:gd name="connsiteX24" fmla="*/ 3595773 w 8636594"/>
              <a:gd name="connsiteY24" fmla="*/ 6143704 h 6488565"/>
              <a:gd name="connsiteX25" fmla="*/ 3638142 w 8636594"/>
              <a:gd name="connsiteY25" fmla="*/ 6121960 h 6488565"/>
              <a:gd name="connsiteX26" fmla="*/ 3680024 w 8636594"/>
              <a:gd name="connsiteY26" fmla="*/ 6099881 h 6488565"/>
              <a:gd name="connsiteX27" fmla="*/ 3721426 w 8636594"/>
              <a:gd name="connsiteY27" fmla="*/ 6077471 h 6488565"/>
              <a:gd name="connsiteX28" fmla="*/ 3762353 w 8636594"/>
              <a:gd name="connsiteY28" fmla="*/ 6054733 h 6488565"/>
              <a:gd name="connsiteX29" fmla="*/ 3802812 w 8636594"/>
              <a:gd name="connsiteY29" fmla="*/ 6031671 h 6488565"/>
              <a:gd name="connsiteX30" fmla="*/ 3842810 w 8636594"/>
              <a:gd name="connsiteY30" fmla="*/ 6008288 h 6488565"/>
              <a:gd name="connsiteX31" fmla="*/ 3882352 w 8636594"/>
              <a:gd name="connsiteY31" fmla="*/ 5984588 h 6488565"/>
              <a:gd name="connsiteX32" fmla="*/ 3921445 w 8636594"/>
              <a:gd name="connsiteY32" fmla="*/ 5960574 h 6488565"/>
              <a:gd name="connsiteX33" fmla="*/ 3960096 w 8636594"/>
              <a:gd name="connsiteY33" fmla="*/ 5936250 h 6488565"/>
              <a:gd name="connsiteX34" fmla="*/ 3998311 w 8636594"/>
              <a:gd name="connsiteY34" fmla="*/ 5911619 h 6488565"/>
              <a:gd name="connsiteX35" fmla="*/ 4036095 w 8636594"/>
              <a:gd name="connsiteY35" fmla="*/ 5886685 h 6488565"/>
              <a:gd name="connsiteX36" fmla="*/ 4073456 w 8636594"/>
              <a:gd name="connsiteY36" fmla="*/ 5861452 h 6488565"/>
              <a:gd name="connsiteX37" fmla="*/ 4110400 w 8636594"/>
              <a:gd name="connsiteY37" fmla="*/ 5835922 h 6488565"/>
              <a:gd name="connsiteX38" fmla="*/ 4146933 w 8636594"/>
              <a:gd name="connsiteY38" fmla="*/ 5810100 h 6488565"/>
              <a:gd name="connsiteX39" fmla="*/ 4183061 w 8636594"/>
              <a:gd name="connsiteY39" fmla="*/ 5783988 h 6488565"/>
              <a:gd name="connsiteX40" fmla="*/ 4218791 w 8636594"/>
              <a:gd name="connsiteY40" fmla="*/ 5757591 h 6488565"/>
              <a:gd name="connsiteX41" fmla="*/ 4254129 w 8636594"/>
              <a:gd name="connsiteY41" fmla="*/ 5730912 h 6488565"/>
              <a:gd name="connsiteX42" fmla="*/ 4289081 w 8636594"/>
              <a:gd name="connsiteY42" fmla="*/ 5703955 h 6488565"/>
              <a:gd name="connsiteX43" fmla="*/ 4323654 w 8636594"/>
              <a:gd name="connsiteY43" fmla="*/ 5676722 h 6488565"/>
              <a:gd name="connsiteX44" fmla="*/ 4357854 w 8636594"/>
              <a:gd name="connsiteY44" fmla="*/ 5649218 h 6488565"/>
              <a:gd name="connsiteX45" fmla="*/ 4391688 w 8636594"/>
              <a:gd name="connsiteY45" fmla="*/ 5621446 h 6488565"/>
              <a:gd name="connsiteX46" fmla="*/ 4425162 w 8636594"/>
              <a:gd name="connsiteY46" fmla="*/ 5593409 h 6488565"/>
              <a:gd name="connsiteX47" fmla="*/ 4458281 w 8636594"/>
              <a:gd name="connsiteY47" fmla="*/ 5565111 h 6488565"/>
              <a:gd name="connsiteX48" fmla="*/ 4491053 w 8636594"/>
              <a:gd name="connsiteY48" fmla="*/ 5536556 h 6488565"/>
              <a:gd name="connsiteX49" fmla="*/ 4523484 w 8636594"/>
              <a:gd name="connsiteY49" fmla="*/ 5507747 h 6488565"/>
              <a:gd name="connsiteX50" fmla="*/ 4555580 w 8636594"/>
              <a:gd name="connsiteY50" fmla="*/ 5478687 h 6488565"/>
              <a:gd name="connsiteX51" fmla="*/ 4587347 w 8636594"/>
              <a:gd name="connsiteY51" fmla="*/ 5449380 h 6488565"/>
              <a:gd name="connsiteX52" fmla="*/ 4618793 w 8636594"/>
              <a:gd name="connsiteY52" fmla="*/ 5419830 h 6488565"/>
              <a:gd name="connsiteX53" fmla="*/ 4649922 w 8636594"/>
              <a:gd name="connsiteY53" fmla="*/ 5390040 h 6488565"/>
              <a:gd name="connsiteX54" fmla="*/ 4680742 w 8636594"/>
              <a:gd name="connsiteY54" fmla="*/ 5360014 h 6488565"/>
              <a:gd name="connsiteX55" fmla="*/ 4711259 w 8636594"/>
              <a:gd name="connsiteY55" fmla="*/ 5329755 h 6488565"/>
              <a:gd name="connsiteX56" fmla="*/ 4741478 w 8636594"/>
              <a:gd name="connsiteY56" fmla="*/ 5299266 h 6488565"/>
              <a:gd name="connsiteX57" fmla="*/ 4771408 w 8636594"/>
              <a:gd name="connsiteY57" fmla="*/ 5268551 h 6488565"/>
              <a:gd name="connsiteX58" fmla="*/ 4801053 w 8636594"/>
              <a:gd name="connsiteY58" fmla="*/ 5237614 h 6488565"/>
              <a:gd name="connsiteX59" fmla="*/ 4830420 w 8636594"/>
              <a:gd name="connsiteY59" fmla="*/ 5206458 h 6488565"/>
              <a:gd name="connsiteX60" fmla="*/ 4859516 w 8636594"/>
              <a:gd name="connsiteY60" fmla="*/ 5175087 h 6488565"/>
              <a:gd name="connsiteX61" fmla="*/ 4888347 w 8636594"/>
              <a:gd name="connsiteY61" fmla="*/ 5143504 h 6488565"/>
              <a:gd name="connsiteX62" fmla="*/ 4916919 w 8636594"/>
              <a:gd name="connsiteY62" fmla="*/ 5111713 h 6488565"/>
              <a:gd name="connsiteX63" fmla="*/ 4945238 w 8636594"/>
              <a:gd name="connsiteY63" fmla="*/ 5079717 h 6488565"/>
              <a:gd name="connsiteX64" fmla="*/ 4973311 w 8636594"/>
              <a:gd name="connsiteY64" fmla="*/ 5047519 h 6488565"/>
              <a:gd name="connsiteX65" fmla="*/ 5001145 w 8636594"/>
              <a:gd name="connsiteY65" fmla="*/ 5015124 h 6488565"/>
              <a:gd name="connsiteX66" fmla="*/ 5028745 w 8636594"/>
              <a:gd name="connsiteY66" fmla="*/ 4982535 h 6488565"/>
              <a:gd name="connsiteX67" fmla="*/ 5056117 w 8636594"/>
              <a:gd name="connsiteY67" fmla="*/ 4949755 h 6488565"/>
              <a:gd name="connsiteX68" fmla="*/ 5083269 w 8636594"/>
              <a:gd name="connsiteY68" fmla="*/ 4916787 h 6488565"/>
              <a:gd name="connsiteX69" fmla="*/ 5110207 w 8636594"/>
              <a:gd name="connsiteY69" fmla="*/ 4883636 h 6488565"/>
              <a:gd name="connsiteX70" fmla="*/ 5136937 w 8636594"/>
              <a:gd name="connsiteY70" fmla="*/ 4850305 h 6488565"/>
              <a:gd name="connsiteX71" fmla="*/ 5163464 w 8636594"/>
              <a:gd name="connsiteY71" fmla="*/ 4816797 h 6488565"/>
              <a:gd name="connsiteX72" fmla="*/ 5215940 w 8636594"/>
              <a:gd name="connsiteY72" fmla="*/ 4749265 h 6488565"/>
              <a:gd name="connsiteX73" fmla="*/ 5267684 w 8636594"/>
              <a:gd name="connsiteY73" fmla="*/ 4681068 h 6488565"/>
              <a:gd name="connsiteX74" fmla="*/ 5318748 w 8636594"/>
              <a:gd name="connsiteY74" fmla="*/ 4612234 h 6488565"/>
              <a:gd name="connsiteX75" fmla="*/ 5369182 w 8636594"/>
              <a:gd name="connsiteY75" fmla="*/ 4542793 h 6488565"/>
              <a:gd name="connsiteX76" fmla="*/ 5419038 w 8636594"/>
              <a:gd name="connsiteY76" fmla="*/ 4472771 h 6488565"/>
              <a:gd name="connsiteX77" fmla="*/ 5468365 w 8636594"/>
              <a:gd name="connsiteY77" fmla="*/ 4402196 h 6488565"/>
              <a:gd name="connsiteX78" fmla="*/ 5517215 w 8636594"/>
              <a:gd name="connsiteY78" fmla="*/ 4331098 h 6488565"/>
              <a:gd name="connsiteX79" fmla="*/ 5565637 w 8636594"/>
              <a:gd name="connsiteY79" fmla="*/ 4259503 h 6488565"/>
              <a:gd name="connsiteX80" fmla="*/ 5613684 w 8636594"/>
              <a:gd name="connsiteY80" fmla="*/ 4187441 h 6488565"/>
              <a:gd name="connsiteX81" fmla="*/ 5685160 w 8636594"/>
              <a:gd name="connsiteY81" fmla="*/ 4078531 h 6488565"/>
              <a:gd name="connsiteX82" fmla="*/ 5756074 w 8636594"/>
              <a:gd name="connsiteY82" fmla="*/ 3968727 h 6488565"/>
              <a:gd name="connsiteX83" fmla="*/ 5873483 w 8636594"/>
              <a:gd name="connsiteY83" fmla="*/ 3783989 h 6488565"/>
              <a:gd name="connsiteX84" fmla="*/ 6203209 w 8636594"/>
              <a:gd name="connsiteY84" fmla="*/ 3258640 h 6488565"/>
              <a:gd name="connsiteX85" fmla="*/ 6299430 w 8636594"/>
              <a:gd name="connsiteY85" fmla="*/ 3107321 h 6488565"/>
              <a:gd name="connsiteX86" fmla="*/ 6372650 w 8636594"/>
              <a:gd name="connsiteY86" fmla="*/ 2993735 h 6488565"/>
              <a:gd name="connsiteX87" fmla="*/ 6453197 w 8636594"/>
              <a:gd name="connsiteY87" fmla="*/ 2869788 h 6488565"/>
              <a:gd name="connsiteX88" fmla="*/ 6564167 w 8636594"/>
              <a:gd name="connsiteY88" fmla="*/ 2696807 h 6488565"/>
              <a:gd name="connsiteX89" fmla="*/ 6976233 w 8636594"/>
              <a:gd name="connsiteY89" fmla="*/ 2045274 h 6488565"/>
              <a:gd name="connsiteX90" fmla="*/ 7086755 w 8636594"/>
              <a:gd name="connsiteY90" fmla="*/ 1872743 h 6488565"/>
              <a:gd name="connsiteX91" fmla="*/ 7170279 w 8636594"/>
              <a:gd name="connsiteY91" fmla="*/ 1744202 h 6488565"/>
              <a:gd name="connsiteX92" fmla="*/ 7226351 w 8636594"/>
              <a:gd name="connsiteY92" fmla="*/ 1659017 h 6488565"/>
              <a:gd name="connsiteX93" fmla="*/ 7282789 w 8636594"/>
              <a:gd name="connsiteY93" fmla="*/ 1574303 h 6488565"/>
              <a:gd name="connsiteX94" fmla="*/ 7339643 w 8636594"/>
              <a:gd name="connsiteY94" fmla="*/ 1490113 h 6488565"/>
              <a:gd name="connsiteX95" fmla="*/ 7396957 w 8636594"/>
              <a:gd name="connsiteY95" fmla="*/ 1406503 h 6488565"/>
              <a:gd name="connsiteX96" fmla="*/ 7454781 w 8636594"/>
              <a:gd name="connsiteY96" fmla="*/ 1323526 h 6488565"/>
              <a:gd name="connsiteX97" fmla="*/ 7513161 w 8636594"/>
              <a:gd name="connsiteY97" fmla="*/ 1241237 h 6488565"/>
              <a:gd name="connsiteX98" fmla="*/ 7572144 w 8636594"/>
              <a:gd name="connsiteY98" fmla="*/ 1159689 h 6488565"/>
              <a:gd name="connsiteX99" fmla="*/ 7601877 w 8636594"/>
              <a:gd name="connsiteY99" fmla="*/ 1119210 h 6488565"/>
              <a:gd name="connsiteX100" fmla="*/ 7631779 w 8636594"/>
              <a:gd name="connsiteY100" fmla="*/ 1078937 h 6488565"/>
              <a:gd name="connsiteX101" fmla="*/ 7661855 w 8636594"/>
              <a:gd name="connsiteY101" fmla="*/ 1038876 h 6488565"/>
              <a:gd name="connsiteX102" fmla="*/ 7692111 w 8636594"/>
              <a:gd name="connsiteY102" fmla="*/ 999035 h 6488565"/>
              <a:gd name="connsiteX103" fmla="*/ 7722554 w 8636594"/>
              <a:gd name="connsiteY103" fmla="*/ 959419 h 6488565"/>
              <a:gd name="connsiteX104" fmla="*/ 7753190 w 8636594"/>
              <a:gd name="connsiteY104" fmla="*/ 920037 h 6488565"/>
              <a:gd name="connsiteX105" fmla="*/ 7784023 w 8636594"/>
              <a:gd name="connsiteY105" fmla="*/ 880894 h 6488565"/>
              <a:gd name="connsiteX106" fmla="*/ 7815061 w 8636594"/>
              <a:gd name="connsiteY106" fmla="*/ 841997 h 6488565"/>
              <a:gd name="connsiteX107" fmla="*/ 7846308 w 8636594"/>
              <a:gd name="connsiteY107" fmla="*/ 803354 h 6488565"/>
              <a:gd name="connsiteX108" fmla="*/ 7877772 w 8636594"/>
              <a:gd name="connsiteY108" fmla="*/ 764970 h 6488565"/>
              <a:gd name="connsiteX109" fmla="*/ 7909458 w 8636594"/>
              <a:gd name="connsiteY109" fmla="*/ 726853 h 6488565"/>
              <a:gd name="connsiteX110" fmla="*/ 7941371 w 8636594"/>
              <a:gd name="connsiteY110" fmla="*/ 689010 h 6488565"/>
              <a:gd name="connsiteX111" fmla="*/ 7973518 w 8636594"/>
              <a:gd name="connsiteY111" fmla="*/ 651447 h 6488565"/>
              <a:gd name="connsiteX112" fmla="*/ 8005905 w 8636594"/>
              <a:gd name="connsiteY112" fmla="*/ 614171 h 6488565"/>
              <a:gd name="connsiteX113" fmla="*/ 8038538 w 8636594"/>
              <a:gd name="connsiteY113" fmla="*/ 577189 h 6488565"/>
              <a:gd name="connsiteX114" fmla="*/ 8071421 w 8636594"/>
              <a:gd name="connsiteY114" fmla="*/ 540507 h 6488565"/>
              <a:gd name="connsiteX115" fmla="*/ 8104563 w 8636594"/>
              <a:gd name="connsiteY115" fmla="*/ 504132 h 6488565"/>
              <a:gd name="connsiteX116" fmla="*/ 8137967 w 8636594"/>
              <a:gd name="connsiteY116" fmla="*/ 468072 h 6488565"/>
              <a:gd name="connsiteX117" fmla="*/ 8171641 w 8636594"/>
              <a:gd name="connsiteY117" fmla="*/ 432332 h 6488565"/>
              <a:gd name="connsiteX118" fmla="*/ 8205590 w 8636594"/>
              <a:gd name="connsiteY118" fmla="*/ 396920 h 6488565"/>
              <a:gd name="connsiteX119" fmla="*/ 8239820 w 8636594"/>
              <a:gd name="connsiteY119" fmla="*/ 361843 h 6488565"/>
              <a:gd name="connsiteX120" fmla="*/ 8274337 w 8636594"/>
              <a:gd name="connsiteY120" fmla="*/ 327107 h 6488565"/>
              <a:gd name="connsiteX121" fmla="*/ 8309147 w 8636594"/>
              <a:gd name="connsiteY121" fmla="*/ 292718 h 6488565"/>
              <a:gd name="connsiteX122" fmla="*/ 8344256 w 8636594"/>
              <a:gd name="connsiteY122" fmla="*/ 258685 h 6488565"/>
              <a:gd name="connsiteX123" fmla="*/ 8379669 w 8636594"/>
              <a:gd name="connsiteY123" fmla="*/ 225013 h 6488565"/>
              <a:gd name="connsiteX124" fmla="*/ 8415394 w 8636594"/>
              <a:gd name="connsiteY124" fmla="*/ 191709 h 6488565"/>
              <a:gd name="connsiteX125" fmla="*/ 8451434 w 8636594"/>
              <a:gd name="connsiteY125" fmla="*/ 158780 h 6488565"/>
              <a:gd name="connsiteX126" fmla="*/ 8487798 w 8636594"/>
              <a:gd name="connsiteY126" fmla="*/ 126233 h 6488565"/>
              <a:gd name="connsiteX127" fmla="*/ 8524489 w 8636594"/>
              <a:gd name="connsiteY127" fmla="*/ 94075 h 6488565"/>
              <a:gd name="connsiteX128" fmla="*/ 8561515 w 8636594"/>
              <a:gd name="connsiteY128" fmla="*/ 62312 h 6488565"/>
              <a:gd name="connsiteX129" fmla="*/ 8598881 w 8636594"/>
              <a:gd name="connsiteY129" fmla="*/ 30951 h 6488565"/>
              <a:gd name="connsiteX130" fmla="*/ 8636594 w 8636594"/>
              <a:gd name="connsiteY130" fmla="*/ 0 h 6488565"/>
              <a:gd name="connsiteX0" fmla="*/ 8636594 w 8636594"/>
              <a:gd name="connsiteY0" fmla="*/ 0 h 6473849"/>
              <a:gd name="connsiteX1" fmla="*/ 5293 w 8636594"/>
              <a:gd name="connsiteY1" fmla="*/ 0 h 6473849"/>
              <a:gd name="connsiteX2" fmla="*/ 0 w 8636594"/>
              <a:gd name="connsiteY2" fmla="*/ 5587843 h 6473849"/>
              <a:gd name="connsiteX3" fmla="*/ 1594033 w 8636594"/>
              <a:gd name="connsiteY3" fmla="*/ 5600057 h 6473849"/>
              <a:gd name="connsiteX4" fmla="*/ 1686068 w 8636594"/>
              <a:gd name="connsiteY4" fmla="*/ 5599745 h 6473849"/>
              <a:gd name="connsiteX5" fmla="*/ 2742629 w 8636594"/>
              <a:gd name="connsiteY5" fmla="*/ 6473849 h 6473849"/>
              <a:gd name="connsiteX6" fmla="*/ 2794848 w 8636594"/>
              <a:gd name="connsiteY6" fmla="*/ 6458731 h 6473849"/>
              <a:gd name="connsiteX7" fmla="*/ 2846466 w 8636594"/>
              <a:gd name="connsiteY7" fmla="*/ 6443216 h 6473849"/>
              <a:gd name="connsiteX8" fmla="*/ 2897488 w 8636594"/>
              <a:gd name="connsiteY8" fmla="*/ 6427305 h 6473849"/>
              <a:gd name="connsiteX9" fmla="*/ 2947923 w 8636594"/>
              <a:gd name="connsiteY9" fmla="*/ 6411004 h 6473849"/>
              <a:gd name="connsiteX10" fmla="*/ 2997775 w 8636594"/>
              <a:gd name="connsiteY10" fmla="*/ 6394316 h 6473849"/>
              <a:gd name="connsiteX11" fmla="*/ 3047052 w 8636594"/>
              <a:gd name="connsiteY11" fmla="*/ 6377243 h 6473849"/>
              <a:gd name="connsiteX12" fmla="*/ 3095759 w 8636594"/>
              <a:gd name="connsiteY12" fmla="*/ 6359791 h 6473849"/>
              <a:gd name="connsiteX13" fmla="*/ 3143903 w 8636594"/>
              <a:gd name="connsiteY13" fmla="*/ 6341961 h 6473849"/>
              <a:gd name="connsiteX14" fmla="*/ 3191491 w 8636594"/>
              <a:gd name="connsiteY14" fmla="*/ 6323757 h 6473849"/>
              <a:gd name="connsiteX15" fmla="*/ 3238528 w 8636594"/>
              <a:gd name="connsiteY15" fmla="*/ 6305184 h 6473849"/>
              <a:gd name="connsiteX16" fmla="*/ 3285021 w 8636594"/>
              <a:gd name="connsiteY16" fmla="*/ 6286245 h 6473849"/>
              <a:gd name="connsiteX17" fmla="*/ 3330977 w 8636594"/>
              <a:gd name="connsiteY17" fmla="*/ 6266942 h 6473849"/>
              <a:gd name="connsiteX18" fmla="*/ 3376401 w 8636594"/>
              <a:gd name="connsiteY18" fmla="*/ 6247281 h 6473849"/>
              <a:gd name="connsiteX19" fmla="*/ 3421300 w 8636594"/>
              <a:gd name="connsiteY19" fmla="*/ 6227263 h 6473849"/>
              <a:gd name="connsiteX20" fmla="*/ 3465680 w 8636594"/>
              <a:gd name="connsiteY20" fmla="*/ 6206893 h 6473849"/>
              <a:gd name="connsiteX21" fmla="*/ 3509548 w 8636594"/>
              <a:gd name="connsiteY21" fmla="*/ 6186174 h 6473849"/>
              <a:gd name="connsiteX22" fmla="*/ 3552910 w 8636594"/>
              <a:gd name="connsiteY22" fmla="*/ 6165110 h 6473849"/>
              <a:gd name="connsiteX23" fmla="*/ 3595773 w 8636594"/>
              <a:gd name="connsiteY23" fmla="*/ 6143704 h 6473849"/>
              <a:gd name="connsiteX24" fmla="*/ 3638142 w 8636594"/>
              <a:gd name="connsiteY24" fmla="*/ 6121960 h 6473849"/>
              <a:gd name="connsiteX25" fmla="*/ 3680024 w 8636594"/>
              <a:gd name="connsiteY25" fmla="*/ 6099881 h 6473849"/>
              <a:gd name="connsiteX26" fmla="*/ 3721426 w 8636594"/>
              <a:gd name="connsiteY26" fmla="*/ 6077471 h 6473849"/>
              <a:gd name="connsiteX27" fmla="*/ 3762353 w 8636594"/>
              <a:gd name="connsiteY27" fmla="*/ 6054733 h 6473849"/>
              <a:gd name="connsiteX28" fmla="*/ 3802812 w 8636594"/>
              <a:gd name="connsiteY28" fmla="*/ 6031671 h 6473849"/>
              <a:gd name="connsiteX29" fmla="*/ 3842810 w 8636594"/>
              <a:gd name="connsiteY29" fmla="*/ 6008288 h 6473849"/>
              <a:gd name="connsiteX30" fmla="*/ 3882352 w 8636594"/>
              <a:gd name="connsiteY30" fmla="*/ 5984588 h 6473849"/>
              <a:gd name="connsiteX31" fmla="*/ 3921445 w 8636594"/>
              <a:gd name="connsiteY31" fmla="*/ 5960574 h 6473849"/>
              <a:gd name="connsiteX32" fmla="*/ 3960096 w 8636594"/>
              <a:gd name="connsiteY32" fmla="*/ 5936250 h 6473849"/>
              <a:gd name="connsiteX33" fmla="*/ 3998311 w 8636594"/>
              <a:gd name="connsiteY33" fmla="*/ 5911619 h 6473849"/>
              <a:gd name="connsiteX34" fmla="*/ 4036095 w 8636594"/>
              <a:gd name="connsiteY34" fmla="*/ 5886685 h 6473849"/>
              <a:gd name="connsiteX35" fmla="*/ 4073456 w 8636594"/>
              <a:gd name="connsiteY35" fmla="*/ 5861452 h 6473849"/>
              <a:gd name="connsiteX36" fmla="*/ 4110400 w 8636594"/>
              <a:gd name="connsiteY36" fmla="*/ 5835922 h 6473849"/>
              <a:gd name="connsiteX37" fmla="*/ 4146933 w 8636594"/>
              <a:gd name="connsiteY37" fmla="*/ 5810100 h 6473849"/>
              <a:gd name="connsiteX38" fmla="*/ 4183061 w 8636594"/>
              <a:gd name="connsiteY38" fmla="*/ 5783988 h 6473849"/>
              <a:gd name="connsiteX39" fmla="*/ 4218791 w 8636594"/>
              <a:gd name="connsiteY39" fmla="*/ 5757591 h 6473849"/>
              <a:gd name="connsiteX40" fmla="*/ 4254129 w 8636594"/>
              <a:gd name="connsiteY40" fmla="*/ 5730912 h 6473849"/>
              <a:gd name="connsiteX41" fmla="*/ 4289081 w 8636594"/>
              <a:gd name="connsiteY41" fmla="*/ 5703955 h 6473849"/>
              <a:gd name="connsiteX42" fmla="*/ 4323654 w 8636594"/>
              <a:gd name="connsiteY42" fmla="*/ 5676722 h 6473849"/>
              <a:gd name="connsiteX43" fmla="*/ 4357854 w 8636594"/>
              <a:gd name="connsiteY43" fmla="*/ 5649218 h 6473849"/>
              <a:gd name="connsiteX44" fmla="*/ 4391688 w 8636594"/>
              <a:gd name="connsiteY44" fmla="*/ 5621446 h 6473849"/>
              <a:gd name="connsiteX45" fmla="*/ 4425162 w 8636594"/>
              <a:gd name="connsiteY45" fmla="*/ 5593409 h 6473849"/>
              <a:gd name="connsiteX46" fmla="*/ 4458281 w 8636594"/>
              <a:gd name="connsiteY46" fmla="*/ 5565111 h 6473849"/>
              <a:gd name="connsiteX47" fmla="*/ 4491053 w 8636594"/>
              <a:gd name="connsiteY47" fmla="*/ 5536556 h 6473849"/>
              <a:gd name="connsiteX48" fmla="*/ 4523484 w 8636594"/>
              <a:gd name="connsiteY48" fmla="*/ 5507747 h 6473849"/>
              <a:gd name="connsiteX49" fmla="*/ 4555580 w 8636594"/>
              <a:gd name="connsiteY49" fmla="*/ 5478687 h 6473849"/>
              <a:gd name="connsiteX50" fmla="*/ 4587347 w 8636594"/>
              <a:gd name="connsiteY50" fmla="*/ 5449380 h 6473849"/>
              <a:gd name="connsiteX51" fmla="*/ 4618793 w 8636594"/>
              <a:gd name="connsiteY51" fmla="*/ 5419830 h 6473849"/>
              <a:gd name="connsiteX52" fmla="*/ 4649922 w 8636594"/>
              <a:gd name="connsiteY52" fmla="*/ 5390040 h 6473849"/>
              <a:gd name="connsiteX53" fmla="*/ 4680742 w 8636594"/>
              <a:gd name="connsiteY53" fmla="*/ 5360014 h 6473849"/>
              <a:gd name="connsiteX54" fmla="*/ 4711259 w 8636594"/>
              <a:gd name="connsiteY54" fmla="*/ 5329755 h 6473849"/>
              <a:gd name="connsiteX55" fmla="*/ 4741478 w 8636594"/>
              <a:gd name="connsiteY55" fmla="*/ 5299266 h 6473849"/>
              <a:gd name="connsiteX56" fmla="*/ 4771408 w 8636594"/>
              <a:gd name="connsiteY56" fmla="*/ 5268551 h 6473849"/>
              <a:gd name="connsiteX57" fmla="*/ 4801053 w 8636594"/>
              <a:gd name="connsiteY57" fmla="*/ 5237614 h 6473849"/>
              <a:gd name="connsiteX58" fmla="*/ 4830420 w 8636594"/>
              <a:gd name="connsiteY58" fmla="*/ 5206458 h 6473849"/>
              <a:gd name="connsiteX59" fmla="*/ 4859516 w 8636594"/>
              <a:gd name="connsiteY59" fmla="*/ 5175087 h 6473849"/>
              <a:gd name="connsiteX60" fmla="*/ 4888347 w 8636594"/>
              <a:gd name="connsiteY60" fmla="*/ 5143504 h 6473849"/>
              <a:gd name="connsiteX61" fmla="*/ 4916919 w 8636594"/>
              <a:gd name="connsiteY61" fmla="*/ 5111713 h 6473849"/>
              <a:gd name="connsiteX62" fmla="*/ 4945238 w 8636594"/>
              <a:gd name="connsiteY62" fmla="*/ 5079717 h 6473849"/>
              <a:gd name="connsiteX63" fmla="*/ 4973311 w 8636594"/>
              <a:gd name="connsiteY63" fmla="*/ 5047519 h 6473849"/>
              <a:gd name="connsiteX64" fmla="*/ 5001145 w 8636594"/>
              <a:gd name="connsiteY64" fmla="*/ 5015124 h 6473849"/>
              <a:gd name="connsiteX65" fmla="*/ 5028745 w 8636594"/>
              <a:gd name="connsiteY65" fmla="*/ 4982535 h 6473849"/>
              <a:gd name="connsiteX66" fmla="*/ 5056117 w 8636594"/>
              <a:gd name="connsiteY66" fmla="*/ 4949755 h 6473849"/>
              <a:gd name="connsiteX67" fmla="*/ 5083269 w 8636594"/>
              <a:gd name="connsiteY67" fmla="*/ 4916787 h 6473849"/>
              <a:gd name="connsiteX68" fmla="*/ 5110207 w 8636594"/>
              <a:gd name="connsiteY68" fmla="*/ 4883636 h 6473849"/>
              <a:gd name="connsiteX69" fmla="*/ 5136937 w 8636594"/>
              <a:gd name="connsiteY69" fmla="*/ 4850305 h 6473849"/>
              <a:gd name="connsiteX70" fmla="*/ 5163464 w 8636594"/>
              <a:gd name="connsiteY70" fmla="*/ 4816797 h 6473849"/>
              <a:gd name="connsiteX71" fmla="*/ 5215940 w 8636594"/>
              <a:gd name="connsiteY71" fmla="*/ 4749265 h 6473849"/>
              <a:gd name="connsiteX72" fmla="*/ 5267684 w 8636594"/>
              <a:gd name="connsiteY72" fmla="*/ 4681068 h 6473849"/>
              <a:gd name="connsiteX73" fmla="*/ 5318748 w 8636594"/>
              <a:gd name="connsiteY73" fmla="*/ 4612234 h 6473849"/>
              <a:gd name="connsiteX74" fmla="*/ 5369182 w 8636594"/>
              <a:gd name="connsiteY74" fmla="*/ 4542793 h 6473849"/>
              <a:gd name="connsiteX75" fmla="*/ 5419038 w 8636594"/>
              <a:gd name="connsiteY75" fmla="*/ 4472771 h 6473849"/>
              <a:gd name="connsiteX76" fmla="*/ 5468365 w 8636594"/>
              <a:gd name="connsiteY76" fmla="*/ 4402196 h 6473849"/>
              <a:gd name="connsiteX77" fmla="*/ 5517215 w 8636594"/>
              <a:gd name="connsiteY77" fmla="*/ 4331098 h 6473849"/>
              <a:gd name="connsiteX78" fmla="*/ 5565637 w 8636594"/>
              <a:gd name="connsiteY78" fmla="*/ 4259503 h 6473849"/>
              <a:gd name="connsiteX79" fmla="*/ 5613684 w 8636594"/>
              <a:gd name="connsiteY79" fmla="*/ 4187441 h 6473849"/>
              <a:gd name="connsiteX80" fmla="*/ 5685160 w 8636594"/>
              <a:gd name="connsiteY80" fmla="*/ 4078531 h 6473849"/>
              <a:gd name="connsiteX81" fmla="*/ 5756074 w 8636594"/>
              <a:gd name="connsiteY81" fmla="*/ 3968727 h 6473849"/>
              <a:gd name="connsiteX82" fmla="*/ 5873483 w 8636594"/>
              <a:gd name="connsiteY82" fmla="*/ 3783989 h 6473849"/>
              <a:gd name="connsiteX83" fmla="*/ 6203209 w 8636594"/>
              <a:gd name="connsiteY83" fmla="*/ 3258640 h 6473849"/>
              <a:gd name="connsiteX84" fmla="*/ 6299430 w 8636594"/>
              <a:gd name="connsiteY84" fmla="*/ 3107321 h 6473849"/>
              <a:gd name="connsiteX85" fmla="*/ 6372650 w 8636594"/>
              <a:gd name="connsiteY85" fmla="*/ 2993735 h 6473849"/>
              <a:gd name="connsiteX86" fmla="*/ 6453197 w 8636594"/>
              <a:gd name="connsiteY86" fmla="*/ 2869788 h 6473849"/>
              <a:gd name="connsiteX87" fmla="*/ 6564167 w 8636594"/>
              <a:gd name="connsiteY87" fmla="*/ 2696807 h 6473849"/>
              <a:gd name="connsiteX88" fmla="*/ 6976233 w 8636594"/>
              <a:gd name="connsiteY88" fmla="*/ 2045274 h 6473849"/>
              <a:gd name="connsiteX89" fmla="*/ 7086755 w 8636594"/>
              <a:gd name="connsiteY89" fmla="*/ 1872743 h 6473849"/>
              <a:gd name="connsiteX90" fmla="*/ 7170279 w 8636594"/>
              <a:gd name="connsiteY90" fmla="*/ 1744202 h 6473849"/>
              <a:gd name="connsiteX91" fmla="*/ 7226351 w 8636594"/>
              <a:gd name="connsiteY91" fmla="*/ 1659017 h 6473849"/>
              <a:gd name="connsiteX92" fmla="*/ 7282789 w 8636594"/>
              <a:gd name="connsiteY92" fmla="*/ 1574303 h 6473849"/>
              <a:gd name="connsiteX93" fmla="*/ 7339643 w 8636594"/>
              <a:gd name="connsiteY93" fmla="*/ 1490113 h 6473849"/>
              <a:gd name="connsiteX94" fmla="*/ 7396957 w 8636594"/>
              <a:gd name="connsiteY94" fmla="*/ 1406503 h 6473849"/>
              <a:gd name="connsiteX95" fmla="*/ 7454781 w 8636594"/>
              <a:gd name="connsiteY95" fmla="*/ 1323526 h 6473849"/>
              <a:gd name="connsiteX96" fmla="*/ 7513161 w 8636594"/>
              <a:gd name="connsiteY96" fmla="*/ 1241237 h 6473849"/>
              <a:gd name="connsiteX97" fmla="*/ 7572144 w 8636594"/>
              <a:gd name="connsiteY97" fmla="*/ 1159689 h 6473849"/>
              <a:gd name="connsiteX98" fmla="*/ 7601877 w 8636594"/>
              <a:gd name="connsiteY98" fmla="*/ 1119210 h 6473849"/>
              <a:gd name="connsiteX99" fmla="*/ 7631779 w 8636594"/>
              <a:gd name="connsiteY99" fmla="*/ 1078937 h 6473849"/>
              <a:gd name="connsiteX100" fmla="*/ 7661855 w 8636594"/>
              <a:gd name="connsiteY100" fmla="*/ 1038876 h 6473849"/>
              <a:gd name="connsiteX101" fmla="*/ 7692111 w 8636594"/>
              <a:gd name="connsiteY101" fmla="*/ 999035 h 6473849"/>
              <a:gd name="connsiteX102" fmla="*/ 7722554 w 8636594"/>
              <a:gd name="connsiteY102" fmla="*/ 959419 h 6473849"/>
              <a:gd name="connsiteX103" fmla="*/ 7753190 w 8636594"/>
              <a:gd name="connsiteY103" fmla="*/ 920037 h 6473849"/>
              <a:gd name="connsiteX104" fmla="*/ 7784023 w 8636594"/>
              <a:gd name="connsiteY104" fmla="*/ 880894 h 6473849"/>
              <a:gd name="connsiteX105" fmla="*/ 7815061 w 8636594"/>
              <a:gd name="connsiteY105" fmla="*/ 841997 h 6473849"/>
              <a:gd name="connsiteX106" fmla="*/ 7846308 w 8636594"/>
              <a:gd name="connsiteY106" fmla="*/ 803354 h 6473849"/>
              <a:gd name="connsiteX107" fmla="*/ 7877772 w 8636594"/>
              <a:gd name="connsiteY107" fmla="*/ 764970 h 6473849"/>
              <a:gd name="connsiteX108" fmla="*/ 7909458 w 8636594"/>
              <a:gd name="connsiteY108" fmla="*/ 726853 h 6473849"/>
              <a:gd name="connsiteX109" fmla="*/ 7941371 w 8636594"/>
              <a:gd name="connsiteY109" fmla="*/ 689010 h 6473849"/>
              <a:gd name="connsiteX110" fmla="*/ 7973518 w 8636594"/>
              <a:gd name="connsiteY110" fmla="*/ 651447 h 6473849"/>
              <a:gd name="connsiteX111" fmla="*/ 8005905 w 8636594"/>
              <a:gd name="connsiteY111" fmla="*/ 614171 h 6473849"/>
              <a:gd name="connsiteX112" fmla="*/ 8038538 w 8636594"/>
              <a:gd name="connsiteY112" fmla="*/ 577189 h 6473849"/>
              <a:gd name="connsiteX113" fmla="*/ 8071421 w 8636594"/>
              <a:gd name="connsiteY113" fmla="*/ 540507 h 6473849"/>
              <a:gd name="connsiteX114" fmla="*/ 8104563 w 8636594"/>
              <a:gd name="connsiteY114" fmla="*/ 504132 h 6473849"/>
              <a:gd name="connsiteX115" fmla="*/ 8137967 w 8636594"/>
              <a:gd name="connsiteY115" fmla="*/ 468072 h 6473849"/>
              <a:gd name="connsiteX116" fmla="*/ 8171641 w 8636594"/>
              <a:gd name="connsiteY116" fmla="*/ 432332 h 6473849"/>
              <a:gd name="connsiteX117" fmla="*/ 8205590 w 8636594"/>
              <a:gd name="connsiteY117" fmla="*/ 396920 h 6473849"/>
              <a:gd name="connsiteX118" fmla="*/ 8239820 w 8636594"/>
              <a:gd name="connsiteY118" fmla="*/ 361843 h 6473849"/>
              <a:gd name="connsiteX119" fmla="*/ 8274337 w 8636594"/>
              <a:gd name="connsiteY119" fmla="*/ 327107 h 6473849"/>
              <a:gd name="connsiteX120" fmla="*/ 8309147 w 8636594"/>
              <a:gd name="connsiteY120" fmla="*/ 292718 h 6473849"/>
              <a:gd name="connsiteX121" fmla="*/ 8344256 w 8636594"/>
              <a:gd name="connsiteY121" fmla="*/ 258685 h 6473849"/>
              <a:gd name="connsiteX122" fmla="*/ 8379669 w 8636594"/>
              <a:gd name="connsiteY122" fmla="*/ 225013 h 6473849"/>
              <a:gd name="connsiteX123" fmla="*/ 8415394 w 8636594"/>
              <a:gd name="connsiteY123" fmla="*/ 191709 h 6473849"/>
              <a:gd name="connsiteX124" fmla="*/ 8451434 w 8636594"/>
              <a:gd name="connsiteY124" fmla="*/ 158780 h 6473849"/>
              <a:gd name="connsiteX125" fmla="*/ 8487798 w 8636594"/>
              <a:gd name="connsiteY125" fmla="*/ 126233 h 6473849"/>
              <a:gd name="connsiteX126" fmla="*/ 8524489 w 8636594"/>
              <a:gd name="connsiteY126" fmla="*/ 94075 h 6473849"/>
              <a:gd name="connsiteX127" fmla="*/ 8561515 w 8636594"/>
              <a:gd name="connsiteY127" fmla="*/ 62312 h 6473849"/>
              <a:gd name="connsiteX128" fmla="*/ 8598881 w 8636594"/>
              <a:gd name="connsiteY128" fmla="*/ 30951 h 6473849"/>
              <a:gd name="connsiteX129" fmla="*/ 8636594 w 8636594"/>
              <a:gd name="connsiteY129" fmla="*/ 0 h 6473849"/>
              <a:gd name="connsiteX0" fmla="*/ 8636594 w 8636594"/>
              <a:gd name="connsiteY0" fmla="*/ 0 h 6458731"/>
              <a:gd name="connsiteX1" fmla="*/ 5293 w 8636594"/>
              <a:gd name="connsiteY1" fmla="*/ 0 h 6458731"/>
              <a:gd name="connsiteX2" fmla="*/ 0 w 8636594"/>
              <a:gd name="connsiteY2" fmla="*/ 5587843 h 6458731"/>
              <a:gd name="connsiteX3" fmla="*/ 1594033 w 8636594"/>
              <a:gd name="connsiteY3" fmla="*/ 5600057 h 6458731"/>
              <a:gd name="connsiteX4" fmla="*/ 1686068 w 8636594"/>
              <a:gd name="connsiteY4" fmla="*/ 5599745 h 6458731"/>
              <a:gd name="connsiteX5" fmla="*/ 2794848 w 8636594"/>
              <a:gd name="connsiteY5" fmla="*/ 6458731 h 6458731"/>
              <a:gd name="connsiteX6" fmla="*/ 2846466 w 8636594"/>
              <a:gd name="connsiteY6" fmla="*/ 6443216 h 6458731"/>
              <a:gd name="connsiteX7" fmla="*/ 2897488 w 8636594"/>
              <a:gd name="connsiteY7" fmla="*/ 6427305 h 6458731"/>
              <a:gd name="connsiteX8" fmla="*/ 2947923 w 8636594"/>
              <a:gd name="connsiteY8" fmla="*/ 6411004 h 6458731"/>
              <a:gd name="connsiteX9" fmla="*/ 2997775 w 8636594"/>
              <a:gd name="connsiteY9" fmla="*/ 6394316 h 6458731"/>
              <a:gd name="connsiteX10" fmla="*/ 3047052 w 8636594"/>
              <a:gd name="connsiteY10" fmla="*/ 6377243 h 6458731"/>
              <a:gd name="connsiteX11" fmla="*/ 3095759 w 8636594"/>
              <a:gd name="connsiteY11" fmla="*/ 6359791 h 6458731"/>
              <a:gd name="connsiteX12" fmla="*/ 3143903 w 8636594"/>
              <a:gd name="connsiteY12" fmla="*/ 6341961 h 6458731"/>
              <a:gd name="connsiteX13" fmla="*/ 3191491 w 8636594"/>
              <a:gd name="connsiteY13" fmla="*/ 6323757 h 6458731"/>
              <a:gd name="connsiteX14" fmla="*/ 3238528 w 8636594"/>
              <a:gd name="connsiteY14" fmla="*/ 6305184 h 6458731"/>
              <a:gd name="connsiteX15" fmla="*/ 3285021 w 8636594"/>
              <a:gd name="connsiteY15" fmla="*/ 6286245 h 6458731"/>
              <a:gd name="connsiteX16" fmla="*/ 3330977 w 8636594"/>
              <a:gd name="connsiteY16" fmla="*/ 6266942 h 6458731"/>
              <a:gd name="connsiteX17" fmla="*/ 3376401 w 8636594"/>
              <a:gd name="connsiteY17" fmla="*/ 6247281 h 6458731"/>
              <a:gd name="connsiteX18" fmla="*/ 3421300 w 8636594"/>
              <a:gd name="connsiteY18" fmla="*/ 6227263 h 6458731"/>
              <a:gd name="connsiteX19" fmla="*/ 3465680 w 8636594"/>
              <a:gd name="connsiteY19" fmla="*/ 6206893 h 6458731"/>
              <a:gd name="connsiteX20" fmla="*/ 3509548 w 8636594"/>
              <a:gd name="connsiteY20" fmla="*/ 6186174 h 6458731"/>
              <a:gd name="connsiteX21" fmla="*/ 3552910 w 8636594"/>
              <a:gd name="connsiteY21" fmla="*/ 6165110 h 6458731"/>
              <a:gd name="connsiteX22" fmla="*/ 3595773 w 8636594"/>
              <a:gd name="connsiteY22" fmla="*/ 6143704 h 6458731"/>
              <a:gd name="connsiteX23" fmla="*/ 3638142 w 8636594"/>
              <a:gd name="connsiteY23" fmla="*/ 6121960 h 6458731"/>
              <a:gd name="connsiteX24" fmla="*/ 3680024 w 8636594"/>
              <a:gd name="connsiteY24" fmla="*/ 6099881 h 6458731"/>
              <a:gd name="connsiteX25" fmla="*/ 3721426 w 8636594"/>
              <a:gd name="connsiteY25" fmla="*/ 6077471 h 6458731"/>
              <a:gd name="connsiteX26" fmla="*/ 3762353 w 8636594"/>
              <a:gd name="connsiteY26" fmla="*/ 6054733 h 6458731"/>
              <a:gd name="connsiteX27" fmla="*/ 3802812 w 8636594"/>
              <a:gd name="connsiteY27" fmla="*/ 6031671 h 6458731"/>
              <a:gd name="connsiteX28" fmla="*/ 3842810 w 8636594"/>
              <a:gd name="connsiteY28" fmla="*/ 6008288 h 6458731"/>
              <a:gd name="connsiteX29" fmla="*/ 3882352 w 8636594"/>
              <a:gd name="connsiteY29" fmla="*/ 5984588 h 6458731"/>
              <a:gd name="connsiteX30" fmla="*/ 3921445 w 8636594"/>
              <a:gd name="connsiteY30" fmla="*/ 5960574 h 6458731"/>
              <a:gd name="connsiteX31" fmla="*/ 3960096 w 8636594"/>
              <a:gd name="connsiteY31" fmla="*/ 5936250 h 6458731"/>
              <a:gd name="connsiteX32" fmla="*/ 3998311 w 8636594"/>
              <a:gd name="connsiteY32" fmla="*/ 5911619 h 6458731"/>
              <a:gd name="connsiteX33" fmla="*/ 4036095 w 8636594"/>
              <a:gd name="connsiteY33" fmla="*/ 5886685 h 6458731"/>
              <a:gd name="connsiteX34" fmla="*/ 4073456 w 8636594"/>
              <a:gd name="connsiteY34" fmla="*/ 5861452 h 6458731"/>
              <a:gd name="connsiteX35" fmla="*/ 4110400 w 8636594"/>
              <a:gd name="connsiteY35" fmla="*/ 5835922 h 6458731"/>
              <a:gd name="connsiteX36" fmla="*/ 4146933 w 8636594"/>
              <a:gd name="connsiteY36" fmla="*/ 5810100 h 6458731"/>
              <a:gd name="connsiteX37" fmla="*/ 4183061 w 8636594"/>
              <a:gd name="connsiteY37" fmla="*/ 5783988 h 6458731"/>
              <a:gd name="connsiteX38" fmla="*/ 4218791 w 8636594"/>
              <a:gd name="connsiteY38" fmla="*/ 5757591 h 6458731"/>
              <a:gd name="connsiteX39" fmla="*/ 4254129 w 8636594"/>
              <a:gd name="connsiteY39" fmla="*/ 5730912 h 6458731"/>
              <a:gd name="connsiteX40" fmla="*/ 4289081 w 8636594"/>
              <a:gd name="connsiteY40" fmla="*/ 5703955 h 6458731"/>
              <a:gd name="connsiteX41" fmla="*/ 4323654 w 8636594"/>
              <a:gd name="connsiteY41" fmla="*/ 5676722 h 6458731"/>
              <a:gd name="connsiteX42" fmla="*/ 4357854 w 8636594"/>
              <a:gd name="connsiteY42" fmla="*/ 5649218 h 6458731"/>
              <a:gd name="connsiteX43" fmla="*/ 4391688 w 8636594"/>
              <a:gd name="connsiteY43" fmla="*/ 5621446 h 6458731"/>
              <a:gd name="connsiteX44" fmla="*/ 4425162 w 8636594"/>
              <a:gd name="connsiteY44" fmla="*/ 5593409 h 6458731"/>
              <a:gd name="connsiteX45" fmla="*/ 4458281 w 8636594"/>
              <a:gd name="connsiteY45" fmla="*/ 5565111 h 6458731"/>
              <a:gd name="connsiteX46" fmla="*/ 4491053 w 8636594"/>
              <a:gd name="connsiteY46" fmla="*/ 5536556 h 6458731"/>
              <a:gd name="connsiteX47" fmla="*/ 4523484 w 8636594"/>
              <a:gd name="connsiteY47" fmla="*/ 5507747 h 6458731"/>
              <a:gd name="connsiteX48" fmla="*/ 4555580 w 8636594"/>
              <a:gd name="connsiteY48" fmla="*/ 5478687 h 6458731"/>
              <a:gd name="connsiteX49" fmla="*/ 4587347 w 8636594"/>
              <a:gd name="connsiteY49" fmla="*/ 5449380 h 6458731"/>
              <a:gd name="connsiteX50" fmla="*/ 4618793 w 8636594"/>
              <a:gd name="connsiteY50" fmla="*/ 5419830 h 6458731"/>
              <a:gd name="connsiteX51" fmla="*/ 4649922 w 8636594"/>
              <a:gd name="connsiteY51" fmla="*/ 5390040 h 6458731"/>
              <a:gd name="connsiteX52" fmla="*/ 4680742 w 8636594"/>
              <a:gd name="connsiteY52" fmla="*/ 5360014 h 6458731"/>
              <a:gd name="connsiteX53" fmla="*/ 4711259 w 8636594"/>
              <a:gd name="connsiteY53" fmla="*/ 5329755 h 6458731"/>
              <a:gd name="connsiteX54" fmla="*/ 4741478 w 8636594"/>
              <a:gd name="connsiteY54" fmla="*/ 5299266 h 6458731"/>
              <a:gd name="connsiteX55" fmla="*/ 4771408 w 8636594"/>
              <a:gd name="connsiteY55" fmla="*/ 5268551 h 6458731"/>
              <a:gd name="connsiteX56" fmla="*/ 4801053 w 8636594"/>
              <a:gd name="connsiteY56" fmla="*/ 5237614 h 6458731"/>
              <a:gd name="connsiteX57" fmla="*/ 4830420 w 8636594"/>
              <a:gd name="connsiteY57" fmla="*/ 5206458 h 6458731"/>
              <a:gd name="connsiteX58" fmla="*/ 4859516 w 8636594"/>
              <a:gd name="connsiteY58" fmla="*/ 5175087 h 6458731"/>
              <a:gd name="connsiteX59" fmla="*/ 4888347 w 8636594"/>
              <a:gd name="connsiteY59" fmla="*/ 5143504 h 6458731"/>
              <a:gd name="connsiteX60" fmla="*/ 4916919 w 8636594"/>
              <a:gd name="connsiteY60" fmla="*/ 5111713 h 6458731"/>
              <a:gd name="connsiteX61" fmla="*/ 4945238 w 8636594"/>
              <a:gd name="connsiteY61" fmla="*/ 5079717 h 6458731"/>
              <a:gd name="connsiteX62" fmla="*/ 4973311 w 8636594"/>
              <a:gd name="connsiteY62" fmla="*/ 5047519 h 6458731"/>
              <a:gd name="connsiteX63" fmla="*/ 5001145 w 8636594"/>
              <a:gd name="connsiteY63" fmla="*/ 5015124 h 6458731"/>
              <a:gd name="connsiteX64" fmla="*/ 5028745 w 8636594"/>
              <a:gd name="connsiteY64" fmla="*/ 4982535 h 6458731"/>
              <a:gd name="connsiteX65" fmla="*/ 5056117 w 8636594"/>
              <a:gd name="connsiteY65" fmla="*/ 4949755 h 6458731"/>
              <a:gd name="connsiteX66" fmla="*/ 5083269 w 8636594"/>
              <a:gd name="connsiteY66" fmla="*/ 4916787 h 6458731"/>
              <a:gd name="connsiteX67" fmla="*/ 5110207 w 8636594"/>
              <a:gd name="connsiteY67" fmla="*/ 4883636 h 6458731"/>
              <a:gd name="connsiteX68" fmla="*/ 5136937 w 8636594"/>
              <a:gd name="connsiteY68" fmla="*/ 4850305 h 6458731"/>
              <a:gd name="connsiteX69" fmla="*/ 5163464 w 8636594"/>
              <a:gd name="connsiteY69" fmla="*/ 4816797 h 6458731"/>
              <a:gd name="connsiteX70" fmla="*/ 5215940 w 8636594"/>
              <a:gd name="connsiteY70" fmla="*/ 4749265 h 6458731"/>
              <a:gd name="connsiteX71" fmla="*/ 5267684 w 8636594"/>
              <a:gd name="connsiteY71" fmla="*/ 4681068 h 6458731"/>
              <a:gd name="connsiteX72" fmla="*/ 5318748 w 8636594"/>
              <a:gd name="connsiteY72" fmla="*/ 4612234 h 6458731"/>
              <a:gd name="connsiteX73" fmla="*/ 5369182 w 8636594"/>
              <a:gd name="connsiteY73" fmla="*/ 4542793 h 6458731"/>
              <a:gd name="connsiteX74" fmla="*/ 5419038 w 8636594"/>
              <a:gd name="connsiteY74" fmla="*/ 4472771 h 6458731"/>
              <a:gd name="connsiteX75" fmla="*/ 5468365 w 8636594"/>
              <a:gd name="connsiteY75" fmla="*/ 4402196 h 6458731"/>
              <a:gd name="connsiteX76" fmla="*/ 5517215 w 8636594"/>
              <a:gd name="connsiteY76" fmla="*/ 4331098 h 6458731"/>
              <a:gd name="connsiteX77" fmla="*/ 5565637 w 8636594"/>
              <a:gd name="connsiteY77" fmla="*/ 4259503 h 6458731"/>
              <a:gd name="connsiteX78" fmla="*/ 5613684 w 8636594"/>
              <a:gd name="connsiteY78" fmla="*/ 4187441 h 6458731"/>
              <a:gd name="connsiteX79" fmla="*/ 5685160 w 8636594"/>
              <a:gd name="connsiteY79" fmla="*/ 4078531 h 6458731"/>
              <a:gd name="connsiteX80" fmla="*/ 5756074 w 8636594"/>
              <a:gd name="connsiteY80" fmla="*/ 3968727 h 6458731"/>
              <a:gd name="connsiteX81" fmla="*/ 5873483 w 8636594"/>
              <a:gd name="connsiteY81" fmla="*/ 3783989 h 6458731"/>
              <a:gd name="connsiteX82" fmla="*/ 6203209 w 8636594"/>
              <a:gd name="connsiteY82" fmla="*/ 3258640 h 6458731"/>
              <a:gd name="connsiteX83" fmla="*/ 6299430 w 8636594"/>
              <a:gd name="connsiteY83" fmla="*/ 3107321 h 6458731"/>
              <a:gd name="connsiteX84" fmla="*/ 6372650 w 8636594"/>
              <a:gd name="connsiteY84" fmla="*/ 2993735 h 6458731"/>
              <a:gd name="connsiteX85" fmla="*/ 6453197 w 8636594"/>
              <a:gd name="connsiteY85" fmla="*/ 2869788 h 6458731"/>
              <a:gd name="connsiteX86" fmla="*/ 6564167 w 8636594"/>
              <a:gd name="connsiteY86" fmla="*/ 2696807 h 6458731"/>
              <a:gd name="connsiteX87" fmla="*/ 6976233 w 8636594"/>
              <a:gd name="connsiteY87" fmla="*/ 2045274 h 6458731"/>
              <a:gd name="connsiteX88" fmla="*/ 7086755 w 8636594"/>
              <a:gd name="connsiteY88" fmla="*/ 1872743 h 6458731"/>
              <a:gd name="connsiteX89" fmla="*/ 7170279 w 8636594"/>
              <a:gd name="connsiteY89" fmla="*/ 1744202 h 6458731"/>
              <a:gd name="connsiteX90" fmla="*/ 7226351 w 8636594"/>
              <a:gd name="connsiteY90" fmla="*/ 1659017 h 6458731"/>
              <a:gd name="connsiteX91" fmla="*/ 7282789 w 8636594"/>
              <a:gd name="connsiteY91" fmla="*/ 1574303 h 6458731"/>
              <a:gd name="connsiteX92" fmla="*/ 7339643 w 8636594"/>
              <a:gd name="connsiteY92" fmla="*/ 1490113 h 6458731"/>
              <a:gd name="connsiteX93" fmla="*/ 7396957 w 8636594"/>
              <a:gd name="connsiteY93" fmla="*/ 1406503 h 6458731"/>
              <a:gd name="connsiteX94" fmla="*/ 7454781 w 8636594"/>
              <a:gd name="connsiteY94" fmla="*/ 1323526 h 6458731"/>
              <a:gd name="connsiteX95" fmla="*/ 7513161 w 8636594"/>
              <a:gd name="connsiteY95" fmla="*/ 1241237 h 6458731"/>
              <a:gd name="connsiteX96" fmla="*/ 7572144 w 8636594"/>
              <a:gd name="connsiteY96" fmla="*/ 1159689 h 6458731"/>
              <a:gd name="connsiteX97" fmla="*/ 7601877 w 8636594"/>
              <a:gd name="connsiteY97" fmla="*/ 1119210 h 6458731"/>
              <a:gd name="connsiteX98" fmla="*/ 7631779 w 8636594"/>
              <a:gd name="connsiteY98" fmla="*/ 1078937 h 6458731"/>
              <a:gd name="connsiteX99" fmla="*/ 7661855 w 8636594"/>
              <a:gd name="connsiteY99" fmla="*/ 1038876 h 6458731"/>
              <a:gd name="connsiteX100" fmla="*/ 7692111 w 8636594"/>
              <a:gd name="connsiteY100" fmla="*/ 999035 h 6458731"/>
              <a:gd name="connsiteX101" fmla="*/ 7722554 w 8636594"/>
              <a:gd name="connsiteY101" fmla="*/ 959419 h 6458731"/>
              <a:gd name="connsiteX102" fmla="*/ 7753190 w 8636594"/>
              <a:gd name="connsiteY102" fmla="*/ 920037 h 6458731"/>
              <a:gd name="connsiteX103" fmla="*/ 7784023 w 8636594"/>
              <a:gd name="connsiteY103" fmla="*/ 880894 h 6458731"/>
              <a:gd name="connsiteX104" fmla="*/ 7815061 w 8636594"/>
              <a:gd name="connsiteY104" fmla="*/ 841997 h 6458731"/>
              <a:gd name="connsiteX105" fmla="*/ 7846308 w 8636594"/>
              <a:gd name="connsiteY105" fmla="*/ 803354 h 6458731"/>
              <a:gd name="connsiteX106" fmla="*/ 7877772 w 8636594"/>
              <a:gd name="connsiteY106" fmla="*/ 764970 h 6458731"/>
              <a:gd name="connsiteX107" fmla="*/ 7909458 w 8636594"/>
              <a:gd name="connsiteY107" fmla="*/ 726853 h 6458731"/>
              <a:gd name="connsiteX108" fmla="*/ 7941371 w 8636594"/>
              <a:gd name="connsiteY108" fmla="*/ 689010 h 6458731"/>
              <a:gd name="connsiteX109" fmla="*/ 7973518 w 8636594"/>
              <a:gd name="connsiteY109" fmla="*/ 651447 h 6458731"/>
              <a:gd name="connsiteX110" fmla="*/ 8005905 w 8636594"/>
              <a:gd name="connsiteY110" fmla="*/ 614171 h 6458731"/>
              <a:gd name="connsiteX111" fmla="*/ 8038538 w 8636594"/>
              <a:gd name="connsiteY111" fmla="*/ 577189 h 6458731"/>
              <a:gd name="connsiteX112" fmla="*/ 8071421 w 8636594"/>
              <a:gd name="connsiteY112" fmla="*/ 540507 h 6458731"/>
              <a:gd name="connsiteX113" fmla="*/ 8104563 w 8636594"/>
              <a:gd name="connsiteY113" fmla="*/ 504132 h 6458731"/>
              <a:gd name="connsiteX114" fmla="*/ 8137967 w 8636594"/>
              <a:gd name="connsiteY114" fmla="*/ 468072 h 6458731"/>
              <a:gd name="connsiteX115" fmla="*/ 8171641 w 8636594"/>
              <a:gd name="connsiteY115" fmla="*/ 432332 h 6458731"/>
              <a:gd name="connsiteX116" fmla="*/ 8205590 w 8636594"/>
              <a:gd name="connsiteY116" fmla="*/ 396920 h 6458731"/>
              <a:gd name="connsiteX117" fmla="*/ 8239820 w 8636594"/>
              <a:gd name="connsiteY117" fmla="*/ 361843 h 6458731"/>
              <a:gd name="connsiteX118" fmla="*/ 8274337 w 8636594"/>
              <a:gd name="connsiteY118" fmla="*/ 327107 h 6458731"/>
              <a:gd name="connsiteX119" fmla="*/ 8309147 w 8636594"/>
              <a:gd name="connsiteY119" fmla="*/ 292718 h 6458731"/>
              <a:gd name="connsiteX120" fmla="*/ 8344256 w 8636594"/>
              <a:gd name="connsiteY120" fmla="*/ 258685 h 6458731"/>
              <a:gd name="connsiteX121" fmla="*/ 8379669 w 8636594"/>
              <a:gd name="connsiteY121" fmla="*/ 225013 h 6458731"/>
              <a:gd name="connsiteX122" fmla="*/ 8415394 w 8636594"/>
              <a:gd name="connsiteY122" fmla="*/ 191709 h 6458731"/>
              <a:gd name="connsiteX123" fmla="*/ 8451434 w 8636594"/>
              <a:gd name="connsiteY123" fmla="*/ 158780 h 6458731"/>
              <a:gd name="connsiteX124" fmla="*/ 8487798 w 8636594"/>
              <a:gd name="connsiteY124" fmla="*/ 126233 h 6458731"/>
              <a:gd name="connsiteX125" fmla="*/ 8524489 w 8636594"/>
              <a:gd name="connsiteY125" fmla="*/ 94075 h 6458731"/>
              <a:gd name="connsiteX126" fmla="*/ 8561515 w 8636594"/>
              <a:gd name="connsiteY126" fmla="*/ 62312 h 6458731"/>
              <a:gd name="connsiteX127" fmla="*/ 8598881 w 8636594"/>
              <a:gd name="connsiteY127" fmla="*/ 30951 h 6458731"/>
              <a:gd name="connsiteX128" fmla="*/ 8636594 w 8636594"/>
              <a:gd name="connsiteY128" fmla="*/ 0 h 6458731"/>
              <a:gd name="connsiteX0" fmla="*/ 8636594 w 8636594"/>
              <a:gd name="connsiteY0" fmla="*/ 0 h 6443216"/>
              <a:gd name="connsiteX1" fmla="*/ 5293 w 8636594"/>
              <a:gd name="connsiteY1" fmla="*/ 0 h 6443216"/>
              <a:gd name="connsiteX2" fmla="*/ 0 w 8636594"/>
              <a:gd name="connsiteY2" fmla="*/ 5587843 h 6443216"/>
              <a:gd name="connsiteX3" fmla="*/ 1594033 w 8636594"/>
              <a:gd name="connsiteY3" fmla="*/ 5600057 h 6443216"/>
              <a:gd name="connsiteX4" fmla="*/ 1686068 w 8636594"/>
              <a:gd name="connsiteY4" fmla="*/ 5599745 h 6443216"/>
              <a:gd name="connsiteX5" fmla="*/ 2846466 w 8636594"/>
              <a:gd name="connsiteY5" fmla="*/ 6443216 h 6443216"/>
              <a:gd name="connsiteX6" fmla="*/ 2897488 w 8636594"/>
              <a:gd name="connsiteY6" fmla="*/ 6427305 h 6443216"/>
              <a:gd name="connsiteX7" fmla="*/ 2947923 w 8636594"/>
              <a:gd name="connsiteY7" fmla="*/ 6411004 h 6443216"/>
              <a:gd name="connsiteX8" fmla="*/ 2997775 w 8636594"/>
              <a:gd name="connsiteY8" fmla="*/ 6394316 h 6443216"/>
              <a:gd name="connsiteX9" fmla="*/ 3047052 w 8636594"/>
              <a:gd name="connsiteY9" fmla="*/ 6377243 h 6443216"/>
              <a:gd name="connsiteX10" fmla="*/ 3095759 w 8636594"/>
              <a:gd name="connsiteY10" fmla="*/ 6359791 h 6443216"/>
              <a:gd name="connsiteX11" fmla="*/ 3143903 w 8636594"/>
              <a:gd name="connsiteY11" fmla="*/ 6341961 h 6443216"/>
              <a:gd name="connsiteX12" fmla="*/ 3191491 w 8636594"/>
              <a:gd name="connsiteY12" fmla="*/ 6323757 h 6443216"/>
              <a:gd name="connsiteX13" fmla="*/ 3238528 w 8636594"/>
              <a:gd name="connsiteY13" fmla="*/ 6305184 h 6443216"/>
              <a:gd name="connsiteX14" fmla="*/ 3285021 w 8636594"/>
              <a:gd name="connsiteY14" fmla="*/ 6286245 h 6443216"/>
              <a:gd name="connsiteX15" fmla="*/ 3330977 w 8636594"/>
              <a:gd name="connsiteY15" fmla="*/ 6266942 h 6443216"/>
              <a:gd name="connsiteX16" fmla="*/ 3376401 w 8636594"/>
              <a:gd name="connsiteY16" fmla="*/ 6247281 h 6443216"/>
              <a:gd name="connsiteX17" fmla="*/ 3421300 w 8636594"/>
              <a:gd name="connsiteY17" fmla="*/ 6227263 h 6443216"/>
              <a:gd name="connsiteX18" fmla="*/ 3465680 w 8636594"/>
              <a:gd name="connsiteY18" fmla="*/ 6206893 h 6443216"/>
              <a:gd name="connsiteX19" fmla="*/ 3509548 w 8636594"/>
              <a:gd name="connsiteY19" fmla="*/ 6186174 h 6443216"/>
              <a:gd name="connsiteX20" fmla="*/ 3552910 w 8636594"/>
              <a:gd name="connsiteY20" fmla="*/ 6165110 h 6443216"/>
              <a:gd name="connsiteX21" fmla="*/ 3595773 w 8636594"/>
              <a:gd name="connsiteY21" fmla="*/ 6143704 h 6443216"/>
              <a:gd name="connsiteX22" fmla="*/ 3638142 w 8636594"/>
              <a:gd name="connsiteY22" fmla="*/ 6121960 h 6443216"/>
              <a:gd name="connsiteX23" fmla="*/ 3680024 w 8636594"/>
              <a:gd name="connsiteY23" fmla="*/ 6099881 h 6443216"/>
              <a:gd name="connsiteX24" fmla="*/ 3721426 w 8636594"/>
              <a:gd name="connsiteY24" fmla="*/ 6077471 h 6443216"/>
              <a:gd name="connsiteX25" fmla="*/ 3762353 w 8636594"/>
              <a:gd name="connsiteY25" fmla="*/ 6054733 h 6443216"/>
              <a:gd name="connsiteX26" fmla="*/ 3802812 w 8636594"/>
              <a:gd name="connsiteY26" fmla="*/ 6031671 h 6443216"/>
              <a:gd name="connsiteX27" fmla="*/ 3842810 w 8636594"/>
              <a:gd name="connsiteY27" fmla="*/ 6008288 h 6443216"/>
              <a:gd name="connsiteX28" fmla="*/ 3882352 w 8636594"/>
              <a:gd name="connsiteY28" fmla="*/ 5984588 h 6443216"/>
              <a:gd name="connsiteX29" fmla="*/ 3921445 w 8636594"/>
              <a:gd name="connsiteY29" fmla="*/ 5960574 h 6443216"/>
              <a:gd name="connsiteX30" fmla="*/ 3960096 w 8636594"/>
              <a:gd name="connsiteY30" fmla="*/ 5936250 h 6443216"/>
              <a:gd name="connsiteX31" fmla="*/ 3998311 w 8636594"/>
              <a:gd name="connsiteY31" fmla="*/ 5911619 h 6443216"/>
              <a:gd name="connsiteX32" fmla="*/ 4036095 w 8636594"/>
              <a:gd name="connsiteY32" fmla="*/ 5886685 h 6443216"/>
              <a:gd name="connsiteX33" fmla="*/ 4073456 w 8636594"/>
              <a:gd name="connsiteY33" fmla="*/ 5861452 h 6443216"/>
              <a:gd name="connsiteX34" fmla="*/ 4110400 w 8636594"/>
              <a:gd name="connsiteY34" fmla="*/ 5835922 h 6443216"/>
              <a:gd name="connsiteX35" fmla="*/ 4146933 w 8636594"/>
              <a:gd name="connsiteY35" fmla="*/ 5810100 h 6443216"/>
              <a:gd name="connsiteX36" fmla="*/ 4183061 w 8636594"/>
              <a:gd name="connsiteY36" fmla="*/ 5783988 h 6443216"/>
              <a:gd name="connsiteX37" fmla="*/ 4218791 w 8636594"/>
              <a:gd name="connsiteY37" fmla="*/ 5757591 h 6443216"/>
              <a:gd name="connsiteX38" fmla="*/ 4254129 w 8636594"/>
              <a:gd name="connsiteY38" fmla="*/ 5730912 h 6443216"/>
              <a:gd name="connsiteX39" fmla="*/ 4289081 w 8636594"/>
              <a:gd name="connsiteY39" fmla="*/ 5703955 h 6443216"/>
              <a:gd name="connsiteX40" fmla="*/ 4323654 w 8636594"/>
              <a:gd name="connsiteY40" fmla="*/ 5676722 h 6443216"/>
              <a:gd name="connsiteX41" fmla="*/ 4357854 w 8636594"/>
              <a:gd name="connsiteY41" fmla="*/ 5649218 h 6443216"/>
              <a:gd name="connsiteX42" fmla="*/ 4391688 w 8636594"/>
              <a:gd name="connsiteY42" fmla="*/ 5621446 h 6443216"/>
              <a:gd name="connsiteX43" fmla="*/ 4425162 w 8636594"/>
              <a:gd name="connsiteY43" fmla="*/ 5593409 h 6443216"/>
              <a:gd name="connsiteX44" fmla="*/ 4458281 w 8636594"/>
              <a:gd name="connsiteY44" fmla="*/ 5565111 h 6443216"/>
              <a:gd name="connsiteX45" fmla="*/ 4491053 w 8636594"/>
              <a:gd name="connsiteY45" fmla="*/ 5536556 h 6443216"/>
              <a:gd name="connsiteX46" fmla="*/ 4523484 w 8636594"/>
              <a:gd name="connsiteY46" fmla="*/ 5507747 h 6443216"/>
              <a:gd name="connsiteX47" fmla="*/ 4555580 w 8636594"/>
              <a:gd name="connsiteY47" fmla="*/ 5478687 h 6443216"/>
              <a:gd name="connsiteX48" fmla="*/ 4587347 w 8636594"/>
              <a:gd name="connsiteY48" fmla="*/ 5449380 h 6443216"/>
              <a:gd name="connsiteX49" fmla="*/ 4618793 w 8636594"/>
              <a:gd name="connsiteY49" fmla="*/ 5419830 h 6443216"/>
              <a:gd name="connsiteX50" fmla="*/ 4649922 w 8636594"/>
              <a:gd name="connsiteY50" fmla="*/ 5390040 h 6443216"/>
              <a:gd name="connsiteX51" fmla="*/ 4680742 w 8636594"/>
              <a:gd name="connsiteY51" fmla="*/ 5360014 h 6443216"/>
              <a:gd name="connsiteX52" fmla="*/ 4711259 w 8636594"/>
              <a:gd name="connsiteY52" fmla="*/ 5329755 h 6443216"/>
              <a:gd name="connsiteX53" fmla="*/ 4741478 w 8636594"/>
              <a:gd name="connsiteY53" fmla="*/ 5299266 h 6443216"/>
              <a:gd name="connsiteX54" fmla="*/ 4771408 w 8636594"/>
              <a:gd name="connsiteY54" fmla="*/ 5268551 h 6443216"/>
              <a:gd name="connsiteX55" fmla="*/ 4801053 w 8636594"/>
              <a:gd name="connsiteY55" fmla="*/ 5237614 h 6443216"/>
              <a:gd name="connsiteX56" fmla="*/ 4830420 w 8636594"/>
              <a:gd name="connsiteY56" fmla="*/ 5206458 h 6443216"/>
              <a:gd name="connsiteX57" fmla="*/ 4859516 w 8636594"/>
              <a:gd name="connsiteY57" fmla="*/ 5175087 h 6443216"/>
              <a:gd name="connsiteX58" fmla="*/ 4888347 w 8636594"/>
              <a:gd name="connsiteY58" fmla="*/ 5143504 h 6443216"/>
              <a:gd name="connsiteX59" fmla="*/ 4916919 w 8636594"/>
              <a:gd name="connsiteY59" fmla="*/ 5111713 h 6443216"/>
              <a:gd name="connsiteX60" fmla="*/ 4945238 w 8636594"/>
              <a:gd name="connsiteY60" fmla="*/ 5079717 h 6443216"/>
              <a:gd name="connsiteX61" fmla="*/ 4973311 w 8636594"/>
              <a:gd name="connsiteY61" fmla="*/ 5047519 h 6443216"/>
              <a:gd name="connsiteX62" fmla="*/ 5001145 w 8636594"/>
              <a:gd name="connsiteY62" fmla="*/ 5015124 h 6443216"/>
              <a:gd name="connsiteX63" fmla="*/ 5028745 w 8636594"/>
              <a:gd name="connsiteY63" fmla="*/ 4982535 h 6443216"/>
              <a:gd name="connsiteX64" fmla="*/ 5056117 w 8636594"/>
              <a:gd name="connsiteY64" fmla="*/ 4949755 h 6443216"/>
              <a:gd name="connsiteX65" fmla="*/ 5083269 w 8636594"/>
              <a:gd name="connsiteY65" fmla="*/ 4916787 h 6443216"/>
              <a:gd name="connsiteX66" fmla="*/ 5110207 w 8636594"/>
              <a:gd name="connsiteY66" fmla="*/ 4883636 h 6443216"/>
              <a:gd name="connsiteX67" fmla="*/ 5136937 w 8636594"/>
              <a:gd name="connsiteY67" fmla="*/ 4850305 h 6443216"/>
              <a:gd name="connsiteX68" fmla="*/ 5163464 w 8636594"/>
              <a:gd name="connsiteY68" fmla="*/ 4816797 h 6443216"/>
              <a:gd name="connsiteX69" fmla="*/ 5215940 w 8636594"/>
              <a:gd name="connsiteY69" fmla="*/ 4749265 h 6443216"/>
              <a:gd name="connsiteX70" fmla="*/ 5267684 w 8636594"/>
              <a:gd name="connsiteY70" fmla="*/ 4681068 h 6443216"/>
              <a:gd name="connsiteX71" fmla="*/ 5318748 w 8636594"/>
              <a:gd name="connsiteY71" fmla="*/ 4612234 h 6443216"/>
              <a:gd name="connsiteX72" fmla="*/ 5369182 w 8636594"/>
              <a:gd name="connsiteY72" fmla="*/ 4542793 h 6443216"/>
              <a:gd name="connsiteX73" fmla="*/ 5419038 w 8636594"/>
              <a:gd name="connsiteY73" fmla="*/ 4472771 h 6443216"/>
              <a:gd name="connsiteX74" fmla="*/ 5468365 w 8636594"/>
              <a:gd name="connsiteY74" fmla="*/ 4402196 h 6443216"/>
              <a:gd name="connsiteX75" fmla="*/ 5517215 w 8636594"/>
              <a:gd name="connsiteY75" fmla="*/ 4331098 h 6443216"/>
              <a:gd name="connsiteX76" fmla="*/ 5565637 w 8636594"/>
              <a:gd name="connsiteY76" fmla="*/ 4259503 h 6443216"/>
              <a:gd name="connsiteX77" fmla="*/ 5613684 w 8636594"/>
              <a:gd name="connsiteY77" fmla="*/ 4187441 h 6443216"/>
              <a:gd name="connsiteX78" fmla="*/ 5685160 w 8636594"/>
              <a:gd name="connsiteY78" fmla="*/ 4078531 h 6443216"/>
              <a:gd name="connsiteX79" fmla="*/ 5756074 w 8636594"/>
              <a:gd name="connsiteY79" fmla="*/ 3968727 h 6443216"/>
              <a:gd name="connsiteX80" fmla="*/ 5873483 w 8636594"/>
              <a:gd name="connsiteY80" fmla="*/ 3783989 h 6443216"/>
              <a:gd name="connsiteX81" fmla="*/ 6203209 w 8636594"/>
              <a:gd name="connsiteY81" fmla="*/ 3258640 h 6443216"/>
              <a:gd name="connsiteX82" fmla="*/ 6299430 w 8636594"/>
              <a:gd name="connsiteY82" fmla="*/ 3107321 h 6443216"/>
              <a:gd name="connsiteX83" fmla="*/ 6372650 w 8636594"/>
              <a:gd name="connsiteY83" fmla="*/ 2993735 h 6443216"/>
              <a:gd name="connsiteX84" fmla="*/ 6453197 w 8636594"/>
              <a:gd name="connsiteY84" fmla="*/ 2869788 h 6443216"/>
              <a:gd name="connsiteX85" fmla="*/ 6564167 w 8636594"/>
              <a:gd name="connsiteY85" fmla="*/ 2696807 h 6443216"/>
              <a:gd name="connsiteX86" fmla="*/ 6976233 w 8636594"/>
              <a:gd name="connsiteY86" fmla="*/ 2045274 h 6443216"/>
              <a:gd name="connsiteX87" fmla="*/ 7086755 w 8636594"/>
              <a:gd name="connsiteY87" fmla="*/ 1872743 h 6443216"/>
              <a:gd name="connsiteX88" fmla="*/ 7170279 w 8636594"/>
              <a:gd name="connsiteY88" fmla="*/ 1744202 h 6443216"/>
              <a:gd name="connsiteX89" fmla="*/ 7226351 w 8636594"/>
              <a:gd name="connsiteY89" fmla="*/ 1659017 h 6443216"/>
              <a:gd name="connsiteX90" fmla="*/ 7282789 w 8636594"/>
              <a:gd name="connsiteY90" fmla="*/ 1574303 h 6443216"/>
              <a:gd name="connsiteX91" fmla="*/ 7339643 w 8636594"/>
              <a:gd name="connsiteY91" fmla="*/ 1490113 h 6443216"/>
              <a:gd name="connsiteX92" fmla="*/ 7396957 w 8636594"/>
              <a:gd name="connsiteY92" fmla="*/ 1406503 h 6443216"/>
              <a:gd name="connsiteX93" fmla="*/ 7454781 w 8636594"/>
              <a:gd name="connsiteY93" fmla="*/ 1323526 h 6443216"/>
              <a:gd name="connsiteX94" fmla="*/ 7513161 w 8636594"/>
              <a:gd name="connsiteY94" fmla="*/ 1241237 h 6443216"/>
              <a:gd name="connsiteX95" fmla="*/ 7572144 w 8636594"/>
              <a:gd name="connsiteY95" fmla="*/ 1159689 h 6443216"/>
              <a:gd name="connsiteX96" fmla="*/ 7601877 w 8636594"/>
              <a:gd name="connsiteY96" fmla="*/ 1119210 h 6443216"/>
              <a:gd name="connsiteX97" fmla="*/ 7631779 w 8636594"/>
              <a:gd name="connsiteY97" fmla="*/ 1078937 h 6443216"/>
              <a:gd name="connsiteX98" fmla="*/ 7661855 w 8636594"/>
              <a:gd name="connsiteY98" fmla="*/ 1038876 h 6443216"/>
              <a:gd name="connsiteX99" fmla="*/ 7692111 w 8636594"/>
              <a:gd name="connsiteY99" fmla="*/ 999035 h 6443216"/>
              <a:gd name="connsiteX100" fmla="*/ 7722554 w 8636594"/>
              <a:gd name="connsiteY100" fmla="*/ 959419 h 6443216"/>
              <a:gd name="connsiteX101" fmla="*/ 7753190 w 8636594"/>
              <a:gd name="connsiteY101" fmla="*/ 920037 h 6443216"/>
              <a:gd name="connsiteX102" fmla="*/ 7784023 w 8636594"/>
              <a:gd name="connsiteY102" fmla="*/ 880894 h 6443216"/>
              <a:gd name="connsiteX103" fmla="*/ 7815061 w 8636594"/>
              <a:gd name="connsiteY103" fmla="*/ 841997 h 6443216"/>
              <a:gd name="connsiteX104" fmla="*/ 7846308 w 8636594"/>
              <a:gd name="connsiteY104" fmla="*/ 803354 h 6443216"/>
              <a:gd name="connsiteX105" fmla="*/ 7877772 w 8636594"/>
              <a:gd name="connsiteY105" fmla="*/ 764970 h 6443216"/>
              <a:gd name="connsiteX106" fmla="*/ 7909458 w 8636594"/>
              <a:gd name="connsiteY106" fmla="*/ 726853 h 6443216"/>
              <a:gd name="connsiteX107" fmla="*/ 7941371 w 8636594"/>
              <a:gd name="connsiteY107" fmla="*/ 689010 h 6443216"/>
              <a:gd name="connsiteX108" fmla="*/ 7973518 w 8636594"/>
              <a:gd name="connsiteY108" fmla="*/ 651447 h 6443216"/>
              <a:gd name="connsiteX109" fmla="*/ 8005905 w 8636594"/>
              <a:gd name="connsiteY109" fmla="*/ 614171 h 6443216"/>
              <a:gd name="connsiteX110" fmla="*/ 8038538 w 8636594"/>
              <a:gd name="connsiteY110" fmla="*/ 577189 h 6443216"/>
              <a:gd name="connsiteX111" fmla="*/ 8071421 w 8636594"/>
              <a:gd name="connsiteY111" fmla="*/ 540507 h 6443216"/>
              <a:gd name="connsiteX112" fmla="*/ 8104563 w 8636594"/>
              <a:gd name="connsiteY112" fmla="*/ 504132 h 6443216"/>
              <a:gd name="connsiteX113" fmla="*/ 8137967 w 8636594"/>
              <a:gd name="connsiteY113" fmla="*/ 468072 h 6443216"/>
              <a:gd name="connsiteX114" fmla="*/ 8171641 w 8636594"/>
              <a:gd name="connsiteY114" fmla="*/ 432332 h 6443216"/>
              <a:gd name="connsiteX115" fmla="*/ 8205590 w 8636594"/>
              <a:gd name="connsiteY115" fmla="*/ 396920 h 6443216"/>
              <a:gd name="connsiteX116" fmla="*/ 8239820 w 8636594"/>
              <a:gd name="connsiteY116" fmla="*/ 361843 h 6443216"/>
              <a:gd name="connsiteX117" fmla="*/ 8274337 w 8636594"/>
              <a:gd name="connsiteY117" fmla="*/ 327107 h 6443216"/>
              <a:gd name="connsiteX118" fmla="*/ 8309147 w 8636594"/>
              <a:gd name="connsiteY118" fmla="*/ 292718 h 6443216"/>
              <a:gd name="connsiteX119" fmla="*/ 8344256 w 8636594"/>
              <a:gd name="connsiteY119" fmla="*/ 258685 h 6443216"/>
              <a:gd name="connsiteX120" fmla="*/ 8379669 w 8636594"/>
              <a:gd name="connsiteY120" fmla="*/ 225013 h 6443216"/>
              <a:gd name="connsiteX121" fmla="*/ 8415394 w 8636594"/>
              <a:gd name="connsiteY121" fmla="*/ 191709 h 6443216"/>
              <a:gd name="connsiteX122" fmla="*/ 8451434 w 8636594"/>
              <a:gd name="connsiteY122" fmla="*/ 158780 h 6443216"/>
              <a:gd name="connsiteX123" fmla="*/ 8487798 w 8636594"/>
              <a:gd name="connsiteY123" fmla="*/ 126233 h 6443216"/>
              <a:gd name="connsiteX124" fmla="*/ 8524489 w 8636594"/>
              <a:gd name="connsiteY124" fmla="*/ 94075 h 6443216"/>
              <a:gd name="connsiteX125" fmla="*/ 8561515 w 8636594"/>
              <a:gd name="connsiteY125" fmla="*/ 62312 h 6443216"/>
              <a:gd name="connsiteX126" fmla="*/ 8598881 w 8636594"/>
              <a:gd name="connsiteY126" fmla="*/ 30951 h 6443216"/>
              <a:gd name="connsiteX127" fmla="*/ 8636594 w 8636594"/>
              <a:gd name="connsiteY127" fmla="*/ 0 h 6443216"/>
              <a:gd name="connsiteX0" fmla="*/ 8636594 w 8636594"/>
              <a:gd name="connsiteY0" fmla="*/ 0 h 6427305"/>
              <a:gd name="connsiteX1" fmla="*/ 5293 w 8636594"/>
              <a:gd name="connsiteY1" fmla="*/ 0 h 6427305"/>
              <a:gd name="connsiteX2" fmla="*/ 0 w 8636594"/>
              <a:gd name="connsiteY2" fmla="*/ 5587843 h 6427305"/>
              <a:gd name="connsiteX3" fmla="*/ 1594033 w 8636594"/>
              <a:gd name="connsiteY3" fmla="*/ 5600057 h 6427305"/>
              <a:gd name="connsiteX4" fmla="*/ 1686068 w 8636594"/>
              <a:gd name="connsiteY4" fmla="*/ 5599745 h 6427305"/>
              <a:gd name="connsiteX5" fmla="*/ 2897488 w 8636594"/>
              <a:gd name="connsiteY5" fmla="*/ 6427305 h 6427305"/>
              <a:gd name="connsiteX6" fmla="*/ 2947923 w 8636594"/>
              <a:gd name="connsiteY6" fmla="*/ 6411004 h 6427305"/>
              <a:gd name="connsiteX7" fmla="*/ 2997775 w 8636594"/>
              <a:gd name="connsiteY7" fmla="*/ 6394316 h 6427305"/>
              <a:gd name="connsiteX8" fmla="*/ 3047052 w 8636594"/>
              <a:gd name="connsiteY8" fmla="*/ 6377243 h 6427305"/>
              <a:gd name="connsiteX9" fmla="*/ 3095759 w 8636594"/>
              <a:gd name="connsiteY9" fmla="*/ 6359791 h 6427305"/>
              <a:gd name="connsiteX10" fmla="*/ 3143903 w 8636594"/>
              <a:gd name="connsiteY10" fmla="*/ 6341961 h 6427305"/>
              <a:gd name="connsiteX11" fmla="*/ 3191491 w 8636594"/>
              <a:gd name="connsiteY11" fmla="*/ 6323757 h 6427305"/>
              <a:gd name="connsiteX12" fmla="*/ 3238528 w 8636594"/>
              <a:gd name="connsiteY12" fmla="*/ 6305184 h 6427305"/>
              <a:gd name="connsiteX13" fmla="*/ 3285021 w 8636594"/>
              <a:gd name="connsiteY13" fmla="*/ 6286245 h 6427305"/>
              <a:gd name="connsiteX14" fmla="*/ 3330977 w 8636594"/>
              <a:gd name="connsiteY14" fmla="*/ 6266942 h 6427305"/>
              <a:gd name="connsiteX15" fmla="*/ 3376401 w 8636594"/>
              <a:gd name="connsiteY15" fmla="*/ 6247281 h 6427305"/>
              <a:gd name="connsiteX16" fmla="*/ 3421300 w 8636594"/>
              <a:gd name="connsiteY16" fmla="*/ 6227263 h 6427305"/>
              <a:gd name="connsiteX17" fmla="*/ 3465680 w 8636594"/>
              <a:gd name="connsiteY17" fmla="*/ 6206893 h 6427305"/>
              <a:gd name="connsiteX18" fmla="*/ 3509548 w 8636594"/>
              <a:gd name="connsiteY18" fmla="*/ 6186174 h 6427305"/>
              <a:gd name="connsiteX19" fmla="*/ 3552910 w 8636594"/>
              <a:gd name="connsiteY19" fmla="*/ 6165110 h 6427305"/>
              <a:gd name="connsiteX20" fmla="*/ 3595773 w 8636594"/>
              <a:gd name="connsiteY20" fmla="*/ 6143704 h 6427305"/>
              <a:gd name="connsiteX21" fmla="*/ 3638142 w 8636594"/>
              <a:gd name="connsiteY21" fmla="*/ 6121960 h 6427305"/>
              <a:gd name="connsiteX22" fmla="*/ 3680024 w 8636594"/>
              <a:gd name="connsiteY22" fmla="*/ 6099881 h 6427305"/>
              <a:gd name="connsiteX23" fmla="*/ 3721426 w 8636594"/>
              <a:gd name="connsiteY23" fmla="*/ 6077471 h 6427305"/>
              <a:gd name="connsiteX24" fmla="*/ 3762353 w 8636594"/>
              <a:gd name="connsiteY24" fmla="*/ 6054733 h 6427305"/>
              <a:gd name="connsiteX25" fmla="*/ 3802812 w 8636594"/>
              <a:gd name="connsiteY25" fmla="*/ 6031671 h 6427305"/>
              <a:gd name="connsiteX26" fmla="*/ 3842810 w 8636594"/>
              <a:gd name="connsiteY26" fmla="*/ 6008288 h 6427305"/>
              <a:gd name="connsiteX27" fmla="*/ 3882352 w 8636594"/>
              <a:gd name="connsiteY27" fmla="*/ 5984588 h 6427305"/>
              <a:gd name="connsiteX28" fmla="*/ 3921445 w 8636594"/>
              <a:gd name="connsiteY28" fmla="*/ 5960574 h 6427305"/>
              <a:gd name="connsiteX29" fmla="*/ 3960096 w 8636594"/>
              <a:gd name="connsiteY29" fmla="*/ 5936250 h 6427305"/>
              <a:gd name="connsiteX30" fmla="*/ 3998311 w 8636594"/>
              <a:gd name="connsiteY30" fmla="*/ 5911619 h 6427305"/>
              <a:gd name="connsiteX31" fmla="*/ 4036095 w 8636594"/>
              <a:gd name="connsiteY31" fmla="*/ 5886685 h 6427305"/>
              <a:gd name="connsiteX32" fmla="*/ 4073456 w 8636594"/>
              <a:gd name="connsiteY32" fmla="*/ 5861452 h 6427305"/>
              <a:gd name="connsiteX33" fmla="*/ 4110400 w 8636594"/>
              <a:gd name="connsiteY33" fmla="*/ 5835922 h 6427305"/>
              <a:gd name="connsiteX34" fmla="*/ 4146933 w 8636594"/>
              <a:gd name="connsiteY34" fmla="*/ 5810100 h 6427305"/>
              <a:gd name="connsiteX35" fmla="*/ 4183061 w 8636594"/>
              <a:gd name="connsiteY35" fmla="*/ 5783988 h 6427305"/>
              <a:gd name="connsiteX36" fmla="*/ 4218791 w 8636594"/>
              <a:gd name="connsiteY36" fmla="*/ 5757591 h 6427305"/>
              <a:gd name="connsiteX37" fmla="*/ 4254129 w 8636594"/>
              <a:gd name="connsiteY37" fmla="*/ 5730912 h 6427305"/>
              <a:gd name="connsiteX38" fmla="*/ 4289081 w 8636594"/>
              <a:gd name="connsiteY38" fmla="*/ 5703955 h 6427305"/>
              <a:gd name="connsiteX39" fmla="*/ 4323654 w 8636594"/>
              <a:gd name="connsiteY39" fmla="*/ 5676722 h 6427305"/>
              <a:gd name="connsiteX40" fmla="*/ 4357854 w 8636594"/>
              <a:gd name="connsiteY40" fmla="*/ 5649218 h 6427305"/>
              <a:gd name="connsiteX41" fmla="*/ 4391688 w 8636594"/>
              <a:gd name="connsiteY41" fmla="*/ 5621446 h 6427305"/>
              <a:gd name="connsiteX42" fmla="*/ 4425162 w 8636594"/>
              <a:gd name="connsiteY42" fmla="*/ 5593409 h 6427305"/>
              <a:gd name="connsiteX43" fmla="*/ 4458281 w 8636594"/>
              <a:gd name="connsiteY43" fmla="*/ 5565111 h 6427305"/>
              <a:gd name="connsiteX44" fmla="*/ 4491053 w 8636594"/>
              <a:gd name="connsiteY44" fmla="*/ 5536556 h 6427305"/>
              <a:gd name="connsiteX45" fmla="*/ 4523484 w 8636594"/>
              <a:gd name="connsiteY45" fmla="*/ 5507747 h 6427305"/>
              <a:gd name="connsiteX46" fmla="*/ 4555580 w 8636594"/>
              <a:gd name="connsiteY46" fmla="*/ 5478687 h 6427305"/>
              <a:gd name="connsiteX47" fmla="*/ 4587347 w 8636594"/>
              <a:gd name="connsiteY47" fmla="*/ 5449380 h 6427305"/>
              <a:gd name="connsiteX48" fmla="*/ 4618793 w 8636594"/>
              <a:gd name="connsiteY48" fmla="*/ 5419830 h 6427305"/>
              <a:gd name="connsiteX49" fmla="*/ 4649922 w 8636594"/>
              <a:gd name="connsiteY49" fmla="*/ 5390040 h 6427305"/>
              <a:gd name="connsiteX50" fmla="*/ 4680742 w 8636594"/>
              <a:gd name="connsiteY50" fmla="*/ 5360014 h 6427305"/>
              <a:gd name="connsiteX51" fmla="*/ 4711259 w 8636594"/>
              <a:gd name="connsiteY51" fmla="*/ 5329755 h 6427305"/>
              <a:gd name="connsiteX52" fmla="*/ 4741478 w 8636594"/>
              <a:gd name="connsiteY52" fmla="*/ 5299266 h 6427305"/>
              <a:gd name="connsiteX53" fmla="*/ 4771408 w 8636594"/>
              <a:gd name="connsiteY53" fmla="*/ 5268551 h 6427305"/>
              <a:gd name="connsiteX54" fmla="*/ 4801053 w 8636594"/>
              <a:gd name="connsiteY54" fmla="*/ 5237614 h 6427305"/>
              <a:gd name="connsiteX55" fmla="*/ 4830420 w 8636594"/>
              <a:gd name="connsiteY55" fmla="*/ 5206458 h 6427305"/>
              <a:gd name="connsiteX56" fmla="*/ 4859516 w 8636594"/>
              <a:gd name="connsiteY56" fmla="*/ 5175087 h 6427305"/>
              <a:gd name="connsiteX57" fmla="*/ 4888347 w 8636594"/>
              <a:gd name="connsiteY57" fmla="*/ 5143504 h 6427305"/>
              <a:gd name="connsiteX58" fmla="*/ 4916919 w 8636594"/>
              <a:gd name="connsiteY58" fmla="*/ 5111713 h 6427305"/>
              <a:gd name="connsiteX59" fmla="*/ 4945238 w 8636594"/>
              <a:gd name="connsiteY59" fmla="*/ 5079717 h 6427305"/>
              <a:gd name="connsiteX60" fmla="*/ 4973311 w 8636594"/>
              <a:gd name="connsiteY60" fmla="*/ 5047519 h 6427305"/>
              <a:gd name="connsiteX61" fmla="*/ 5001145 w 8636594"/>
              <a:gd name="connsiteY61" fmla="*/ 5015124 h 6427305"/>
              <a:gd name="connsiteX62" fmla="*/ 5028745 w 8636594"/>
              <a:gd name="connsiteY62" fmla="*/ 4982535 h 6427305"/>
              <a:gd name="connsiteX63" fmla="*/ 5056117 w 8636594"/>
              <a:gd name="connsiteY63" fmla="*/ 4949755 h 6427305"/>
              <a:gd name="connsiteX64" fmla="*/ 5083269 w 8636594"/>
              <a:gd name="connsiteY64" fmla="*/ 4916787 h 6427305"/>
              <a:gd name="connsiteX65" fmla="*/ 5110207 w 8636594"/>
              <a:gd name="connsiteY65" fmla="*/ 4883636 h 6427305"/>
              <a:gd name="connsiteX66" fmla="*/ 5136937 w 8636594"/>
              <a:gd name="connsiteY66" fmla="*/ 4850305 h 6427305"/>
              <a:gd name="connsiteX67" fmla="*/ 5163464 w 8636594"/>
              <a:gd name="connsiteY67" fmla="*/ 4816797 h 6427305"/>
              <a:gd name="connsiteX68" fmla="*/ 5215940 w 8636594"/>
              <a:gd name="connsiteY68" fmla="*/ 4749265 h 6427305"/>
              <a:gd name="connsiteX69" fmla="*/ 5267684 w 8636594"/>
              <a:gd name="connsiteY69" fmla="*/ 4681068 h 6427305"/>
              <a:gd name="connsiteX70" fmla="*/ 5318748 w 8636594"/>
              <a:gd name="connsiteY70" fmla="*/ 4612234 h 6427305"/>
              <a:gd name="connsiteX71" fmla="*/ 5369182 w 8636594"/>
              <a:gd name="connsiteY71" fmla="*/ 4542793 h 6427305"/>
              <a:gd name="connsiteX72" fmla="*/ 5419038 w 8636594"/>
              <a:gd name="connsiteY72" fmla="*/ 4472771 h 6427305"/>
              <a:gd name="connsiteX73" fmla="*/ 5468365 w 8636594"/>
              <a:gd name="connsiteY73" fmla="*/ 4402196 h 6427305"/>
              <a:gd name="connsiteX74" fmla="*/ 5517215 w 8636594"/>
              <a:gd name="connsiteY74" fmla="*/ 4331098 h 6427305"/>
              <a:gd name="connsiteX75" fmla="*/ 5565637 w 8636594"/>
              <a:gd name="connsiteY75" fmla="*/ 4259503 h 6427305"/>
              <a:gd name="connsiteX76" fmla="*/ 5613684 w 8636594"/>
              <a:gd name="connsiteY76" fmla="*/ 4187441 h 6427305"/>
              <a:gd name="connsiteX77" fmla="*/ 5685160 w 8636594"/>
              <a:gd name="connsiteY77" fmla="*/ 4078531 h 6427305"/>
              <a:gd name="connsiteX78" fmla="*/ 5756074 w 8636594"/>
              <a:gd name="connsiteY78" fmla="*/ 3968727 h 6427305"/>
              <a:gd name="connsiteX79" fmla="*/ 5873483 w 8636594"/>
              <a:gd name="connsiteY79" fmla="*/ 3783989 h 6427305"/>
              <a:gd name="connsiteX80" fmla="*/ 6203209 w 8636594"/>
              <a:gd name="connsiteY80" fmla="*/ 3258640 h 6427305"/>
              <a:gd name="connsiteX81" fmla="*/ 6299430 w 8636594"/>
              <a:gd name="connsiteY81" fmla="*/ 3107321 h 6427305"/>
              <a:gd name="connsiteX82" fmla="*/ 6372650 w 8636594"/>
              <a:gd name="connsiteY82" fmla="*/ 2993735 h 6427305"/>
              <a:gd name="connsiteX83" fmla="*/ 6453197 w 8636594"/>
              <a:gd name="connsiteY83" fmla="*/ 2869788 h 6427305"/>
              <a:gd name="connsiteX84" fmla="*/ 6564167 w 8636594"/>
              <a:gd name="connsiteY84" fmla="*/ 2696807 h 6427305"/>
              <a:gd name="connsiteX85" fmla="*/ 6976233 w 8636594"/>
              <a:gd name="connsiteY85" fmla="*/ 2045274 h 6427305"/>
              <a:gd name="connsiteX86" fmla="*/ 7086755 w 8636594"/>
              <a:gd name="connsiteY86" fmla="*/ 1872743 h 6427305"/>
              <a:gd name="connsiteX87" fmla="*/ 7170279 w 8636594"/>
              <a:gd name="connsiteY87" fmla="*/ 1744202 h 6427305"/>
              <a:gd name="connsiteX88" fmla="*/ 7226351 w 8636594"/>
              <a:gd name="connsiteY88" fmla="*/ 1659017 h 6427305"/>
              <a:gd name="connsiteX89" fmla="*/ 7282789 w 8636594"/>
              <a:gd name="connsiteY89" fmla="*/ 1574303 h 6427305"/>
              <a:gd name="connsiteX90" fmla="*/ 7339643 w 8636594"/>
              <a:gd name="connsiteY90" fmla="*/ 1490113 h 6427305"/>
              <a:gd name="connsiteX91" fmla="*/ 7396957 w 8636594"/>
              <a:gd name="connsiteY91" fmla="*/ 1406503 h 6427305"/>
              <a:gd name="connsiteX92" fmla="*/ 7454781 w 8636594"/>
              <a:gd name="connsiteY92" fmla="*/ 1323526 h 6427305"/>
              <a:gd name="connsiteX93" fmla="*/ 7513161 w 8636594"/>
              <a:gd name="connsiteY93" fmla="*/ 1241237 h 6427305"/>
              <a:gd name="connsiteX94" fmla="*/ 7572144 w 8636594"/>
              <a:gd name="connsiteY94" fmla="*/ 1159689 h 6427305"/>
              <a:gd name="connsiteX95" fmla="*/ 7601877 w 8636594"/>
              <a:gd name="connsiteY95" fmla="*/ 1119210 h 6427305"/>
              <a:gd name="connsiteX96" fmla="*/ 7631779 w 8636594"/>
              <a:gd name="connsiteY96" fmla="*/ 1078937 h 6427305"/>
              <a:gd name="connsiteX97" fmla="*/ 7661855 w 8636594"/>
              <a:gd name="connsiteY97" fmla="*/ 1038876 h 6427305"/>
              <a:gd name="connsiteX98" fmla="*/ 7692111 w 8636594"/>
              <a:gd name="connsiteY98" fmla="*/ 999035 h 6427305"/>
              <a:gd name="connsiteX99" fmla="*/ 7722554 w 8636594"/>
              <a:gd name="connsiteY99" fmla="*/ 959419 h 6427305"/>
              <a:gd name="connsiteX100" fmla="*/ 7753190 w 8636594"/>
              <a:gd name="connsiteY100" fmla="*/ 920037 h 6427305"/>
              <a:gd name="connsiteX101" fmla="*/ 7784023 w 8636594"/>
              <a:gd name="connsiteY101" fmla="*/ 880894 h 6427305"/>
              <a:gd name="connsiteX102" fmla="*/ 7815061 w 8636594"/>
              <a:gd name="connsiteY102" fmla="*/ 841997 h 6427305"/>
              <a:gd name="connsiteX103" fmla="*/ 7846308 w 8636594"/>
              <a:gd name="connsiteY103" fmla="*/ 803354 h 6427305"/>
              <a:gd name="connsiteX104" fmla="*/ 7877772 w 8636594"/>
              <a:gd name="connsiteY104" fmla="*/ 764970 h 6427305"/>
              <a:gd name="connsiteX105" fmla="*/ 7909458 w 8636594"/>
              <a:gd name="connsiteY105" fmla="*/ 726853 h 6427305"/>
              <a:gd name="connsiteX106" fmla="*/ 7941371 w 8636594"/>
              <a:gd name="connsiteY106" fmla="*/ 689010 h 6427305"/>
              <a:gd name="connsiteX107" fmla="*/ 7973518 w 8636594"/>
              <a:gd name="connsiteY107" fmla="*/ 651447 h 6427305"/>
              <a:gd name="connsiteX108" fmla="*/ 8005905 w 8636594"/>
              <a:gd name="connsiteY108" fmla="*/ 614171 h 6427305"/>
              <a:gd name="connsiteX109" fmla="*/ 8038538 w 8636594"/>
              <a:gd name="connsiteY109" fmla="*/ 577189 h 6427305"/>
              <a:gd name="connsiteX110" fmla="*/ 8071421 w 8636594"/>
              <a:gd name="connsiteY110" fmla="*/ 540507 h 6427305"/>
              <a:gd name="connsiteX111" fmla="*/ 8104563 w 8636594"/>
              <a:gd name="connsiteY111" fmla="*/ 504132 h 6427305"/>
              <a:gd name="connsiteX112" fmla="*/ 8137967 w 8636594"/>
              <a:gd name="connsiteY112" fmla="*/ 468072 h 6427305"/>
              <a:gd name="connsiteX113" fmla="*/ 8171641 w 8636594"/>
              <a:gd name="connsiteY113" fmla="*/ 432332 h 6427305"/>
              <a:gd name="connsiteX114" fmla="*/ 8205590 w 8636594"/>
              <a:gd name="connsiteY114" fmla="*/ 396920 h 6427305"/>
              <a:gd name="connsiteX115" fmla="*/ 8239820 w 8636594"/>
              <a:gd name="connsiteY115" fmla="*/ 361843 h 6427305"/>
              <a:gd name="connsiteX116" fmla="*/ 8274337 w 8636594"/>
              <a:gd name="connsiteY116" fmla="*/ 327107 h 6427305"/>
              <a:gd name="connsiteX117" fmla="*/ 8309147 w 8636594"/>
              <a:gd name="connsiteY117" fmla="*/ 292718 h 6427305"/>
              <a:gd name="connsiteX118" fmla="*/ 8344256 w 8636594"/>
              <a:gd name="connsiteY118" fmla="*/ 258685 h 6427305"/>
              <a:gd name="connsiteX119" fmla="*/ 8379669 w 8636594"/>
              <a:gd name="connsiteY119" fmla="*/ 225013 h 6427305"/>
              <a:gd name="connsiteX120" fmla="*/ 8415394 w 8636594"/>
              <a:gd name="connsiteY120" fmla="*/ 191709 h 6427305"/>
              <a:gd name="connsiteX121" fmla="*/ 8451434 w 8636594"/>
              <a:gd name="connsiteY121" fmla="*/ 158780 h 6427305"/>
              <a:gd name="connsiteX122" fmla="*/ 8487798 w 8636594"/>
              <a:gd name="connsiteY122" fmla="*/ 126233 h 6427305"/>
              <a:gd name="connsiteX123" fmla="*/ 8524489 w 8636594"/>
              <a:gd name="connsiteY123" fmla="*/ 94075 h 6427305"/>
              <a:gd name="connsiteX124" fmla="*/ 8561515 w 8636594"/>
              <a:gd name="connsiteY124" fmla="*/ 62312 h 6427305"/>
              <a:gd name="connsiteX125" fmla="*/ 8598881 w 8636594"/>
              <a:gd name="connsiteY125" fmla="*/ 30951 h 6427305"/>
              <a:gd name="connsiteX126" fmla="*/ 8636594 w 8636594"/>
              <a:gd name="connsiteY126" fmla="*/ 0 h 6427305"/>
              <a:gd name="connsiteX0" fmla="*/ 8636594 w 8636594"/>
              <a:gd name="connsiteY0" fmla="*/ 0 h 6411004"/>
              <a:gd name="connsiteX1" fmla="*/ 5293 w 8636594"/>
              <a:gd name="connsiteY1" fmla="*/ 0 h 6411004"/>
              <a:gd name="connsiteX2" fmla="*/ 0 w 8636594"/>
              <a:gd name="connsiteY2" fmla="*/ 5587843 h 6411004"/>
              <a:gd name="connsiteX3" fmla="*/ 1594033 w 8636594"/>
              <a:gd name="connsiteY3" fmla="*/ 5600057 h 6411004"/>
              <a:gd name="connsiteX4" fmla="*/ 1686068 w 8636594"/>
              <a:gd name="connsiteY4" fmla="*/ 5599745 h 6411004"/>
              <a:gd name="connsiteX5" fmla="*/ 2947923 w 8636594"/>
              <a:gd name="connsiteY5" fmla="*/ 6411004 h 6411004"/>
              <a:gd name="connsiteX6" fmla="*/ 2997775 w 8636594"/>
              <a:gd name="connsiteY6" fmla="*/ 6394316 h 6411004"/>
              <a:gd name="connsiteX7" fmla="*/ 3047052 w 8636594"/>
              <a:gd name="connsiteY7" fmla="*/ 6377243 h 6411004"/>
              <a:gd name="connsiteX8" fmla="*/ 3095759 w 8636594"/>
              <a:gd name="connsiteY8" fmla="*/ 6359791 h 6411004"/>
              <a:gd name="connsiteX9" fmla="*/ 3143903 w 8636594"/>
              <a:gd name="connsiteY9" fmla="*/ 6341961 h 6411004"/>
              <a:gd name="connsiteX10" fmla="*/ 3191491 w 8636594"/>
              <a:gd name="connsiteY10" fmla="*/ 6323757 h 6411004"/>
              <a:gd name="connsiteX11" fmla="*/ 3238528 w 8636594"/>
              <a:gd name="connsiteY11" fmla="*/ 6305184 h 6411004"/>
              <a:gd name="connsiteX12" fmla="*/ 3285021 w 8636594"/>
              <a:gd name="connsiteY12" fmla="*/ 6286245 h 6411004"/>
              <a:gd name="connsiteX13" fmla="*/ 3330977 w 8636594"/>
              <a:gd name="connsiteY13" fmla="*/ 6266942 h 6411004"/>
              <a:gd name="connsiteX14" fmla="*/ 3376401 w 8636594"/>
              <a:gd name="connsiteY14" fmla="*/ 6247281 h 6411004"/>
              <a:gd name="connsiteX15" fmla="*/ 3421300 w 8636594"/>
              <a:gd name="connsiteY15" fmla="*/ 6227263 h 6411004"/>
              <a:gd name="connsiteX16" fmla="*/ 3465680 w 8636594"/>
              <a:gd name="connsiteY16" fmla="*/ 6206893 h 6411004"/>
              <a:gd name="connsiteX17" fmla="*/ 3509548 w 8636594"/>
              <a:gd name="connsiteY17" fmla="*/ 6186174 h 6411004"/>
              <a:gd name="connsiteX18" fmla="*/ 3552910 w 8636594"/>
              <a:gd name="connsiteY18" fmla="*/ 6165110 h 6411004"/>
              <a:gd name="connsiteX19" fmla="*/ 3595773 w 8636594"/>
              <a:gd name="connsiteY19" fmla="*/ 6143704 h 6411004"/>
              <a:gd name="connsiteX20" fmla="*/ 3638142 w 8636594"/>
              <a:gd name="connsiteY20" fmla="*/ 6121960 h 6411004"/>
              <a:gd name="connsiteX21" fmla="*/ 3680024 w 8636594"/>
              <a:gd name="connsiteY21" fmla="*/ 6099881 h 6411004"/>
              <a:gd name="connsiteX22" fmla="*/ 3721426 w 8636594"/>
              <a:gd name="connsiteY22" fmla="*/ 6077471 h 6411004"/>
              <a:gd name="connsiteX23" fmla="*/ 3762353 w 8636594"/>
              <a:gd name="connsiteY23" fmla="*/ 6054733 h 6411004"/>
              <a:gd name="connsiteX24" fmla="*/ 3802812 w 8636594"/>
              <a:gd name="connsiteY24" fmla="*/ 6031671 h 6411004"/>
              <a:gd name="connsiteX25" fmla="*/ 3842810 w 8636594"/>
              <a:gd name="connsiteY25" fmla="*/ 6008288 h 6411004"/>
              <a:gd name="connsiteX26" fmla="*/ 3882352 w 8636594"/>
              <a:gd name="connsiteY26" fmla="*/ 5984588 h 6411004"/>
              <a:gd name="connsiteX27" fmla="*/ 3921445 w 8636594"/>
              <a:gd name="connsiteY27" fmla="*/ 5960574 h 6411004"/>
              <a:gd name="connsiteX28" fmla="*/ 3960096 w 8636594"/>
              <a:gd name="connsiteY28" fmla="*/ 5936250 h 6411004"/>
              <a:gd name="connsiteX29" fmla="*/ 3998311 w 8636594"/>
              <a:gd name="connsiteY29" fmla="*/ 5911619 h 6411004"/>
              <a:gd name="connsiteX30" fmla="*/ 4036095 w 8636594"/>
              <a:gd name="connsiteY30" fmla="*/ 5886685 h 6411004"/>
              <a:gd name="connsiteX31" fmla="*/ 4073456 w 8636594"/>
              <a:gd name="connsiteY31" fmla="*/ 5861452 h 6411004"/>
              <a:gd name="connsiteX32" fmla="*/ 4110400 w 8636594"/>
              <a:gd name="connsiteY32" fmla="*/ 5835922 h 6411004"/>
              <a:gd name="connsiteX33" fmla="*/ 4146933 w 8636594"/>
              <a:gd name="connsiteY33" fmla="*/ 5810100 h 6411004"/>
              <a:gd name="connsiteX34" fmla="*/ 4183061 w 8636594"/>
              <a:gd name="connsiteY34" fmla="*/ 5783988 h 6411004"/>
              <a:gd name="connsiteX35" fmla="*/ 4218791 w 8636594"/>
              <a:gd name="connsiteY35" fmla="*/ 5757591 h 6411004"/>
              <a:gd name="connsiteX36" fmla="*/ 4254129 w 8636594"/>
              <a:gd name="connsiteY36" fmla="*/ 5730912 h 6411004"/>
              <a:gd name="connsiteX37" fmla="*/ 4289081 w 8636594"/>
              <a:gd name="connsiteY37" fmla="*/ 5703955 h 6411004"/>
              <a:gd name="connsiteX38" fmla="*/ 4323654 w 8636594"/>
              <a:gd name="connsiteY38" fmla="*/ 5676722 h 6411004"/>
              <a:gd name="connsiteX39" fmla="*/ 4357854 w 8636594"/>
              <a:gd name="connsiteY39" fmla="*/ 5649218 h 6411004"/>
              <a:gd name="connsiteX40" fmla="*/ 4391688 w 8636594"/>
              <a:gd name="connsiteY40" fmla="*/ 5621446 h 6411004"/>
              <a:gd name="connsiteX41" fmla="*/ 4425162 w 8636594"/>
              <a:gd name="connsiteY41" fmla="*/ 5593409 h 6411004"/>
              <a:gd name="connsiteX42" fmla="*/ 4458281 w 8636594"/>
              <a:gd name="connsiteY42" fmla="*/ 5565111 h 6411004"/>
              <a:gd name="connsiteX43" fmla="*/ 4491053 w 8636594"/>
              <a:gd name="connsiteY43" fmla="*/ 5536556 h 6411004"/>
              <a:gd name="connsiteX44" fmla="*/ 4523484 w 8636594"/>
              <a:gd name="connsiteY44" fmla="*/ 5507747 h 6411004"/>
              <a:gd name="connsiteX45" fmla="*/ 4555580 w 8636594"/>
              <a:gd name="connsiteY45" fmla="*/ 5478687 h 6411004"/>
              <a:gd name="connsiteX46" fmla="*/ 4587347 w 8636594"/>
              <a:gd name="connsiteY46" fmla="*/ 5449380 h 6411004"/>
              <a:gd name="connsiteX47" fmla="*/ 4618793 w 8636594"/>
              <a:gd name="connsiteY47" fmla="*/ 5419830 h 6411004"/>
              <a:gd name="connsiteX48" fmla="*/ 4649922 w 8636594"/>
              <a:gd name="connsiteY48" fmla="*/ 5390040 h 6411004"/>
              <a:gd name="connsiteX49" fmla="*/ 4680742 w 8636594"/>
              <a:gd name="connsiteY49" fmla="*/ 5360014 h 6411004"/>
              <a:gd name="connsiteX50" fmla="*/ 4711259 w 8636594"/>
              <a:gd name="connsiteY50" fmla="*/ 5329755 h 6411004"/>
              <a:gd name="connsiteX51" fmla="*/ 4741478 w 8636594"/>
              <a:gd name="connsiteY51" fmla="*/ 5299266 h 6411004"/>
              <a:gd name="connsiteX52" fmla="*/ 4771408 w 8636594"/>
              <a:gd name="connsiteY52" fmla="*/ 5268551 h 6411004"/>
              <a:gd name="connsiteX53" fmla="*/ 4801053 w 8636594"/>
              <a:gd name="connsiteY53" fmla="*/ 5237614 h 6411004"/>
              <a:gd name="connsiteX54" fmla="*/ 4830420 w 8636594"/>
              <a:gd name="connsiteY54" fmla="*/ 5206458 h 6411004"/>
              <a:gd name="connsiteX55" fmla="*/ 4859516 w 8636594"/>
              <a:gd name="connsiteY55" fmla="*/ 5175087 h 6411004"/>
              <a:gd name="connsiteX56" fmla="*/ 4888347 w 8636594"/>
              <a:gd name="connsiteY56" fmla="*/ 5143504 h 6411004"/>
              <a:gd name="connsiteX57" fmla="*/ 4916919 w 8636594"/>
              <a:gd name="connsiteY57" fmla="*/ 5111713 h 6411004"/>
              <a:gd name="connsiteX58" fmla="*/ 4945238 w 8636594"/>
              <a:gd name="connsiteY58" fmla="*/ 5079717 h 6411004"/>
              <a:gd name="connsiteX59" fmla="*/ 4973311 w 8636594"/>
              <a:gd name="connsiteY59" fmla="*/ 5047519 h 6411004"/>
              <a:gd name="connsiteX60" fmla="*/ 5001145 w 8636594"/>
              <a:gd name="connsiteY60" fmla="*/ 5015124 h 6411004"/>
              <a:gd name="connsiteX61" fmla="*/ 5028745 w 8636594"/>
              <a:gd name="connsiteY61" fmla="*/ 4982535 h 6411004"/>
              <a:gd name="connsiteX62" fmla="*/ 5056117 w 8636594"/>
              <a:gd name="connsiteY62" fmla="*/ 4949755 h 6411004"/>
              <a:gd name="connsiteX63" fmla="*/ 5083269 w 8636594"/>
              <a:gd name="connsiteY63" fmla="*/ 4916787 h 6411004"/>
              <a:gd name="connsiteX64" fmla="*/ 5110207 w 8636594"/>
              <a:gd name="connsiteY64" fmla="*/ 4883636 h 6411004"/>
              <a:gd name="connsiteX65" fmla="*/ 5136937 w 8636594"/>
              <a:gd name="connsiteY65" fmla="*/ 4850305 h 6411004"/>
              <a:gd name="connsiteX66" fmla="*/ 5163464 w 8636594"/>
              <a:gd name="connsiteY66" fmla="*/ 4816797 h 6411004"/>
              <a:gd name="connsiteX67" fmla="*/ 5215940 w 8636594"/>
              <a:gd name="connsiteY67" fmla="*/ 4749265 h 6411004"/>
              <a:gd name="connsiteX68" fmla="*/ 5267684 w 8636594"/>
              <a:gd name="connsiteY68" fmla="*/ 4681068 h 6411004"/>
              <a:gd name="connsiteX69" fmla="*/ 5318748 w 8636594"/>
              <a:gd name="connsiteY69" fmla="*/ 4612234 h 6411004"/>
              <a:gd name="connsiteX70" fmla="*/ 5369182 w 8636594"/>
              <a:gd name="connsiteY70" fmla="*/ 4542793 h 6411004"/>
              <a:gd name="connsiteX71" fmla="*/ 5419038 w 8636594"/>
              <a:gd name="connsiteY71" fmla="*/ 4472771 h 6411004"/>
              <a:gd name="connsiteX72" fmla="*/ 5468365 w 8636594"/>
              <a:gd name="connsiteY72" fmla="*/ 4402196 h 6411004"/>
              <a:gd name="connsiteX73" fmla="*/ 5517215 w 8636594"/>
              <a:gd name="connsiteY73" fmla="*/ 4331098 h 6411004"/>
              <a:gd name="connsiteX74" fmla="*/ 5565637 w 8636594"/>
              <a:gd name="connsiteY74" fmla="*/ 4259503 h 6411004"/>
              <a:gd name="connsiteX75" fmla="*/ 5613684 w 8636594"/>
              <a:gd name="connsiteY75" fmla="*/ 4187441 h 6411004"/>
              <a:gd name="connsiteX76" fmla="*/ 5685160 w 8636594"/>
              <a:gd name="connsiteY76" fmla="*/ 4078531 h 6411004"/>
              <a:gd name="connsiteX77" fmla="*/ 5756074 w 8636594"/>
              <a:gd name="connsiteY77" fmla="*/ 3968727 h 6411004"/>
              <a:gd name="connsiteX78" fmla="*/ 5873483 w 8636594"/>
              <a:gd name="connsiteY78" fmla="*/ 3783989 h 6411004"/>
              <a:gd name="connsiteX79" fmla="*/ 6203209 w 8636594"/>
              <a:gd name="connsiteY79" fmla="*/ 3258640 h 6411004"/>
              <a:gd name="connsiteX80" fmla="*/ 6299430 w 8636594"/>
              <a:gd name="connsiteY80" fmla="*/ 3107321 h 6411004"/>
              <a:gd name="connsiteX81" fmla="*/ 6372650 w 8636594"/>
              <a:gd name="connsiteY81" fmla="*/ 2993735 h 6411004"/>
              <a:gd name="connsiteX82" fmla="*/ 6453197 w 8636594"/>
              <a:gd name="connsiteY82" fmla="*/ 2869788 h 6411004"/>
              <a:gd name="connsiteX83" fmla="*/ 6564167 w 8636594"/>
              <a:gd name="connsiteY83" fmla="*/ 2696807 h 6411004"/>
              <a:gd name="connsiteX84" fmla="*/ 6976233 w 8636594"/>
              <a:gd name="connsiteY84" fmla="*/ 2045274 h 6411004"/>
              <a:gd name="connsiteX85" fmla="*/ 7086755 w 8636594"/>
              <a:gd name="connsiteY85" fmla="*/ 1872743 h 6411004"/>
              <a:gd name="connsiteX86" fmla="*/ 7170279 w 8636594"/>
              <a:gd name="connsiteY86" fmla="*/ 1744202 h 6411004"/>
              <a:gd name="connsiteX87" fmla="*/ 7226351 w 8636594"/>
              <a:gd name="connsiteY87" fmla="*/ 1659017 h 6411004"/>
              <a:gd name="connsiteX88" fmla="*/ 7282789 w 8636594"/>
              <a:gd name="connsiteY88" fmla="*/ 1574303 h 6411004"/>
              <a:gd name="connsiteX89" fmla="*/ 7339643 w 8636594"/>
              <a:gd name="connsiteY89" fmla="*/ 1490113 h 6411004"/>
              <a:gd name="connsiteX90" fmla="*/ 7396957 w 8636594"/>
              <a:gd name="connsiteY90" fmla="*/ 1406503 h 6411004"/>
              <a:gd name="connsiteX91" fmla="*/ 7454781 w 8636594"/>
              <a:gd name="connsiteY91" fmla="*/ 1323526 h 6411004"/>
              <a:gd name="connsiteX92" fmla="*/ 7513161 w 8636594"/>
              <a:gd name="connsiteY92" fmla="*/ 1241237 h 6411004"/>
              <a:gd name="connsiteX93" fmla="*/ 7572144 w 8636594"/>
              <a:gd name="connsiteY93" fmla="*/ 1159689 h 6411004"/>
              <a:gd name="connsiteX94" fmla="*/ 7601877 w 8636594"/>
              <a:gd name="connsiteY94" fmla="*/ 1119210 h 6411004"/>
              <a:gd name="connsiteX95" fmla="*/ 7631779 w 8636594"/>
              <a:gd name="connsiteY95" fmla="*/ 1078937 h 6411004"/>
              <a:gd name="connsiteX96" fmla="*/ 7661855 w 8636594"/>
              <a:gd name="connsiteY96" fmla="*/ 1038876 h 6411004"/>
              <a:gd name="connsiteX97" fmla="*/ 7692111 w 8636594"/>
              <a:gd name="connsiteY97" fmla="*/ 999035 h 6411004"/>
              <a:gd name="connsiteX98" fmla="*/ 7722554 w 8636594"/>
              <a:gd name="connsiteY98" fmla="*/ 959419 h 6411004"/>
              <a:gd name="connsiteX99" fmla="*/ 7753190 w 8636594"/>
              <a:gd name="connsiteY99" fmla="*/ 920037 h 6411004"/>
              <a:gd name="connsiteX100" fmla="*/ 7784023 w 8636594"/>
              <a:gd name="connsiteY100" fmla="*/ 880894 h 6411004"/>
              <a:gd name="connsiteX101" fmla="*/ 7815061 w 8636594"/>
              <a:gd name="connsiteY101" fmla="*/ 841997 h 6411004"/>
              <a:gd name="connsiteX102" fmla="*/ 7846308 w 8636594"/>
              <a:gd name="connsiteY102" fmla="*/ 803354 h 6411004"/>
              <a:gd name="connsiteX103" fmla="*/ 7877772 w 8636594"/>
              <a:gd name="connsiteY103" fmla="*/ 764970 h 6411004"/>
              <a:gd name="connsiteX104" fmla="*/ 7909458 w 8636594"/>
              <a:gd name="connsiteY104" fmla="*/ 726853 h 6411004"/>
              <a:gd name="connsiteX105" fmla="*/ 7941371 w 8636594"/>
              <a:gd name="connsiteY105" fmla="*/ 689010 h 6411004"/>
              <a:gd name="connsiteX106" fmla="*/ 7973518 w 8636594"/>
              <a:gd name="connsiteY106" fmla="*/ 651447 h 6411004"/>
              <a:gd name="connsiteX107" fmla="*/ 8005905 w 8636594"/>
              <a:gd name="connsiteY107" fmla="*/ 614171 h 6411004"/>
              <a:gd name="connsiteX108" fmla="*/ 8038538 w 8636594"/>
              <a:gd name="connsiteY108" fmla="*/ 577189 h 6411004"/>
              <a:gd name="connsiteX109" fmla="*/ 8071421 w 8636594"/>
              <a:gd name="connsiteY109" fmla="*/ 540507 h 6411004"/>
              <a:gd name="connsiteX110" fmla="*/ 8104563 w 8636594"/>
              <a:gd name="connsiteY110" fmla="*/ 504132 h 6411004"/>
              <a:gd name="connsiteX111" fmla="*/ 8137967 w 8636594"/>
              <a:gd name="connsiteY111" fmla="*/ 468072 h 6411004"/>
              <a:gd name="connsiteX112" fmla="*/ 8171641 w 8636594"/>
              <a:gd name="connsiteY112" fmla="*/ 432332 h 6411004"/>
              <a:gd name="connsiteX113" fmla="*/ 8205590 w 8636594"/>
              <a:gd name="connsiteY113" fmla="*/ 396920 h 6411004"/>
              <a:gd name="connsiteX114" fmla="*/ 8239820 w 8636594"/>
              <a:gd name="connsiteY114" fmla="*/ 361843 h 6411004"/>
              <a:gd name="connsiteX115" fmla="*/ 8274337 w 8636594"/>
              <a:gd name="connsiteY115" fmla="*/ 327107 h 6411004"/>
              <a:gd name="connsiteX116" fmla="*/ 8309147 w 8636594"/>
              <a:gd name="connsiteY116" fmla="*/ 292718 h 6411004"/>
              <a:gd name="connsiteX117" fmla="*/ 8344256 w 8636594"/>
              <a:gd name="connsiteY117" fmla="*/ 258685 h 6411004"/>
              <a:gd name="connsiteX118" fmla="*/ 8379669 w 8636594"/>
              <a:gd name="connsiteY118" fmla="*/ 225013 h 6411004"/>
              <a:gd name="connsiteX119" fmla="*/ 8415394 w 8636594"/>
              <a:gd name="connsiteY119" fmla="*/ 191709 h 6411004"/>
              <a:gd name="connsiteX120" fmla="*/ 8451434 w 8636594"/>
              <a:gd name="connsiteY120" fmla="*/ 158780 h 6411004"/>
              <a:gd name="connsiteX121" fmla="*/ 8487798 w 8636594"/>
              <a:gd name="connsiteY121" fmla="*/ 126233 h 6411004"/>
              <a:gd name="connsiteX122" fmla="*/ 8524489 w 8636594"/>
              <a:gd name="connsiteY122" fmla="*/ 94075 h 6411004"/>
              <a:gd name="connsiteX123" fmla="*/ 8561515 w 8636594"/>
              <a:gd name="connsiteY123" fmla="*/ 62312 h 6411004"/>
              <a:gd name="connsiteX124" fmla="*/ 8598881 w 8636594"/>
              <a:gd name="connsiteY124" fmla="*/ 30951 h 6411004"/>
              <a:gd name="connsiteX125" fmla="*/ 8636594 w 8636594"/>
              <a:gd name="connsiteY125" fmla="*/ 0 h 6411004"/>
              <a:gd name="connsiteX0" fmla="*/ 8636594 w 8636594"/>
              <a:gd name="connsiteY0" fmla="*/ 0 h 6394316"/>
              <a:gd name="connsiteX1" fmla="*/ 5293 w 8636594"/>
              <a:gd name="connsiteY1" fmla="*/ 0 h 6394316"/>
              <a:gd name="connsiteX2" fmla="*/ 0 w 8636594"/>
              <a:gd name="connsiteY2" fmla="*/ 5587843 h 6394316"/>
              <a:gd name="connsiteX3" fmla="*/ 1594033 w 8636594"/>
              <a:gd name="connsiteY3" fmla="*/ 5600057 h 6394316"/>
              <a:gd name="connsiteX4" fmla="*/ 1686068 w 8636594"/>
              <a:gd name="connsiteY4" fmla="*/ 5599745 h 6394316"/>
              <a:gd name="connsiteX5" fmla="*/ 2997775 w 8636594"/>
              <a:gd name="connsiteY5" fmla="*/ 6394316 h 6394316"/>
              <a:gd name="connsiteX6" fmla="*/ 3047052 w 8636594"/>
              <a:gd name="connsiteY6" fmla="*/ 6377243 h 6394316"/>
              <a:gd name="connsiteX7" fmla="*/ 3095759 w 8636594"/>
              <a:gd name="connsiteY7" fmla="*/ 6359791 h 6394316"/>
              <a:gd name="connsiteX8" fmla="*/ 3143903 w 8636594"/>
              <a:gd name="connsiteY8" fmla="*/ 6341961 h 6394316"/>
              <a:gd name="connsiteX9" fmla="*/ 3191491 w 8636594"/>
              <a:gd name="connsiteY9" fmla="*/ 6323757 h 6394316"/>
              <a:gd name="connsiteX10" fmla="*/ 3238528 w 8636594"/>
              <a:gd name="connsiteY10" fmla="*/ 6305184 h 6394316"/>
              <a:gd name="connsiteX11" fmla="*/ 3285021 w 8636594"/>
              <a:gd name="connsiteY11" fmla="*/ 6286245 h 6394316"/>
              <a:gd name="connsiteX12" fmla="*/ 3330977 w 8636594"/>
              <a:gd name="connsiteY12" fmla="*/ 6266942 h 6394316"/>
              <a:gd name="connsiteX13" fmla="*/ 3376401 w 8636594"/>
              <a:gd name="connsiteY13" fmla="*/ 6247281 h 6394316"/>
              <a:gd name="connsiteX14" fmla="*/ 3421300 w 8636594"/>
              <a:gd name="connsiteY14" fmla="*/ 6227263 h 6394316"/>
              <a:gd name="connsiteX15" fmla="*/ 3465680 w 8636594"/>
              <a:gd name="connsiteY15" fmla="*/ 6206893 h 6394316"/>
              <a:gd name="connsiteX16" fmla="*/ 3509548 w 8636594"/>
              <a:gd name="connsiteY16" fmla="*/ 6186174 h 6394316"/>
              <a:gd name="connsiteX17" fmla="*/ 3552910 w 8636594"/>
              <a:gd name="connsiteY17" fmla="*/ 6165110 h 6394316"/>
              <a:gd name="connsiteX18" fmla="*/ 3595773 w 8636594"/>
              <a:gd name="connsiteY18" fmla="*/ 6143704 h 6394316"/>
              <a:gd name="connsiteX19" fmla="*/ 3638142 w 8636594"/>
              <a:gd name="connsiteY19" fmla="*/ 6121960 h 6394316"/>
              <a:gd name="connsiteX20" fmla="*/ 3680024 w 8636594"/>
              <a:gd name="connsiteY20" fmla="*/ 6099881 h 6394316"/>
              <a:gd name="connsiteX21" fmla="*/ 3721426 w 8636594"/>
              <a:gd name="connsiteY21" fmla="*/ 6077471 h 6394316"/>
              <a:gd name="connsiteX22" fmla="*/ 3762353 w 8636594"/>
              <a:gd name="connsiteY22" fmla="*/ 6054733 h 6394316"/>
              <a:gd name="connsiteX23" fmla="*/ 3802812 w 8636594"/>
              <a:gd name="connsiteY23" fmla="*/ 6031671 h 6394316"/>
              <a:gd name="connsiteX24" fmla="*/ 3842810 w 8636594"/>
              <a:gd name="connsiteY24" fmla="*/ 6008288 h 6394316"/>
              <a:gd name="connsiteX25" fmla="*/ 3882352 w 8636594"/>
              <a:gd name="connsiteY25" fmla="*/ 5984588 h 6394316"/>
              <a:gd name="connsiteX26" fmla="*/ 3921445 w 8636594"/>
              <a:gd name="connsiteY26" fmla="*/ 5960574 h 6394316"/>
              <a:gd name="connsiteX27" fmla="*/ 3960096 w 8636594"/>
              <a:gd name="connsiteY27" fmla="*/ 5936250 h 6394316"/>
              <a:gd name="connsiteX28" fmla="*/ 3998311 w 8636594"/>
              <a:gd name="connsiteY28" fmla="*/ 5911619 h 6394316"/>
              <a:gd name="connsiteX29" fmla="*/ 4036095 w 8636594"/>
              <a:gd name="connsiteY29" fmla="*/ 5886685 h 6394316"/>
              <a:gd name="connsiteX30" fmla="*/ 4073456 w 8636594"/>
              <a:gd name="connsiteY30" fmla="*/ 5861452 h 6394316"/>
              <a:gd name="connsiteX31" fmla="*/ 4110400 w 8636594"/>
              <a:gd name="connsiteY31" fmla="*/ 5835922 h 6394316"/>
              <a:gd name="connsiteX32" fmla="*/ 4146933 w 8636594"/>
              <a:gd name="connsiteY32" fmla="*/ 5810100 h 6394316"/>
              <a:gd name="connsiteX33" fmla="*/ 4183061 w 8636594"/>
              <a:gd name="connsiteY33" fmla="*/ 5783988 h 6394316"/>
              <a:gd name="connsiteX34" fmla="*/ 4218791 w 8636594"/>
              <a:gd name="connsiteY34" fmla="*/ 5757591 h 6394316"/>
              <a:gd name="connsiteX35" fmla="*/ 4254129 w 8636594"/>
              <a:gd name="connsiteY35" fmla="*/ 5730912 h 6394316"/>
              <a:gd name="connsiteX36" fmla="*/ 4289081 w 8636594"/>
              <a:gd name="connsiteY36" fmla="*/ 5703955 h 6394316"/>
              <a:gd name="connsiteX37" fmla="*/ 4323654 w 8636594"/>
              <a:gd name="connsiteY37" fmla="*/ 5676722 h 6394316"/>
              <a:gd name="connsiteX38" fmla="*/ 4357854 w 8636594"/>
              <a:gd name="connsiteY38" fmla="*/ 5649218 h 6394316"/>
              <a:gd name="connsiteX39" fmla="*/ 4391688 w 8636594"/>
              <a:gd name="connsiteY39" fmla="*/ 5621446 h 6394316"/>
              <a:gd name="connsiteX40" fmla="*/ 4425162 w 8636594"/>
              <a:gd name="connsiteY40" fmla="*/ 5593409 h 6394316"/>
              <a:gd name="connsiteX41" fmla="*/ 4458281 w 8636594"/>
              <a:gd name="connsiteY41" fmla="*/ 5565111 h 6394316"/>
              <a:gd name="connsiteX42" fmla="*/ 4491053 w 8636594"/>
              <a:gd name="connsiteY42" fmla="*/ 5536556 h 6394316"/>
              <a:gd name="connsiteX43" fmla="*/ 4523484 w 8636594"/>
              <a:gd name="connsiteY43" fmla="*/ 5507747 h 6394316"/>
              <a:gd name="connsiteX44" fmla="*/ 4555580 w 8636594"/>
              <a:gd name="connsiteY44" fmla="*/ 5478687 h 6394316"/>
              <a:gd name="connsiteX45" fmla="*/ 4587347 w 8636594"/>
              <a:gd name="connsiteY45" fmla="*/ 5449380 h 6394316"/>
              <a:gd name="connsiteX46" fmla="*/ 4618793 w 8636594"/>
              <a:gd name="connsiteY46" fmla="*/ 5419830 h 6394316"/>
              <a:gd name="connsiteX47" fmla="*/ 4649922 w 8636594"/>
              <a:gd name="connsiteY47" fmla="*/ 5390040 h 6394316"/>
              <a:gd name="connsiteX48" fmla="*/ 4680742 w 8636594"/>
              <a:gd name="connsiteY48" fmla="*/ 5360014 h 6394316"/>
              <a:gd name="connsiteX49" fmla="*/ 4711259 w 8636594"/>
              <a:gd name="connsiteY49" fmla="*/ 5329755 h 6394316"/>
              <a:gd name="connsiteX50" fmla="*/ 4741478 w 8636594"/>
              <a:gd name="connsiteY50" fmla="*/ 5299266 h 6394316"/>
              <a:gd name="connsiteX51" fmla="*/ 4771408 w 8636594"/>
              <a:gd name="connsiteY51" fmla="*/ 5268551 h 6394316"/>
              <a:gd name="connsiteX52" fmla="*/ 4801053 w 8636594"/>
              <a:gd name="connsiteY52" fmla="*/ 5237614 h 6394316"/>
              <a:gd name="connsiteX53" fmla="*/ 4830420 w 8636594"/>
              <a:gd name="connsiteY53" fmla="*/ 5206458 h 6394316"/>
              <a:gd name="connsiteX54" fmla="*/ 4859516 w 8636594"/>
              <a:gd name="connsiteY54" fmla="*/ 5175087 h 6394316"/>
              <a:gd name="connsiteX55" fmla="*/ 4888347 w 8636594"/>
              <a:gd name="connsiteY55" fmla="*/ 5143504 h 6394316"/>
              <a:gd name="connsiteX56" fmla="*/ 4916919 w 8636594"/>
              <a:gd name="connsiteY56" fmla="*/ 5111713 h 6394316"/>
              <a:gd name="connsiteX57" fmla="*/ 4945238 w 8636594"/>
              <a:gd name="connsiteY57" fmla="*/ 5079717 h 6394316"/>
              <a:gd name="connsiteX58" fmla="*/ 4973311 w 8636594"/>
              <a:gd name="connsiteY58" fmla="*/ 5047519 h 6394316"/>
              <a:gd name="connsiteX59" fmla="*/ 5001145 w 8636594"/>
              <a:gd name="connsiteY59" fmla="*/ 5015124 h 6394316"/>
              <a:gd name="connsiteX60" fmla="*/ 5028745 w 8636594"/>
              <a:gd name="connsiteY60" fmla="*/ 4982535 h 6394316"/>
              <a:gd name="connsiteX61" fmla="*/ 5056117 w 8636594"/>
              <a:gd name="connsiteY61" fmla="*/ 4949755 h 6394316"/>
              <a:gd name="connsiteX62" fmla="*/ 5083269 w 8636594"/>
              <a:gd name="connsiteY62" fmla="*/ 4916787 h 6394316"/>
              <a:gd name="connsiteX63" fmla="*/ 5110207 w 8636594"/>
              <a:gd name="connsiteY63" fmla="*/ 4883636 h 6394316"/>
              <a:gd name="connsiteX64" fmla="*/ 5136937 w 8636594"/>
              <a:gd name="connsiteY64" fmla="*/ 4850305 h 6394316"/>
              <a:gd name="connsiteX65" fmla="*/ 5163464 w 8636594"/>
              <a:gd name="connsiteY65" fmla="*/ 4816797 h 6394316"/>
              <a:gd name="connsiteX66" fmla="*/ 5215940 w 8636594"/>
              <a:gd name="connsiteY66" fmla="*/ 4749265 h 6394316"/>
              <a:gd name="connsiteX67" fmla="*/ 5267684 w 8636594"/>
              <a:gd name="connsiteY67" fmla="*/ 4681068 h 6394316"/>
              <a:gd name="connsiteX68" fmla="*/ 5318748 w 8636594"/>
              <a:gd name="connsiteY68" fmla="*/ 4612234 h 6394316"/>
              <a:gd name="connsiteX69" fmla="*/ 5369182 w 8636594"/>
              <a:gd name="connsiteY69" fmla="*/ 4542793 h 6394316"/>
              <a:gd name="connsiteX70" fmla="*/ 5419038 w 8636594"/>
              <a:gd name="connsiteY70" fmla="*/ 4472771 h 6394316"/>
              <a:gd name="connsiteX71" fmla="*/ 5468365 w 8636594"/>
              <a:gd name="connsiteY71" fmla="*/ 4402196 h 6394316"/>
              <a:gd name="connsiteX72" fmla="*/ 5517215 w 8636594"/>
              <a:gd name="connsiteY72" fmla="*/ 4331098 h 6394316"/>
              <a:gd name="connsiteX73" fmla="*/ 5565637 w 8636594"/>
              <a:gd name="connsiteY73" fmla="*/ 4259503 h 6394316"/>
              <a:gd name="connsiteX74" fmla="*/ 5613684 w 8636594"/>
              <a:gd name="connsiteY74" fmla="*/ 4187441 h 6394316"/>
              <a:gd name="connsiteX75" fmla="*/ 5685160 w 8636594"/>
              <a:gd name="connsiteY75" fmla="*/ 4078531 h 6394316"/>
              <a:gd name="connsiteX76" fmla="*/ 5756074 w 8636594"/>
              <a:gd name="connsiteY76" fmla="*/ 3968727 h 6394316"/>
              <a:gd name="connsiteX77" fmla="*/ 5873483 w 8636594"/>
              <a:gd name="connsiteY77" fmla="*/ 3783989 h 6394316"/>
              <a:gd name="connsiteX78" fmla="*/ 6203209 w 8636594"/>
              <a:gd name="connsiteY78" fmla="*/ 3258640 h 6394316"/>
              <a:gd name="connsiteX79" fmla="*/ 6299430 w 8636594"/>
              <a:gd name="connsiteY79" fmla="*/ 3107321 h 6394316"/>
              <a:gd name="connsiteX80" fmla="*/ 6372650 w 8636594"/>
              <a:gd name="connsiteY80" fmla="*/ 2993735 h 6394316"/>
              <a:gd name="connsiteX81" fmla="*/ 6453197 w 8636594"/>
              <a:gd name="connsiteY81" fmla="*/ 2869788 h 6394316"/>
              <a:gd name="connsiteX82" fmla="*/ 6564167 w 8636594"/>
              <a:gd name="connsiteY82" fmla="*/ 2696807 h 6394316"/>
              <a:gd name="connsiteX83" fmla="*/ 6976233 w 8636594"/>
              <a:gd name="connsiteY83" fmla="*/ 2045274 h 6394316"/>
              <a:gd name="connsiteX84" fmla="*/ 7086755 w 8636594"/>
              <a:gd name="connsiteY84" fmla="*/ 1872743 h 6394316"/>
              <a:gd name="connsiteX85" fmla="*/ 7170279 w 8636594"/>
              <a:gd name="connsiteY85" fmla="*/ 1744202 h 6394316"/>
              <a:gd name="connsiteX86" fmla="*/ 7226351 w 8636594"/>
              <a:gd name="connsiteY86" fmla="*/ 1659017 h 6394316"/>
              <a:gd name="connsiteX87" fmla="*/ 7282789 w 8636594"/>
              <a:gd name="connsiteY87" fmla="*/ 1574303 h 6394316"/>
              <a:gd name="connsiteX88" fmla="*/ 7339643 w 8636594"/>
              <a:gd name="connsiteY88" fmla="*/ 1490113 h 6394316"/>
              <a:gd name="connsiteX89" fmla="*/ 7396957 w 8636594"/>
              <a:gd name="connsiteY89" fmla="*/ 1406503 h 6394316"/>
              <a:gd name="connsiteX90" fmla="*/ 7454781 w 8636594"/>
              <a:gd name="connsiteY90" fmla="*/ 1323526 h 6394316"/>
              <a:gd name="connsiteX91" fmla="*/ 7513161 w 8636594"/>
              <a:gd name="connsiteY91" fmla="*/ 1241237 h 6394316"/>
              <a:gd name="connsiteX92" fmla="*/ 7572144 w 8636594"/>
              <a:gd name="connsiteY92" fmla="*/ 1159689 h 6394316"/>
              <a:gd name="connsiteX93" fmla="*/ 7601877 w 8636594"/>
              <a:gd name="connsiteY93" fmla="*/ 1119210 h 6394316"/>
              <a:gd name="connsiteX94" fmla="*/ 7631779 w 8636594"/>
              <a:gd name="connsiteY94" fmla="*/ 1078937 h 6394316"/>
              <a:gd name="connsiteX95" fmla="*/ 7661855 w 8636594"/>
              <a:gd name="connsiteY95" fmla="*/ 1038876 h 6394316"/>
              <a:gd name="connsiteX96" fmla="*/ 7692111 w 8636594"/>
              <a:gd name="connsiteY96" fmla="*/ 999035 h 6394316"/>
              <a:gd name="connsiteX97" fmla="*/ 7722554 w 8636594"/>
              <a:gd name="connsiteY97" fmla="*/ 959419 h 6394316"/>
              <a:gd name="connsiteX98" fmla="*/ 7753190 w 8636594"/>
              <a:gd name="connsiteY98" fmla="*/ 920037 h 6394316"/>
              <a:gd name="connsiteX99" fmla="*/ 7784023 w 8636594"/>
              <a:gd name="connsiteY99" fmla="*/ 880894 h 6394316"/>
              <a:gd name="connsiteX100" fmla="*/ 7815061 w 8636594"/>
              <a:gd name="connsiteY100" fmla="*/ 841997 h 6394316"/>
              <a:gd name="connsiteX101" fmla="*/ 7846308 w 8636594"/>
              <a:gd name="connsiteY101" fmla="*/ 803354 h 6394316"/>
              <a:gd name="connsiteX102" fmla="*/ 7877772 w 8636594"/>
              <a:gd name="connsiteY102" fmla="*/ 764970 h 6394316"/>
              <a:gd name="connsiteX103" fmla="*/ 7909458 w 8636594"/>
              <a:gd name="connsiteY103" fmla="*/ 726853 h 6394316"/>
              <a:gd name="connsiteX104" fmla="*/ 7941371 w 8636594"/>
              <a:gd name="connsiteY104" fmla="*/ 689010 h 6394316"/>
              <a:gd name="connsiteX105" fmla="*/ 7973518 w 8636594"/>
              <a:gd name="connsiteY105" fmla="*/ 651447 h 6394316"/>
              <a:gd name="connsiteX106" fmla="*/ 8005905 w 8636594"/>
              <a:gd name="connsiteY106" fmla="*/ 614171 h 6394316"/>
              <a:gd name="connsiteX107" fmla="*/ 8038538 w 8636594"/>
              <a:gd name="connsiteY107" fmla="*/ 577189 h 6394316"/>
              <a:gd name="connsiteX108" fmla="*/ 8071421 w 8636594"/>
              <a:gd name="connsiteY108" fmla="*/ 540507 h 6394316"/>
              <a:gd name="connsiteX109" fmla="*/ 8104563 w 8636594"/>
              <a:gd name="connsiteY109" fmla="*/ 504132 h 6394316"/>
              <a:gd name="connsiteX110" fmla="*/ 8137967 w 8636594"/>
              <a:gd name="connsiteY110" fmla="*/ 468072 h 6394316"/>
              <a:gd name="connsiteX111" fmla="*/ 8171641 w 8636594"/>
              <a:gd name="connsiteY111" fmla="*/ 432332 h 6394316"/>
              <a:gd name="connsiteX112" fmla="*/ 8205590 w 8636594"/>
              <a:gd name="connsiteY112" fmla="*/ 396920 h 6394316"/>
              <a:gd name="connsiteX113" fmla="*/ 8239820 w 8636594"/>
              <a:gd name="connsiteY113" fmla="*/ 361843 h 6394316"/>
              <a:gd name="connsiteX114" fmla="*/ 8274337 w 8636594"/>
              <a:gd name="connsiteY114" fmla="*/ 327107 h 6394316"/>
              <a:gd name="connsiteX115" fmla="*/ 8309147 w 8636594"/>
              <a:gd name="connsiteY115" fmla="*/ 292718 h 6394316"/>
              <a:gd name="connsiteX116" fmla="*/ 8344256 w 8636594"/>
              <a:gd name="connsiteY116" fmla="*/ 258685 h 6394316"/>
              <a:gd name="connsiteX117" fmla="*/ 8379669 w 8636594"/>
              <a:gd name="connsiteY117" fmla="*/ 225013 h 6394316"/>
              <a:gd name="connsiteX118" fmla="*/ 8415394 w 8636594"/>
              <a:gd name="connsiteY118" fmla="*/ 191709 h 6394316"/>
              <a:gd name="connsiteX119" fmla="*/ 8451434 w 8636594"/>
              <a:gd name="connsiteY119" fmla="*/ 158780 h 6394316"/>
              <a:gd name="connsiteX120" fmla="*/ 8487798 w 8636594"/>
              <a:gd name="connsiteY120" fmla="*/ 126233 h 6394316"/>
              <a:gd name="connsiteX121" fmla="*/ 8524489 w 8636594"/>
              <a:gd name="connsiteY121" fmla="*/ 94075 h 6394316"/>
              <a:gd name="connsiteX122" fmla="*/ 8561515 w 8636594"/>
              <a:gd name="connsiteY122" fmla="*/ 62312 h 6394316"/>
              <a:gd name="connsiteX123" fmla="*/ 8598881 w 8636594"/>
              <a:gd name="connsiteY123" fmla="*/ 30951 h 6394316"/>
              <a:gd name="connsiteX124" fmla="*/ 8636594 w 8636594"/>
              <a:gd name="connsiteY124" fmla="*/ 0 h 6394316"/>
              <a:gd name="connsiteX0" fmla="*/ 8636594 w 8636594"/>
              <a:gd name="connsiteY0" fmla="*/ 0 h 6377243"/>
              <a:gd name="connsiteX1" fmla="*/ 5293 w 8636594"/>
              <a:gd name="connsiteY1" fmla="*/ 0 h 6377243"/>
              <a:gd name="connsiteX2" fmla="*/ 0 w 8636594"/>
              <a:gd name="connsiteY2" fmla="*/ 5587843 h 6377243"/>
              <a:gd name="connsiteX3" fmla="*/ 1594033 w 8636594"/>
              <a:gd name="connsiteY3" fmla="*/ 5600057 h 6377243"/>
              <a:gd name="connsiteX4" fmla="*/ 1686068 w 8636594"/>
              <a:gd name="connsiteY4" fmla="*/ 5599745 h 6377243"/>
              <a:gd name="connsiteX5" fmla="*/ 3047052 w 8636594"/>
              <a:gd name="connsiteY5" fmla="*/ 6377243 h 6377243"/>
              <a:gd name="connsiteX6" fmla="*/ 3095759 w 8636594"/>
              <a:gd name="connsiteY6" fmla="*/ 6359791 h 6377243"/>
              <a:gd name="connsiteX7" fmla="*/ 3143903 w 8636594"/>
              <a:gd name="connsiteY7" fmla="*/ 6341961 h 6377243"/>
              <a:gd name="connsiteX8" fmla="*/ 3191491 w 8636594"/>
              <a:gd name="connsiteY8" fmla="*/ 6323757 h 6377243"/>
              <a:gd name="connsiteX9" fmla="*/ 3238528 w 8636594"/>
              <a:gd name="connsiteY9" fmla="*/ 6305184 h 6377243"/>
              <a:gd name="connsiteX10" fmla="*/ 3285021 w 8636594"/>
              <a:gd name="connsiteY10" fmla="*/ 6286245 h 6377243"/>
              <a:gd name="connsiteX11" fmla="*/ 3330977 w 8636594"/>
              <a:gd name="connsiteY11" fmla="*/ 6266942 h 6377243"/>
              <a:gd name="connsiteX12" fmla="*/ 3376401 w 8636594"/>
              <a:gd name="connsiteY12" fmla="*/ 6247281 h 6377243"/>
              <a:gd name="connsiteX13" fmla="*/ 3421300 w 8636594"/>
              <a:gd name="connsiteY13" fmla="*/ 6227263 h 6377243"/>
              <a:gd name="connsiteX14" fmla="*/ 3465680 w 8636594"/>
              <a:gd name="connsiteY14" fmla="*/ 6206893 h 6377243"/>
              <a:gd name="connsiteX15" fmla="*/ 3509548 w 8636594"/>
              <a:gd name="connsiteY15" fmla="*/ 6186174 h 6377243"/>
              <a:gd name="connsiteX16" fmla="*/ 3552910 w 8636594"/>
              <a:gd name="connsiteY16" fmla="*/ 6165110 h 6377243"/>
              <a:gd name="connsiteX17" fmla="*/ 3595773 w 8636594"/>
              <a:gd name="connsiteY17" fmla="*/ 6143704 h 6377243"/>
              <a:gd name="connsiteX18" fmla="*/ 3638142 w 8636594"/>
              <a:gd name="connsiteY18" fmla="*/ 6121960 h 6377243"/>
              <a:gd name="connsiteX19" fmla="*/ 3680024 w 8636594"/>
              <a:gd name="connsiteY19" fmla="*/ 6099881 h 6377243"/>
              <a:gd name="connsiteX20" fmla="*/ 3721426 w 8636594"/>
              <a:gd name="connsiteY20" fmla="*/ 6077471 h 6377243"/>
              <a:gd name="connsiteX21" fmla="*/ 3762353 w 8636594"/>
              <a:gd name="connsiteY21" fmla="*/ 6054733 h 6377243"/>
              <a:gd name="connsiteX22" fmla="*/ 3802812 w 8636594"/>
              <a:gd name="connsiteY22" fmla="*/ 6031671 h 6377243"/>
              <a:gd name="connsiteX23" fmla="*/ 3842810 w 8636594"/>
              <a:gd name="connsiteY23" fmla="*/ 6008288 h 6377243"/>
              <a:gd name="connsiteX24" fmla="*/ 3882352 w 8636594"/>
              <a:gd name="connsiteY24" fmla="*/ 5984588 h 6377243"/>
              <a:gd name="connsiteX25" fmla="*/ 3921445 w 8636594"/>
              <a:gd name="connsiteY25" fmla="*/ 5960574 h 6377243"/>
              <a:gd name="connsiteX26" fmla="*/ 3960096 w 8636594"/>
              <a:gd name="connsiteY26" fmla="*/ 5936250 h 6377243"/>
              <a:gd name="connsiteX27" fmla="*/ 3998311 w 8636594"/>
              <a:gd name="connsiteY27" fmla="*/ 5911619 h 6377243"/>
              <a:gd name="connsiteX28" fmla="*/ 4036095 w 8636594"/>
              <a:gd name="connsiteY28" fmla="*/ 5886685 h 6377243"/>
              <a:gd name="connsiteX29" fmla="*/ 4073456 w 8636594"/>
              <a:gd name="connsiteY29" fmla="*/ 5861452 h 6377243"/>
              <a:gd name="connsiteX30" fmla="*/ 4110400 w 8636594"/>
              <a:gd name="connsiteY30" fmla="*/ 5835922 h 6377243"/>
              <a:gd name="connsiteX31" fmla="*/ 4146933 w 8636594"/>
              <a:gd name="connsiteY31" fmla="*/ 5810100 h 6377243"/>
              <a:gd name="connsiteX32" fmla="*/ 4183061 w 8636594"/>
              <a:gd name="connsiteY32" fmla="*/ 5783988 h 6377243"/>
              <a:gd name="connsiteX33" fmla="*/ 4218791 w 8636594"/>
              <a:gd name="connsiteY33" fmla="*/ 5757591 h 6377243"/>
              <a:gd name="connsiteX34" fmla="*/ 4254129 w 8636594"/>
              <a:gd name="connsiteY34" fmla="*/ 5730912 h 6377243"/>
              <a:gd name="connsiteX35" fmla="*/ 4289081 w 8636594"/>
              <a:gd name="connsiteY35" fmla="*/ 5703955 h 6377243"/>
              <a:gd name="connsiteX36" fmla="*/ 4323654 w 8636594"/>
              <a:gd name="connsiteY36" fmla="*/ 5676722 h 6377243"/>
              <a:gd name="connsiteX37" fmla="*/ 4357854 w 8636594"/>
              <a:gd name="connsiteY37" fmla="*/ 5649218 h 6377243"/>
              <a:gd name="connsiteX38" fmla="*/ 4391688 w 8636594"/>
              <a:gd name="connsiteY38" fmla="*/ 5621446 h 6377243"/>
              <a:gd name="connsiteX39" fmla="*/ 4425162 w 8636594"/>
              <a:gd name="connsiteY39" fmla="*/ 5593409 h 6377243"/>
              <a:gd name="connsiteX40" fmla="*/ 4458281 w 8636594"/>
              <a:gd name="connsiteY40" fmla="*/ 5565111 h 6377243"/>
              <a:gd name="connsiteX41" fmla="*/ 4491053 w 8636594"/>
              <a:gd name="connsiteY41" fmla="*/ 5536556 h 6377243"/>
              <a:gd name="connsiteX42" fmla="*/ 4523484 w 8636594"/>
              <a:gd name="connsiteY42" fmla="*/ 5507747 h 6377243"/>
              <a:gd name="connsiteX43" fmla="*/ 4555580 w 8636594"/>
              <a:gd name="connsiteY43" fmla="*/ 5478687 h 6377243"/>
              <a:gd name="connsiteX44" fmla="*/ 4587347 w 8636594"/>
              <a:gd name="connsiteY44" fmla="*/ 5449380 h 6377243"/>
              <a:gd name="connsiteX45" fmla="*/ 4618793 w 8636594"/>
              <a:gd name="connsiteY45" fmla="*/ 5419830 h 6377243"/>
              <a:gd name="connsiteX46" fmla="*/ 4649922 w 8636594"/>
              <a:gd name="connsiteY46" fmla="*/ 5390040 h 6377243"/>
              <a:gd name="connsiteX47" fmla="*/ 4680742 w 8636594"/>
              <a:gd name="connsiteY47" fmla="*/ 5360014 h 6377243"/>
              <a:gd name="connsiteX48" fmla="*/ 4711259 w 8636594"/>
              <a:gd name="connsiteY48" fmla="*/ 5329755 h 6377243"/>
              <a:gd name="connsiteX49" fmla="*/ 4741478 w 8636594"/>
              <a:gd name="connsiteY49" fmla="*/ 5299266 h 6377243"/>
              <a:gd name="connsiteX50" fmla="*/ 4771408 w 8636594"/>
              <a:gd name="connsiteY50" fmla="*/ 5268551 h 6377243"/>
              <a:gd name="connsiteX51" fmla="*/ 4801053 w 8636594"/>
              <a:gd name="connsiteY51" fmla="*/ 5237614 h 6377243"/>
              <a:gd name="connsiteX52" fmla="*/ 4830420 w 8636594"/>
              <a:gd name="connsiteY52" fmla="*/ 5206458 h 6377243"/>
              <a:gd name="connsiteX53" fmla="*/ 4859516 w 8636594"/>
              <a:gd name="connsiteY53" fmla="*/ 5175087 h 6377243"/>
              <a:gd name="connsiteX54" fmla="*/ 4888347 w 8636594"/>
              <a:gd name="connsiteY54" fmla="*/ 5143504 h 6377243"/>
              <a:gd name="connsiteX55" fmla="*/ 4916919 w 8636594"/>
              <a:gd name="connsiteY55" fmla="*/ 5111713 h 6377243"/>
              <a:gd name="connsiteX56" fmla="*/ 4945238 w 8636594"/>
              <a:gd name="connsiteY56" fmla="*/ 5079717 h 6377243"/>
              <a:gd name="connsiteX57" fmla="*/ 4973311 w 8636594"/>
              <a:gd name="connsiteY57" fmla="*/ 5047519 h 6377243"/>
              <a:gd name="connsiteX58" fmla="*/ 5001145 w 8636594"/>
              <a:gd name="connsiteY58" fmla="*/ 5015124 h 6377243"/>
              <a:gd name="connsiteX59" fmla="*/ 5028745 w 8636594"/>
              <a:gd name="connsiteY59" fmla="*/ 4982535 h 6377243"/>
              <a:gd name="connsiteX60" fmla="*/ 5056117 w 8636594"/>
              <a:gd name="connsiteY60" fmla="*/ 4949755 h 6377243"/>
              <a:gd name="connsiteX61" fmla="*/ 5083269 w 8636594"/>
              <a:gd name="connsiteY61" fmla="*/ 4916787 h 6377243"/>
              <a:gd name="connsiteX62" fmla="*/ 5110207 w 8636594"/>
              <a:gd name="connsiteY62" fmla="*/ 4883636 h 6377243"/>
              <a:gd name="connsiteX63" fmla="*/ 5136937 w 8636594"/>
              <a:gd name="connsiteY63" fmla="*/ 4850305 h 6377243"/>
              <a:gd name="connsiteX64" fmla="*/ 5163464 w 8636594"/>
              <a:gd name="connsiteY64" fmla="*/ 4816797 h 6377243"/>
              <a:gd name="connsiteX65" fmla="*/ 5215940 w 8636594"/>
              <a:gd name="connsiteY65" fmla="*/ 4749265 h 6377243"/>
              <a:gd name="connsiteX66" fmla="*/ 5267684 w 8636594"/>
              <a:gd name="connsiteY66" fmla="*/ 4681068 h 6377243"/>
              <a:gd name="connsiteX67" fmla="*/ 5318748 w 8636594"/>
              <a:gd name="connsiteY67" fmla="*/ 4612234 h 6377243"/>
              <a:gd name="connsiteX68" fmla="*/ 5369182 w 8636594"/>
              <a:gd name="connsiteY68" fmla="*/ 4542793 h 6377243"/>
              <a:gd name="connsiteX69" fmla="*/ 5419038 w 8636594"/>
              <a:gd name="connsiteY69" fmla="*/ 4472771 h 6377243"/>
              <a:gd name="connsiteX70" fmla="*/ 5468365 w 8636594"/>
              <a:gd name="connsiteY70" fmla="*/ 4402196 h 6377243"/>
              <a:gd name="connsiteX71" fmla="*/ 5517215 w 8636594"/>
              <a:gd name="connsiteY71" fmla="*/ 4331098 h 6377243"/>
              <a:gd name="connsiteX72" fmla="*/ 5565637 w 8636594"/>
              <a:gd name="connsiteY72" fmla="*/ 4259503 h 6377243"/>
              <a:gd name="connsiteX73" fmla="*/ 5613684 w 8636594"/>
              <a:gd name="connsiteY73" fmla="*/ 4187441 h 6377243"/>
              <a:gd name="connsiteX74" fmla="*/ 5685160 w 8636594"/>
              <a:gd name="connsiteY74" fmla="*/ 4078531 h 6377243"/>
              <a:gd name="connsiteX75" fmla="*/ 5756074 w 8636594"/>
              <a:gd name="connsiteY75" fmla="*/ 3968727 h 6377243"/>
              <a:gd name="connsiteX76" fmla="*/ 5873483 w 8636594"/>
              <a:gd name="connsiteY76" fmla="*/ 3783989 h 6377243"/>
              <a:gd name="connsiteX77" fmla="*/ 6203209 w 8636594"/>
              <a:gd name="connsiteY77" fmla="*/ 3258640 h 6377243"/>
              <a:gd name="connsiteX78" fmla="*/ 6299430 w 8636594"/>
              <a:gd name="connsiteY78" fmla="*/ 3107321 h 6377243"/>
              <a:gd name="connsiteX79" fmla="*/ 6372650 w 8636594"/>
              <a:gd name="connsiteY79" fmla="*/ 2993735 h 6377243"/>
              <a:gd name="connsiteX80" fmla="*/ 6453197 w 8636594"/>
              <a:gd name="connsiteY80" fmla="*/ 2869788 h 6377243"/>
              <a:gd name="connsiteX81" fmla="*/ 6564167 w 8636594"/>
              <a:gd name="connsiteY81" fmla="*/ 2696807 h 6377243"/>
              <a:gd name="connsiteX82" fmla="*/ 6976233 w 8636594"/>
              <a:gd name="connsiteY82" fmla="*/ 2045274 h 6377243"/>
              <a:gd name="connsiteX83" fmla="*/ 7086755 w 8636594"/>
              <a:gd name="connsiteY83" fmla="*/ 1872743 h 6377243"/>
              <a:gd name="connsiteX84" fmla="*/ 7170279 w 8636594"/>
              <a:gd name="connsiteY84" fmla="*/ 1744202 h 6377243"/>
              <a:gd name="connsiteX85" fmla="*/ 7226351 w 8636594"/>
              <a:gd name="connsiteY85" fmla="*/ 1659017 h 6377243"/>
              <a:gd name="connsiteX86" fmla="*/ 7282789 w 8636594"/>
              <a:gd name="connsiteY86" fmla="*/ 1574303 h 6377243"/>
              <a:gd name="connsiteX87" fmla="*/ 7339643 w 8636594"/>
              <a:gd name="connsiteY87" fmla="*/ 1490113 h 6377243"/>
              <a:gd name="connsiteX88" fmla="*/ 7396957 w 8636594"/>
              <a:gd name="connsiteY88" fmla="*/ 1406503 h 6377243"/>
              <a:gd name="connsiteX89" fmla="*/ 7454781 w 8636594"/>
              <a:gd name="connsiteY89" fmla="*/ 1323526 h 6377243"/>
              <a:gd name="connsiteX90" fmla="*/ 7513161 w 8636594"/>
              <a:gd name="connsiteY90" fmla="*/ 1241237 h 6377243"/>
              <a:gd name="connsiteX91" fmla="*/ 7572144 w 8636594"/>
              <a:gd name="connsiteY91" fmla="*/ 1159689 h 6377243"/>
              <a:gd name="connsiteX92" fmla="*/ 7601877 w 8636594"/>
              <a:gd name="connsiteY92" fmla="*/ 1119210 h 6377243"/>
              <a:gd name="connsiteX93" fmla="*/ 7631779 w 8636594"/>
              <a:gd name="connsiteY93" fmla="*/ 1078937 h 6377243"/>
              <a:gd name="connsiteX94" fmla="*/ 7661855 w 8636594"/>
              <a:gd name="connsiteY94" fmla="*/ 1038876 h 6377243"/>
              <a:gd name="connsiteX95" fmla="*/ 7692111 w 8636594"/>
              <a:gd name="connsiteY95" fmla="*/ 999035 h 6377243"/>
              <a:gd name="connsiteX96" fmla="*/ 7722554 w 8636594"/>
              <a:gd name="connsiteY96" fmla="*/ 959419 h 6377243"/>
              <a:gd name="connsiteX97" fmla="*/ 7753190 w 8636594"/>
              <a:gd name="connsiteY97" fmla="*/ 920037 h 6377243"/>
              <a:gd name="connsiteX98" fmla="*/ 7784023 w 8636594"/>
              <a:gd name="connsiteY98" fmla="*/ 880894 h 6377243"/>
              <a:gd name="connsiteX99" fmla="*/ 7815061 w 8636594"/>
              <a:gd name="connsiteY99" fmla="*/ 841997 h 6377243"/>
              <a:gd name="connsiteX100" fmla="*/ 7846308 w 8636594"/>
              <a:gd name="connsiteY100" fmla="*/ 803354 h 6377243"/>
              <a:gd name="connsiteX101" fmla="*/ 7877772 w 8636594"/>
              <a:gd name="connsiteY101" fmla="*/ 764970 h 6377243"/>
              <a:gd name="connsiteX102" fmla="*/ 7909458 w 8636594"/>
              <a:gd name="connsiteY102" fmla="*/ 726853 h 6377243"/>
              <a:gd name="connsiteX103" fmla="*/ 7941371 w 8636594"/>
              <a:gd name="connsiteY103" fmla="*/ 689010 h 6377243"/>
              <a:gd name="connsiteX104" fmla="*/ 7973518 w 8636594"/>
              <a:gd name="connsiteY104" fmla="*/ 651447 h 6377243"/>
              <a:gd name="connsiteX105" fmla="*/ 8005905 w 8636594"/>
              <a:gd name="connsiteY105" fmla="*/ 614171 h 6377243"/>
              <a:gd name="connsiteX106" fmla="*/ 8038538 w 8636594"/>
              <a:gd name="connsiteY106" fmla="*/ 577189 h 6377243"/>
              <a:gd name="connsiteX107" fmla="*/ 8071421 w 8636594"/>
              <a:gd name="connsiteY107" fmla="*/ 540507 h 6377243"/>
              <a:gd name="connsiteX108" fmla="*/ 8104563 w 8636594"/>
              <a:gd name="connsiteY108" fmla="*/ 504132 h 6377243"/>
              <a:gd name="connsiteX109" fmla="*/ 8137967 w 8636594"/>
              <a:gd name="connsiteY109" fmla="*/ 468072 h 6377243"/>
              <a:gd name="connsiteX110" fmla="*/ 8171641 w 8636594"/>
              <a:gd name="connsiteY110" fmla="*/ 432332 h 6377243"/>
              <a:gd name="connsiteX111" fmla="*/ 8205590 w 8636594"/>
              <a:gd name="connsiteY111" fmla="*/ 396920 h 6377243"/>
              <a:gd name="connsiteX112" fmla="*/ 8239820 w 8636594"/>
              <a:gd name="connsiteY112" fmla="*/ 361843 h 6377243"/>
              <a:gd name="connsiteX113" fmla="*/ 8274337 w 8636594"/>
              <a:gd name="connsiteY113" fmla="*/ 327107 h 6377243"/>
              <a:gd name="connsiteX114" fmla="*/ 8309147 w 8636594"/>
              <a:gd name="connsiteY114" fmla="*/ 292718 h 6377243"/>
              <a:gd name="connsiteX115" fmla="*/ 8344256 w 8636594"/>
              <a:gd name="connsiteY115" fmla="*/ 258685 h 6377243"/>
              <a:gd name="connsiteX116" fmla="*/ 8379669 w 8636594"/>
              <a:gd name="connsiteY116" fmla="*/ 225013 h 6377243"/>
              <a:gd name="connsiteX117" fmla="*/ 8415394 w 8636594"/>
              <a:gd name="connsiteY117" fmla="*/ 191709 h 6377243"/>
              <a:gd name="connsiteX118" fmla="*/ 8451434 w 8636594"/>
              <a:gd name="connsiteY118" fmla="*/ 158780 h 6377243"/>
              <a:gd name="connsiteX119" fmla="*/ 8487798 w 8636594"/>
              <a:gd name="connsiteY119" fmla="*/ 126233 h 6377243"/>
              <a:gd name="connsiteX120" fmla="*/ 8524489 w 8636594"/>
              <a:gd name="connsiteY120" fmla="*/ 94075 h 6377243"/>
              <a:gd name="connsiteX121" fmla="*/ 8561515 w 8636594"/>
              <a:gd name="connsiteY121" fmla="*/ 62312 h 6377243"/>
              <a:gd name="connsiteX122" fmla="*/ 8598881 w 8636594"/>
              <a:gd name="connsiteY122" fmla="*/ 30951 h 6377243"/>
              <a:gd name="connsiteX123" fmla="*/ 8636594 w 8636594"/>
              <a:gd name="connsiteY123" fmla="*/ 0 h 6377243"/>
              <a:gd name="connsiteX0" fmla="*/ 8636594 w 8636594"/>
              <a:gd name="connsiteY0" fmla="*/ 0 h 6359791"/>
              <a:gd name="connsiteX1" fmla="*/ 5293 w 8636594"/>
              <a:gd name="connsiteY1" fmla="*/ 0 h 6359791"/>
              <a:gd name="connsiteX2" fmla="*/ 0 w 8636594"/>
              <a:gd name="connsiteY2" fmla="*/ 5587843 h 6359791"/>
              <a:gd name="connsiteX3" fmla="*/ 1594033 w 8636594"/>
              <a:gd name="connsiteY3" fmla="*/ 5600057 h 6359791"/>
              <a:gd name="connsiteX4" fmla="*/ 1686068 w 8636594"/>
              <a:gd name="connsiteY4" fmla="*/ 5599745 h 6359791"/>
              <a:gd name="connsiteX5" fmla="*/ 3095759 w 8636594"/>
              <a:gd name="connsiteY5" fmla="*/ 6359791 h 6359791"/>
              <a:gd name="connsiteX6" fmla="*/ 3143903 w 8636594"/>
              <a:gd name="connsiteY6" fmla="*/ 6341961 h 6359791"/>
              <a:gd name="connsiteX7" fmla="*/ 3191491 w 8636594"/>
              <a:gd name="connsiteY7" fmla="*/ 6323757 h 6359791"/>
              <a:gd name="connsiteX8" fmla="*/ 3238528 w 8636594"/>
              <a:gd name="connsiteY8" fmla="*/ 6305184 h 6359791"/>
              <a:gd name="connsiteX9" fmla="*/ 3285021 w 8636594"/>
              <a:gd name="connsiteY9" fmla="*/ 6286245 h 6359791"/>
              <a:gd name="connsiteX10" fmla="*/ 3330977 w 8636594"/>
              <a:gd name="connsiteY10" fmla="*/ 6266942 h 6359791"/>
              <a:gd name="connsiteX11" fmla="*/ 3376401 w 8636594"/>
              <a:gd name="connsiteY11" fmla="*/ 6247281 h 6359791"/>
              <a:gd name="connsiteX12" fmla="*/ 3421300 w 8636594"/>
              <a:gd name="connsiteY12" fmla="*/ 6227263 h 6359791"/>
              <a:gd name="connsiteX13" fmla="*/ 3465680 w 8636594"/>
              <a:gd name="connsiteY13" fmla="*/ 6206893 h 6359791"/>
              <a:gd name="connsiteX14" fmla="*/ 3509548 w 8636594"/>
              <a:gd name="connsiteY14" fmla="*/ 6186174 h 6359791"/>
              <a:gd name="connsiteX15" fmla="*/ 3552910 w 8636594"/>
              <a:gd name="connsiteY15" fmla="*/ 6165110 h 6359791"/>
              <a:gd name="connsiteX16" fmla="*/ 3595773 w 8636594"/>
              <a:gd name="connsiteY16" fmla="*/ 6143704 h 6359791"/>
              <a:gd name="connsiteX17" fmla="*/ 3638142 w 8636594"/>
              <a:gd name="connsiteY17" fmla="*/ 6121960 h 6359791"/>
              <a:gd name="connsiteX18" fmla="*/ 3680024 w 8636594"/>
              <a:gd name="connsiteY18" fmla="*/ 6099881 h 6359791"/>
              <a:gd name="connsiteX19" fmla="*/ 3721426 w 8636594"/>
              <a:gd name="connsiteY19" fmla="*/ 6077471 h 6359791"/>
              <a:gd name="connsiteX20" fmla="*/ 3762353 w 8636594"/>
              <a:gd name="connsiteY20" fmla="*/ 6054733 h 6359791"/>
              <a:gd name="connsiteX21" fmla="*/ 3802812 w 8636594"/>
              <a:gd name="connsiteY21" fmla="*/ 6031671 h 6359791"/>
              <a:gd name="connsiteX22" fmla="*/ 3842810 w 8636594"/>
              <a:gd name="connsiteY22" fmla="*/ 6008288 h 6359791"/>
              <a:gd name="connsiteX23" fmla="*/ 3882352 w 8636594"/>
              <a:gd name="connsiteY23" fmla="*/ 5984588 h 6359791"/>
              <a:gd name="connsiteX24" fmla="*/ 3921445 w 8636594"/>
              <a:gd name="connsiteY24" fmla="*/ 5960574 h 6359791"/>
              <a:gd name="connsiteX25" fmla="*/ 3960096 w 8636594"/>
              <a:gd name="connsiteY25" fmla="*/ 5936250 h 6359791"/>
              <a:gd name="connsiteX26" fmla="*/ 3998311 w 8636594"/>
              <a:gd name="connsiteY26" fmla="*/ 5911619 h 6359791"/>
              <a:gd name="connsiteX27" fmla="*/ 4036095 w 8636594"/>
              <a:gd name="connsiteY27" fmla="*/ 5886685 h 6359791"/>
              <a:gd name="connsiteX28" fmla="*/ 4073456 w 8636594"/>
              <a:gd name="connsiteY28" fmla="*/ 5861452 h 6359791"/>
              <a:gd name="connsiteX29" fmla="*/ 4110400 w 8636594"/>
              <a:gd name="connsiteY29" fmla="*/ 5835922 h 6359791"/>
              <a:gd name="connsiteX30" fmla="*/ 4146933 w 8636594"/>
              <a:gd name="connsiteY30" fmla="*/ 5810100 h 6359791"/>
              <a:gd name="connsiteX31" fmla="*/ 4183061 w 8636594"/>
              <a:gd name="connsiteY31" fmla="*/ 5783988 h 6359791"/>
              <a:gd name="connsiteX32" fmla="*/ 4218791 w 8636594"/>
              <a:gd name="connsiteY32" fmla="*/ 5757591 h 6359791"/>
              <a:gd name="connsiteX33" fmla="*/ 4254129 w 8636594"/>
              <a:gd name="connsiteY33" fmla="*/ 5730912 h 6359791"/>
              <a:gd name="connsiteX34" fmla="*/ 4289081 w 8636594"/>
              <a:gd name="connsiteY34" fmla="*/ 5703955 h 6359791"/>
              <a:gd name="connsiteX35" fmla="*/ 4323654 w 8636594"/>
              <a:gd name="connsiteY35" fmla="*/ 5676722 h 6359791"/>
              <a:gd name="connsiteX36" fmla="*/ 4357854 w 8636594"/>
              <a:gd name="connsiteY36" fmla="*/ 5649218 h 6359791"/>
              <a:gd name="connsiteX37" fmla="*/ 4391688 w 8636594"/>
              <a:gd name="connsiteY37" fmla="*/ 5621446 h 6359791"/>
              <a:gd name="connsiteX38" fmla="*/ 4425162 w 8636594"/>
              <a:gd name="connsiteY38" fmla="*/ 5593409 h 6359791"/>
              <a:gd name="connsiteX39" fmla="*/ 4458281 w 8636594"/>
              <a:gd name="connsiteY39" fmla="*/ 5565111 h 6359791"/>
              <a:gd name="connsiteX40" fmla="*/ 4491053 w 8636594"/>
              <a:gd name="connsiteY40" fmla="*/ 5536556 h 6359791"/>
              <a:gd name="connsiteX41" fmla="*/ 4523484 w 8636594"/>
              <a:gd name="connsiteY41" fmla="*/ 5507747 h 6359791"/>
              <a:gd name="connsiteX42" fmla="*/ 4555580 w 8636594"/>
              <a:gd name="connsiteY42" fmla="*/ 5478687 h 6359791"/>
              <a:gd name="connsiteX43" fmla="*/ 4587347 w 8636594"/>
              <a:gd name="connsiteY43" fmla="*/ 5449380 h 6359791"/>
              <a:gd name="connsiteX44" fmla="*/ 4618793 w 8636594"/>
              <a:gd name="connsiteY44" fmla="*/ 5419830 h 6359791"/>
              <a:gd name="connsiteX45" fmla="*/ 4649922 w 8636594"/>
              <a:gd name="connsiteY45" fmla="*/ 5390040 h 6359791"/>
              <a:gd name="connsiteX46" fmla="*/ 4680742 w 8636594"/>
              <a:gd name="connsiteY46" fmla="*/ 5360014 h 6359791"/>
              <a:gd name="connsiteX47" fmla="*/ 4711259 w 8636594"/>
              <a:gd name="connsiteY47" fmla="*/ 5329755 h 6359791"/>
              <a:gd name="connsiteX48" fmla="*/ 4741478 w 8636594"/>
              <a:gd name="connsiteY48" fmla="*/ 5299266 h 6359791"/>
              <a:gd name="connsiteX49" fmla="*/ 4771408 w 8636594"/>
              <a:gd name="connsiteY49" fmla="*/ 5268551 h 6359791"/>
              <a:gd name="connsiteX50" fmla="*/ 4801053 w 8636594"/>
              <a:gd name="connsiteY50" fmla="*/ 5237614 h 6359791"/>
              <a:gd name="connsiteX51" fmla="*/ 4830420 w 8636594"/>
              <a:gd name="connsiteY51" fmla="*/ 5206458 h 6359791"/>
              <a:gd name="connsiteX52" fmla="*/ 4859516 w 8636594"/>
              <a:gd name="connsiteY52" fmla="*/ 5175087 h 6359791"/>
              <a:gd name="connsiteX53" fmla="*/ 4888347 w 8636594"/>
              <a:gd name="connsiteY53" fmla="*/ 5143504 h 6359791"/>
              <a:gd name="connsiteX54" fmla="*/ 4916919 w 8636594"/>
              <a:gd name="connsiteY54" fmla="*/ 5111713 h 6359791"/>
              <a:gd name="connsiteX55" fmla="*/ 4945238 w 8636594"/>
              <a:gd name="connsiteY55" fmla="*/ 5079717 h 6359791"/>
              <a:gd name="connsiteX56" fmla="*/ 4973311 w 8636594"/>
              <a:gd name="connsiteY56" fmla="*/ 5047519 h 6359791"/>
              <a:gd name="connsiteX57" fmla="*/ 5001145 w 8636594"/>
              <a:gd name="connsiteY57" fmla="*/ 5015124 h 6359791"/>
              <a:gd name="connsiteX58" fmla="*/ 5028745 w 8636594"/>
              <a:gd name="connsiteY58" fmla="*/ 4982535 h 6359791"/>
              <a:gd name="connsiteX59" fmla="*/ 5056117 w 8636594"/>
              <a:gd name="connsiteY59" fmla="*/ 4949755 h 6359791"/>
              <a:gd name="connsiteX60" fmla="*/ 5083269 w 8636594"/>
              <a:gd name="connsiteY60" fmla="*/ 4916787 h 6359791"/>
              <a:gd name="connsiteX61" fmla="*/ 5110207 w 8636594"/>
              <a:gd name="connsiteY61" fmla="*/ 4883636 h 6359791"/>
              <a:gd name="connsiteX62" fmla="*/ 5136937 w 8636594"/>
              <a:gd name="connsiteY62" fmla="*/ 4850305 h 6359791"/>
              <a:gd name="connsiteX63" fmla="*/ 5163464 w 8636594"/>
              <a:gd name="connsiteY63" fmla="*/ 4816797 h 6359791"/>
              <a:gd name="connsiteX64" fmla="*/ 5215940 w 8636594"/>
              <a:gd name="connsiteY64" fmla="*/ 4749265 h 6359791"/>
              <a:gd name="connsiteX65" fmla="*/ 5267684 w 8636594"/>
              <a:gd name="connsiteY65" fmla="*/ 4681068 h 6359791"/>
              <a:gd name="connsiteX66" fmla="*/ 5318748 w 8636594"/>
              <a:gd name="connsiteY66" fmla="*/ 4612234 h 6359791"/>
              <a:gd name="connsiteX67" fmla="*/ 5369182 w 8636594"/>
              <a:gd name="connsiteY67" fmla="*/ 4542793 h 6359791"/>
              <a:gd name="connsiteX68" fmla="*/ 5419038 w 8636594"/>
              <a:gd name="connsiteY68" fmla="*/ 4472771 h 6359791"/>
              <a:gd name="connsiteX69" fmla="*/ 5468365 w 8636594"/>
              <a:gd name="connsiteY69" fmla="*/ 4402196 h 6359791"/>
              <a:gd name="connsiteX70" fmla="*/ 5517215 w 8636594"/>
              <a:gd name="connsiteY70" fmla="*/ 4331098 h 6359791"/>
              <a:gd name="connsiteX71" fmla="*/ 5565637 w 8636594"/>
              <a:gd name="connsiteY71" fmla="*/ 4259503 h 6359791"/>
              <a:gd name="connsiteX72" fmla="*/ 5613684 w 8636594"/>
              <a:gd name="connsiteY72" fmla="*/ 4187441 h 6359791"/>
              <a:gd name="connsiteX73" fmla="*/ 5685160 w 8636594"/>
              <a:gd name="connsiteY73" fmla="*/ 4078531 h 6359791"/>
              <a:gd name="connsiteX74" fmla="*/ 5756074 w 8636594"/>
              <a:gd name="connsiteY74" fmla="*/ 3968727 h 6359791"/>
              <a:gd name="connsiteX75" fmla="*/ 5873483 w 8636594"/>
              <a:gd name="connsiteY75" fmla="*/ 3783989 h 6359791"/>
              <a:gd name="connsiteX76" fmla="*/ 6203209 w 8636594"/>
              <a:gd name="connsiteY76" fmla="*/ 3258640 h 6359791"/>
              <a:gd name="connsiteX77" fmla="*/ 6299430 w 8636594"/>
              <a:gd name="connsiteY77" fmla="*/ 3107321 h 6359791"/>
              <a:gd name="connsiteX78" fmla="*/ 6372650 w 8636594"/>
              <a:gd name="connsiteY78" fmla="*/ 2993735 h 6359791"/>
              <a:gd name="connsiteX79" fmla="*/ 6453197 w 8636594"/>
              <a:gd name="connsiteY79" fmla="*/ 2869788 h 6359791"/>
              <a:gd name="connsiteX80" fmla="*/ 6564167 w 8636594"/>
              <a:gd name="connsiteY80" fmla="*/ 2696807 h 6359791"/>
              <a:gd name="connsiteX81" fmla="*/ 6976233 w 8636594"/>
              <a:gd name="connsiteY81" fmla="*/ 2045274 h 6359791"/>
              <a:gd name="connsiteX82" fmla="*/ 7086755 w 8636594"/>
              <a:gd name="connsiteY82" fmla="*/ 1872743 h 6359791"/>
              <a:gd name="connsiteX83" fmla="*/ 7170279 w 8636594"/>
              <a:gd name="connsiteY83" fmla="*/ 1744202 h 6359791"/>
              <a:gd name="connsiteX84" fmla="*/ 7226351 w 8636594"/>
              <a:gd name="connsiteY84" fmla="*/ 1659017 h 6359791"/>
              <a:gd name="connsiteX85" fmla="*/ 7282789 w 8636594"/>
              <a:gd name="connsiteY85" fmla="*/ 1574303 h 6359791"/>
              <a:gd name="connsiteX86" fmla="*/ 7339643 w 8636594"/>
              <a:gd name="connsiteY86" fmla="*/ 1490113 h 6359791"/>
              <a:gd name="connsiteX87" fmla="*/ 7396957 w 8636594"/>
              <a:gd name="connsiteY87" fmla="*/ 1406503 h 6359791"/>
              <a:gd name="connsiteX88" fmla="*/ 7454781 w 8636594"/>
              <a:gd name="connsiteY88" fmla="*/ 1323526 h 6359791"/>
              <a:gd name="connsiteX89" fmla="*/ 7513161 w 8636594"/>
              <a:gd name="connsiteY89" fmla="*/ 1241237 h 6359791"/>
              <a:gd name="connsiteX90" fmla="*/ 7572144 w 8636594"/>
              <a:gd name="connsiteY90" fmla="*/ 1159689 h 6359791"/>
              <a:gd name="connsiteX91" fmla="*/ 7601877 w 8636594"/>
              <a:gd name="connsiteY91" fmla="*/ 1119210 h 6359791"/>
              <a:gd name="connsiteX92" fmla="*/ 7631779 w 8636594"/>
              <a:gd name="connsiteY92" fmla="*/ 1078937 h 6359791"/>
              <a:gd name="connsiteX93" fmla="*/ 7661855 w 8636594"/>
              <a:gd name="connsiteY93" fmla="*/ 1038876 h 6359791"/>
              <a:gd name="connsiteX94" fmla="*/ 7692111 w 8636594"/>
              <a:gd name="connsiteY94" fmla="*/ 999035 h 6359791"/>
              <a:gd name="connsiteX95" fmla="*/ 7722554 w 8636594"/>
              <a:gd name="connsiteY95" fmla="*/ 959419 h 6359791"/>
              <a:gd name="connsiteX96" fmla="*/ 7753190 w 8636594"/>
              <a:gd name="connsiteY96" fmla="*/ 920037 h 6359791"/>
              <a:gd name="connsiteX97" fmla="*/ 7784023 w 8636594"/>
              <a:gd name="connsiteY97" fmla="*/ 880894 h 6359791"/>
              <a:gd name="connsiteX98" fmla="*/ 7815061 w 8636594"/>
              <a:gd name="connsiteY98" fmla="*/ 841997 h 6359791"/>
              <a:gd name="connsiteX99" fmla="*/ 7846308 w 8636594"/>
              <a:gd name="connsiteY99" fmla="*/ 803354 h 6359791"/>
              <a:gd name="connsiteX100" fmla="*/ 7877772 w 8636594"/>
              <a:gd name="connsiteY100" fmla="*/ 764970 h 6359791"/>
              <a:gd name="connsiteX101" fmla="*/ 7909458 w 8636594"/>
              <a:gd name="connsiteY101" fmla="*/ 726853 h 6359791"/>
              <a:gd name="connsiteX102" fmla="*/ 7941371 w 8636594"/>
              <a:gd name="connsiteY102" fmla="*/ 689010 h 6359791"/>
              <a:gd name="connsiteX103" fmla="*/ 7973518 w 8636594"/>
              <a:gd name="connsiteY103" fmla="*/ 651447 h 6359791"/>
              <a:gd name="connsiteX104" fmla="*/ 8005905 w 8636594"/>
              <a:gd name="connsiteY104" fmla="*/ 614171 h 6359791"/>
              <a:gd name="connsiteX105" fmla="*/ 8038538 w 8636594"/>
              <a:gd name="connsiteY105" fmla="*/ 577189 h 6359791"/>
              <a:gd name="connsiteX106" fmla="*/ 8071421 w 8636594"/>
              <a:gd name="connsiteY106" fmla="*/ 540507 h 6359791"/>
              <a:gd name="connsiteX107" fmla="*/ 8104563 w 8636594"/>
              <a:gd name="connsiteY107" fmla="*/ 504132 h 6359791"/>
              <a:gd name="connsiteX108" fmla="*/ 8137967 w 8636594"/>
              <a:gd name="connsiteY108" fmla="*/ 468072 h 6359791"/>
              <a:gd name="connsiteX109" fmla="*/ 8171641 w 8636594"/>
              <a:gd name="connsiteY109" fmla="*/ 432332 h 6359791"/>
              <a:gd name="connsiteX110" fmla="*/ 8205590 w 8636594"/>
              <a:gd name="connsiteY110" fmla="*/ 396920 h 6359791"/>
              <a:gd name="connsiteX111" fmla="*/ 8239820 w 8636594"/>
              <a:gd name="connsiteY111" fmla="*/ 361843 h 6359791"/>
              <a:gd name="connsiteX112" fmla="*/ 8274337 w 8636594"/>
              <a:gd name="connsiteY112" fmla="*/ 327107 h 6359791"/>
              <a:gd name="connsiteX113" fmla="*/ 8309147 w 8636594"/>
              <a:gd name="connsiteY113" fmla="*/ 292718 h 6359791"/>
              <a:gd name="connsiteX114" fmla="*/ 8344256 w 8636594"/>
              <a:gd name="connsiteY114" fmla="*/ 258685 h 6359791"/>
              <a:gd name="connsiteX115" fmla="*/ 8379669 w 8636594"/>
              <a:gd name="connsiteY115" fmla="*/ 225013 h 6359791"/>
              <a:gd name="connsiteX116" fmla="*/ 8415394 w 8636594"/>
              <a:gd name="connsiteY116" fmla="*/ 191709 h 6359791"/>
              <a:gd name="connsiteX117" fmla="*/ 8451434 w 8636594"/>
              <a:gd name="connsiteY117" fmla="*/ 158780 h 6359791"/>
              <a:gd name="connsiteX118" fmla="*/ 8487798 w 8636594"/>
              <a:gd name="connsiteY118" fmla="*/ 126233 h 6359791"/>
              <a:gd name="connsiteX119" fmla="*/ 8524489 w 8636594"/>
              <a:gd name="connsiteY119" fmla="*/ 94075 h 6359791"/>
              <a:gd name="connsiteX120" fmla="*/ 8561515 w 8636594"/>
              <a:gd name="connsiteY120" fmla="*/ 62312 h 6359791"/>
              <a:gd name="connsiteX121" fmla="*/ 8598881 w 8636594"/>
              <a:gd name="connsiteY121" fmla="*/ 30951 h 6359791"/>
              <a:gd name="connsiteX122" fmla="*/ 8636594 w 8636594"/>
              <a:gd name="connsiteY122" fmla="*/ 0 h 6359791"/>
              <a:gd name="connsiteX0" fmla="*/ 8636594 w 8636594"/>
              <a:gd name="connsiteY0" fmla="*/ 0 h 6341961"/>
              <a:gd name="connsiteX1" fmla="*/ 5293 w 8636594"/>
              <a:gd name="connsiteY1" fmla="*/ 0 h 6341961"/>
              <a:gd name="connsiteX2" fmla="*/ 0 w 8636594"/>
              <a:gd name="connsiteY2" fmla="*/ 5587843 h 6341961"/>
              <a:gd name="connsiteX3" fmla="*/ 1594033 w 8636594"/>
              <a:gd name="connsiteY3" fmla="*/ 5600057 h 6341961"/>
              <a:gd name="connsiteX4" fmla="*/ 1686068 w 8636594"/>
              <a:gd name="connsiteY4" fmla="*/ 5599745 h 6341961"/>
              <a:gd name="connsiteX5" fmla="*/ 3143903 w 8636594"/>
              <a:gd name="connsiteY5" fmla="*/ 6341961 h 6341961"/>
              <a:gd name="connsiteX6" fmla="*/ 3191491 w 8636594"/>
              <a:gd name="connsiteY6" fmla="*/ 6323757 h 6341961"/>
              <a:gd name="connsiteX7" fmla="*/ 3238528 w 8636594"/>
              <a:gd name="connsiteY7" fmla="*/ 6305184 h 6341961"/>
              <a:gd name="connsiteX8" fmla="*/ 3285021 w 8636594"/>
              <a:gd name="connsiteY8" fmla="*/ 6286245 h 6341961"/>
              <a:gd name="connsiteX9" fmla="*/ 3330977 w 8636594"/>
              <a:gd name="connsiteY9" fmla="*/ 6266942 h 6341961"/>
              <a:gd name="connsiteX10" fmla="*/ 3376401 w 8636594"/>
              <a:gd name="connsiteY10" fmla="*/ 6247281 h 6341961"/>
              <a:gd name="connsiteX11" fmla="*/ 3421300 w 8636594"/>
              <a:gd name="connsiteY11" fmla="*/ 6227263 h 6341961"/>
              <a:gd name="connsiteX12" fmla="*/ 3465680 w 8636594"/>
              <a:gd name="connsiteY12" fmla="*/ 6206893 h 6341961"/>
              <a:gd name="connsiteX13" fmla="*/ 3509548 w 8636594"/>
              <a:gd name="connsiteY13" fmla="*/ 6186174 h 6341961"/>
              <a:gd name="connsiteX14" fmla="*/ 3552910 w 8636594"/>
              <a:gd name="connsiteY14" fmla="*/ 6165110 h 6341961"/>
              <a:gd name="connsiteX15" fmla="*/ 3595773 w 8636594"/>
              <a:gd name="connsiteY15" fmla="*/ 6143704 h 6341961"/>
              <a:gd name="connsiteX16" fmla="*/ 3638142 w 8636594"/>
              <a:gd name="connsiteY16" fmla="*/ 6121960 h 6341961"/>
              <a:gd name="connsiteX17" fmla="*/ 3680024 w 8636594"/>
              <a:gd name="connsiteY17" fmla="*/ 6099881 h 6341961"/>
              <a:gd name="connsiteX18" fmla="*/ 3721426 w 8636594"/>
              <a:gd name="connsiteY18" fmla="*/ 6077471 h 6341961"/>
              <a:gd name="connsiteX19" fmla="*/ 3762353 w 8636594"/>
              <a:gd name="connsiteY19" fmla="*/ 6054733 h 6341961"/>
              <a:gd name="connsiteX20" fmla="*/ 3802812 w 8636594"/>
              <a:gd name="connsiteY20" fmla="*/ 6031671 h 6341961"/>
              <a:gd name="connsiteX21" fmla="*/ 3842810 w 8636594"/>
              <a:gd name="connsiteY21" fmla="*/ 6008288 h 6341961"/>
              <a:gd name="connsiteX22" fmla="*/ 3882352 w 8636594"/>
              <a:gd name="connsiteY22" fmla="*/ 5984588 h 6341961"/>
              <a:gd name="connsiteX23" fmla="*/ 3921445 w 8636594"/>
              <a:gd name="connsiteY23" fmla="*/ 5960574 h 6341961"/>
              <a:gd name="connsiteX24" fmla="*/ 3960096 w 8636594"/>
              <a:gd name="connsiteY24" fmla="*/ 5936250 h 6341961"/>
              <a:gd name="connsiteX25" fmla="*/ 3998311 w 8636594"/>
              <a:gd name="connsiteY25" fmla="*/ 5911619 h 6341961"/>
              <a:gd name="connsiteX26" fmla="*/ 4036095 w 8636594"/>
              <a:gd name="connsiteY26" fmla="*/ 5886685 h 6341961"/>
              <a:gd name="connsiteX27" fmla="*/ 4073456 w 8636594"/>
              <a:gd name="connsiteY27" fmla="*/ 5861452 h 6341961"/>
              <a:gd name="connsiteX28" fmla="*/ 4110400 w 8636594"/>
              <a:gd name="connsiteY28" fmla="*/ 5835922 h 6341961"/>
              <a:gd name="connsiteX29" fmla="*/ 4146933 w 8636594"/>
              <a:gd name="connsiteY29" fmla="*/ 5810100 h 6341961"/>
              <a:gd name="connsiteX30" fmla="*/ 4183061 w 8636594"/>
              <a:gd name="connsiteY30" fmla="*/ 5783988 h 6341961"/>
              <a:gd name="connsiteX31" fmla="*/ 4218791 w 8636594"/>
              <a:gd name="connsiteY31" fmla="*/ 5757591 h 6341961"/>
              <a:gd name="connsiteX32" fmla="*/ 4254129 w 8636594"/>
              <a:gd name="connsiteY32" fmla="*/ 5730912 h 6341961"/>
              <a:gd name="connsiteX33" fmla="*/ 4289081 w 8636594"/>
              <a:gd name="connsiteY33" fmla="*/ 5703955 h 6341961"/>
              <a:gd name="connsiteX34" fmla="*/ 4323654 w 8636594"/>
              <a:gd name="connsiteY34" fmla="*/ 5676722 h 6341961"/>
              <a:gd name="connsiteX35" fmla="*/ 4357854 w 8636594"/>
              <a:gd name="connsiteY35" fmla="*/ 5649218 h 6341961"/>
              <a:gd name="connsiteX36" fmla="*/ 4391688 w 8636594"/>
              <a:gd name="connsiteY36" fmla="*/ 5621446 h 6341961"/>
              <a:gd name="connsiteX37" fmla="*/ 4425162 w 8636594"/>
              <a:gd name="connsiteY37" fmla="*/ 5593409 h 6341961"/>
              <a:gd name="connsiteX38" fmla="*/ 4458281 w 8636594"/>
              <a:gd name="connsiteY38" fmla="*/ 5565111 h 6341961"/>
              <a:gd name="connsiteX39" fmla="*/ 4491053 w 8636594"/>
              <a:gd name="connsiteY39" fmla="*/ 5536556 h 6341961"/>
              <a:gd name="connsiteX40" fmla="*/ 4523484 w 8636594"/>
              <a:gd name="connsiteY40" fmla="*/ 5507747 h 6341961"/>
              <a:gd name="connsiteX41" fmla="*/ 4555580 w 8636594"/>
              <a:gd name="connsiteY41" fmla="*/ 5478687 h 6341961"/>
              <a:gd name="connsiteX42" fmla="*/ 4587347 w 8636594"/>
              <a:gd name="connsiteY42" fmla="*/ 5449380 h 6341961"/>
              <a:gd name="connsiteX43" fmla="*/ 4618793 w 8636594"/>
              <a:gd name="connsiteY43" fmla="*/ 5419830 h 6341961"/>
              <a:gd name="connsiteX44" fmla="*/ 4649922 w 8636594"/>
              <a:gd name="connsiteY44" fmla="*/ 5390040 h 6341961"/>
              <a:gd name="connsiteX45" fmla="*/ 4680742 w 8636594"/>
              <a:gd name="connsiteY45" fmla="*/ 5360014 h 6341961"/>
              <a:gd name="connsiteX46" fmla="*/ 4711259 w 8636594"/>
              <a:gd name="connsiteY46" fmla="*/ 5329755 h 6341961"/>
              <a:gd name="connsiteX47" fmla="*/ 4741478 w 8636594"/>
              <a:gd name="connsiteY47" fmla="*/ 5299266 h 6341961"/>
              <a:gd name="connsiteX48" fmla="*/ 4771408 w 8636594"/>
              <a:gd name="connsiteY48" fmla="*/ 5268551 h 6341961"/>
              <a:gd name="connsiteX49" fmla="*/ 4801053 w 8636594"/>
              <a:gd name="connsiteY49" fmla="*/ 5237614 h 6341961"/>
              <a:gd name="connsiteX50" fmla="*/ 4830420 w 8636594"/>
              <a:gd name="connsiteY50" fmla="*/ 5206458 h 6341961"/>
              <a:gd name="connsiteX51" fmla="*/ 4859516 w 8636594"/>
              <a:gd name="connsiteY51" fmla="*/ 5175087 h 6341961"/>
              <a:gd name="connsiteX52" fmla="*/ 4888347 w 8636594"/>
              <a:gd name="connsiteY52" fmla="*/ 5143504 h 6341961"/>
              <a:gd name="connsiteX53" fmla="*/ 4916919 w 8636594"/>
              <a:gd name="connsiteY53" fmla="*/ 5111713 h 6341961"/>
              <a:gd name="connsiteX54" fmla="*/ 4945238 w 8636594"/>
              <a:gd name="connsiteY54" fmla="*/ 5079717 h 6341961"/>
              <a:gd name="connsiteX55" fmla="*/ 4973311 w 8636594"/>
              <a:gd name="connsiteY55" fmla="*/ 5047519 h 6341961"/>
              <a:gd name="connsiteX56" fmla="*/ 5001145 w 8636594"/>
              <a:gd name="connsiteY56" fmla="*/ 5015124 h 6341961"/>
              <a:gd name="connsiteX57" fmla="*/ 5028745 w 8636594"/>
              <a:gd name="connsiteY57" fmla="*/ 4982535 h 6341961"/>
              <a:gd name="connsiteX58" fmla="*/ 5056117 w 8636594"/>
              <a:gd name="connsiteY58" fmla="*/ 4949755 h 6341961"/>
              <a:gd name="connsiteX59" fmla="*/ 5083269 w 8636594"/>
              <a:gd name="connsiteY59" fmla="*/ 4916787 h 6341961"/>
              <a:gd name="connsiteX60" fmla="*/ 5110207 w 8636594"/>
              <a:gd name="connsiteY60" fmla="*/ 4883636 h 6341961"/>
              <a:gd name="connsiteX61" fmla="*/ 5136937 w 8636594"/>
              <a:gd name="connsiteY61" fmla="*/ 4850305 h 6341961"/>
              <a:gd name="connsiteX62" fmla="*/ 5163464 w 8636594"/>
              <a:gd name="connsiteY62" fmla="*/ 4816797 h 6341961"/>
              <a:gd name="connsiteX63" fmla="*/ 5215940 w 8636594"/>
              <a:gd name="connsiteY63" fmla="*/ 4749265 h 6341961"/>
              <a:gd name="connsiteX64" fmla="*/ 5267684 w 8636594"/>
              <a:gd name="connsiteY64" fmla="*/ 4681068 h 6341961"/>
              <a:gd name="connsiteX65" fmla="*/ 5318748 w 8636594"/>
              <a:gd name="connsiteY65" fmla="*/ 4612234 h 6341961"/>
              <a:gd name="connsiteX66" fmla="*/ 5369182 w 8636594"/>
              <a:gd name="connsiteY66" fmla="*/ 4542793 h 6341961"/>
              <a:gd name="connsiteX67" fmla="*/ 5419038 w 8636594"/>
              <a:gd name="connsiteY67" fmla="*/ 4472771 h 6341961"/>
              <a:gd name="connsiteX68" fmla="*/ 5468365 w 8636594"/>
              <a:gd name="connsiteY68" fmla="*/ 4402196 h 6341961"/>
              <a:gd name="connsiteX69" fmla="*/ 5517215 w 8636594"/>
              <a:gd name="connsiteY69" fmla="*/ 4331098 h 6341961"/>
              <a:gd name="connsiteX70" fmla="*/ 5565637 w 8636594"/>
              <a:gd name="connsiteY70" fmla="*/ 4259503 h 6341961"/>
              <a:gd name="connsiteX71" fmla="*/ 5613684 w 8636594"/>
              <a:gd name="connsiteY71" fmla="*/ 4187441 h 6341961"/>
              <a:gd name="connsiteX72" fmla="*/ 5685160 w 8636594"/>
              <a:gd name="connsiteY72" fmla="*/ 4078531 h 6341961"/>
              <a:gd name="connsiteX73" fmla="*/ 5756074 w 8636594"/>
              <a:gd name="connsiteY73" fmla="*/ 3968727 h 6341961"/>
              <a:gd name="connsiteX74" fmla="*/ 5873483 w 8636594"/>
              <a:gd name="connsiteY74" fmla="*/ 3783989 h 6341961"/>
              <a:gd name="connsiteX75" fmla="*/ 6203209 w 8636594"/>
              <a:gd name="connsiteY75" fmla="*/ 3258640 h 6341961"/>
              <a:gd name="connsiteX76" fmla="*/ 6299430 w 8636594"/>
              <a:gd name="connsiteY76" fmla="*/ 3107321 h 6341961"/>
              <a:gd name="connsiteX77" fmla="*/ 6372650 w 8636594"/>
              <a:gd name="connsiteY77" fmla="*/ 2993735 h 6341961"/>
              <a:gd name="connsiteX78" fmla="*/ 6453197 w 8636594"/>
              <a:gd name="connsiteY78" fmla="*/ 2869788 h 6341961"/>
              <a:gd name="connsiteX79" fmla="*/ 6564167 w 8636594"/>
              <a:gd name="connsiteY79" fmla="*/ 2696807 h 6341961"/>
              <a:gd name="connsiteX80" fmla="*/ 6976233 w 8636594"/>
              <a:gd name="connsiteY80" fmla="*/ 2045274 h 6341961"/>
              <a:gd name="connsiteX81" fmla="*/ 7086755 w 8636594"/>
              <a:gd name="connsiteY81" fmla="*/ 1872743 h 6341961"/>
              <a:gd name="connsiteX82" fmla="*/ 7170279 w 8636594"/>
              <a:gd name="connsiteY82" fmla="*/ 1744202 h 6341961"/>
              <a:gd name="connsiteX83" fmla="*/ 7226351 w 8636594"/>
              <a:gd name="connsiteY83" fmla="*/ 1659017 h 6341961"/>
              <a:gd name="connsiteX84" fmla="*/ 7282789 w 8636594"/>
              <a:gd name="connsiteY84" fmla="*/ 1574303 h 6341961"/>
              <a:gd name="connsiteX85" fmla="*/ 7339643 w 8636594"/>
              <a:gd name="connsiteY85" fmla="*/ 1490113 h 6341961"/>
              <a:gd name="connsiteX86" fmla="*/ 7396957 w 8636594"/>
              <a:gd name="connsiteY86" fmla="*/ 1406503 h 6341961"/>
              <a:gd name="connsiteX87" fmla="*/ 7454781 w 8636594"/>
              <a:gd name="connsiteY87" fmla="*/ 1323526 h 6341961"/>
              <a:gd name="connsiteX88" fmla="*/ 7513161 w 8636594"/>
              <a:gd name="connsiteY88" fmla="*/ 1241237 h 6341961"/>
              <a:gd name="connsiteX89" fmla="*/ 7572144 w 8636594"/>
              <a:gd name="connsiteY89" fmla="*/ 1159689 h 6341961"/>
              <a:gd name="connsiteX90" fmla="*/ 7601877 w 8636594"/>
              <a:gd name="connsiteY90" fmla="*/ 1119210 h 6341961"/>
              <a:gd name="connsiteX91" fmla="*/ 7631779 w 8636594"/>
              <a:gd name="connsiteY91" fmla="*/ 1078937 h 6341961"/>
              <a:gd name="connsiteX92" fmla="*/ 7661855 w 8636594"/>
              <a:gd name="connsiteY92" fmla="*/ 1038876 h 6341961"/>
              <a:gd name="connsiteX93" fmla="*/ 7692111 w 8636594"/>
              <a:gd name="connsiteY93" fmla="*/ 999035 h 6341961"/>
              <a:gd name="connsiteX94" fmla="*/ 7722554 w 8636594"/>
              <a:gd name="connsiteY94" fmla="*/ 959419 h 6341961"/>
              <a:gd name="connsiteX95" fmla="*/ 7753190 w 8636594"/>
              <a:gd name="connsiteY95" fmla="*/ 920037 h 6341961"/>
              <a:gd name="connsiteX96" fmla="*/ 7784023 w 8636594"/>
              <a:gd name="connsiteY96" fmla="*/ 880894 h 6341961"/>
              <a:gd name="connsiteX97" fmla="*/ 7815061 w 8636594"/>
              <a:gd name="connsiteY97" fmla="*/ 841997 h 6341961"/>
              <a:gd name="connsiteX98" fmla="*/ 7846308 w 8636594"/>
              <a:gd name="connsiteY98" fmla="*/ 803354 h 6341961"/>
              <a:gd name="connsiteX99" fmla="*/ 7877772 w 8636594"/>
              <a:gd name="connsiteY99" fmla="*/ 764970 h 6341961"/>
              <a:gd name="connsiteX100" fmla="*/ 7909458 w 8636594"/>
              <a:gd name="connsiteY100" fmla="*/ 726853 h 6341961"/>
              <a:gd name="connsiteX101" fmla="*/ 7941371 w 8636594"/>
              <a:gd name="connsiteY101" fmla="*/ 689010 h 6341961"/>
              <a:gd name="connsiteX102" fmla="*/ 7973518 w 8636594"/>
              <a:gd name="connsiteY102" fmla="*/ 651447 h 6341961"/>
              <a:gd name="connsiteX103" fmla="*/ 8005905 w 8636594"/>
              <a:gd name="connsiteY103" fmla="*/ 614171 h 6341961"/>
              <a:gd name="connsiteX104" fmla="*/ 8038538 w 8636594"/>
              <a:gd name="connsiteY104" fmla="*/ 577189 h 6341961"/>
              <a:gd name="connsiteX105" fmla="*/ 8071421 w 8636594"/>
              <a:gd name="connsiteY105" fmla="*/ 540507 h 6341961"/>
              <a:gd name="connsiteX106" fmla="*/ 8104563 w 8636594"/>
              <a:gd name="connsiteY106" fmla="*/ 504132 h 6341961"/>
              <a:gd name="connsiteX107" fmla="*/ 8137967 w 8636594"/>
              <a:gd name="connsiteY107" fmla="*/ 468072 h 6341961"/>
              <a:gd name="connsiteX108" fmla="*/ 8171641 w 8636594"/>
              <a:gd name="connsiteY108" fmla="*/ 432332 h 6341961"/>
              <a:gd name="connsiteX109" fmla="*/ 8205590 w 8636594"/>
              <a:gd name="connsiteY109" fmla="*/ 396920 h 6341961"/>
              <a:gd name="connsiteX110" fmla="*/ 8239820 w 8636594"/>
              <a:gd name="connsiteY110" fmla="*/ 361843 h 6341961"/>
              <a:gd name="connsiteX111" fmla="*/ 8274337 w 8636594"/>
              <a:gd name="connsiteY111" fmla="*/ 327107 h 6341961"/>
              <a:gd name="connsiteX112" fmla="*/ 8309147 w 8636594"/>
              <a:gd name="connsiteY112" fmla="*/ 292718 h 6341961"/>
              <a:gd name="connsiteX113" fmla="*/ 8344256 w 8636594"/>
              <a:gd name="connsiteY113" fmla="*/ 258685 h 6341961"/>
              <a:gd name="connsiteX114" fmla="*/ 8379669 w 8636594"/>
              <a:gd name="connsiteY114" fmla="*/ 225013 h 6341961"/>
              <a:gd name="connsiteX115" fmla="*/ 8415394 w 8636594"/>
              <a:gd name="connsiteY115" fmla="*/ 191709 h 6341961"/>
              <a:gd name="connsiteX116" fmla="*/ 8451434 w 8636594"/>
              <a:gd name="connsiteY116" fmla="*/ 158780 h 6341961"/>
              <a:gd name="connsiteX117" fmla="*/ 8487798 w 8636594"/>
              <a:gd name="connsiteY117" fmla="*/ 126233 h 6341961"/>
              <a:gd name="connsiteX118" fmla="*/ 8524489 w 8636594"/>
              <a:gd name="connsiteY118" fmla="*/ 94075 h 6341961"/>
              <a:gd name="connsiteX119" fmla="*/ 8561515 w 8636594"/>
              <a:gd name="connsiteY119" fmla="*/ 62312 h 6341961"/>
              <a:gd name="connsiteX120" fmla="*/ 8598881 w 8636594"/>
              <a:gd name="connsiteY120" fmla="*/ 30951 h 6341961"/>
              <a:gd name="connsiteX121" fmla="*/ 8636594 w 8636594"/>
              <a:gd name="connsiteY121" fmla="*/ 0 h 6341961"/>
              <a:gd name="connsiteX0" fmla="*/ 8636594 w 8636594"/>
              <a:gd name="connsiteY0" fmla="*/ 0 h 6323757"/>
              <a:gd name="connsiteX1" fmla="*/ 5293 w 8636594"/>
              <a:gd name="connsiteY1" fmla="*/ 0 h 6323757"/>
              <a:gd name="connsiteX2" fmla="*/ 0 w 8636594"/>
              <a:gd name="connsiteY2" fmla="*/ 5587843 h 6323757"/>
              <a:gd name="connsiteX3" fmla="*/ 1594033 w 8636594"/>
              <a:gd name="connsiteY3" fmla="*/ 5600057 h 6323757"/>
              <a:gd name="connsiteX4" fmla="*/ 1686068 w 8636594"/>
              <a:gd name="connsiteY4" fmla="*/ 5599745 h 6323757"/>
              <a:gd name="connsiteX5" fmla="*/ 3191491 w 8636594"/>
              <a:gd name="connsiteY5" fmla="*/ 6323757 h 6323757"/>
              <a:gd name="connsiteX6" fmla="*/ 3238528 w 8636594"/>
              <a:gd name="connsiteY6" fmla="*/ 6305184 h 6323757"/>
              <a:gd name="connsiteX7" fmla="*/ 3285021 w 8636594"/>
              <a:gd name="connsiteY7" fmla="*/ 6286245 h 6323757"/>
              <a:gd name="connsiteX8" fmla="*/ 3330977 w 8636594"/>
              <a:gd name="connsiteY8" fmla="*/ 6266942 h 6323757"/>
              <a:gd name="connsiteX9" fmla="*/ 3376401 w 8636594"/>
              <a:gd name="connsiteY9" fmla="*/ 6247281 h 6323757"/>
              <a:gd name="connsiteX10" fmla="*/ 3421300 w 8636594"/>
              <a:gd name="connsiteY10" fmla="*/ 6227263 h 6323757"/>
              <a:gd name="connsiteX11" fmla="*/ 3465680 w 8636594"/>
              <a:gd name="connsiteY11" fmla="*/ 6206893 h 6323757"/>
              <a:gd name="connsiteX12" fmla="*/ 3509548 w 8636594"/>
              <a:gd name="connsiteY12" fmla="*/ 6186174 h 6323757"/>
              <a:gd name="connsiteX13" fmla="*/ 3552910 w 8636594"/>
              <a:gd name="connsiteY13" fmla="*/ 6165110 h 6323757"/>
              <a:gd name="connsiteX14" fmla="*/ 3595773 w 8636594"/>
              <a:gd name="connsiteY14" fmla="*/ 6143704 h 6323757"/>
              <a:gd name="connsiteX15" fmla="*/ 3638142 w 8636594"/>
              <a:gd name="connsiteY15" fmla="*/ 6121960 h 6323757"/>
              <a:gd name="connsiteX16" fmla="*/ 3680024 w 8636594"/>
              <a:gd name="connsiteY16" fmla="*/ 6099881 h 6323757"/>
              <a:gd name="connsiteX17" fmla="*/ 3721426 w 8636594"/>
              <a:gd name="connsiteY17" fmla="*/ 6077471 h 6323757"/>
              <a:gd name="connsiteX18" fmla="*/ 3762353 w 8636594"/>
              <a:gd name="connsiteY18" fmla="*/ 6054733 h 6323757"/>
              <a:gd name="connsiteX19" fmla="*/ 3802812 w 8636594"/>
              <a:gd name="connsiteY19" fmla="*/ 6031671 h 6323757"/>
              <a:gd name="connsiteX20" fmla="*/ 3842810 w 8636594"/>
              <a:gd name="connsiteY20" fmla="*/ 6008288 h 6323757"/>
              <a:gd name="connsiteX21" fmla="*/ 3882352 w 8636594"/>
              <a:gd name="connsiteY21" fmla="*/ 5984588 h 6323757"/>
              <a:gd name="connsiteX22" fmla="*/ 3921445 w 8636594"/>
              <a:gd name="connsiteY22" fmla="*/ 5960574 h 6323757"/>
              <a:gd name="connsiteX23" fmla="*/ 3960096 w 8636594"/>
              <a:gd name="connsiteY23" fmla="*/ 5936250 h 6323757"/>
              <a:gd name="connsiteX24" fmla="*/ 3998311 w 8636594"/>
              <a:gd name="connsiteY24" fmla="*/ 5911619 h 6323757"/>
              <a:gd name="connsiteX25" fmla="*/ 4036095 w 8636594"/>
              <a:gd name="connsiteY25" fmla="*/ 5886685 h 6323757"/>
              <a:gd name="connsiteX26" fmla="*/ 4073456 w 8636594"/>
              <a:gd name="connsiteY26" fmla="*/ 5861452 h 6323757"/>
              <a:gd name="connsiteX27" fmla="*/ 4110400 w 8636594"/>
              <a:gd name="connsiteY27" fmla="*/ 5835922 h 6323757"/>
              <a:gd name="connsiteX28" fmla="*/ 4146933 w 8636594"/>
              <a:gd name="connsiteY28" fmla="*/ 5810100 h 6323757"/>
              <a:gd name="connsiteX29" fmla="*/ 4183061 w 8636594"/>
              <a:gd name="connsiteY29" fmla="*/ 5783988 h 6323757"/>
              <a:gd name="connsiteX30" fmla="*/ 4218791 w 8636594"/>
              <a:gd name="connsiteY30" fmla="*/ 5757591 h 6323757"/>
              <a:gd name="connsiteX31" fmla="*/ 4254129 w 8636594"/>
              <a:gd name="connsiteY31" fmla="*/ 5730912 h 6323757"/>
              <a:gd name="connsiteX32" fmla="*/ 4289081 w 8636594"/>
              <a:gd name="connsiteY32" fmla="*/ 5703955 h 6323757"/>
              <a:gd name="connsiteX33" fmla="*/ 4323654 w 8636594"/>
              <a:gd name="connsiteY33" fmla="*/ 5676722 h 6323757"/>
              <a:gd name="connsiteX34" fmla="*/ 4357854 w 8636594"/>
              <a:gd name="connsiteY34" fmla="*/ 5649218 h 6323757"/>
              <a:gd name="connsiteX35" fmla="*/ 4391688 w 8636594"/>
              <a:gd name="connsiteY35" fmla="*/ 5621446 h 6323757"/>
              <a:gd name="connsiteX36" fmla="*/ 4425162 w 8636594"/>
              <a:gd name="connsiteY36" fmla="*/ 5593409 h 6323757"/>
              <a:gd name="connsiteX37" fmla="*/ 4458281 w 8636594"/>
              <a:gd name="connsiteY37" fmla="*/ 5565111 h 6323757"/>
              <a:gd name="connsiteX38" fmla="*/ 4491053 w 8636594"/>
              <a:gd name="connsiteY38" fmla="*/ 5536556 h 6323757"/>
              <a:gd name="connsiteX39" fmla="*/ 4523484 w 8636594"/>
              <a:gd name="connsiteY39" fmla="*/ 5507747 h 6323757"/>
              <a:gd name="connsiteX40" fmla="*/ 4555580 w 8636594"/>
              <a:gd name="connsiteY40" fmla="*/ 5478687 h 6323757"/>
              <a:gd name="connsiteX41" fmla="*/ 4587347 w 8636594"/>
              <a:gd name="connsiteY41" fmla="*/ 5449380 h 6323757"/>
              <a:gd name="connsiteX42" fmla="*/ 4618793 w 8636594"/>
              <a:gd name="connsiteY42" fmla="*/ 5419830 h 6323757"/>
              <a:gd name="connsiteX43" fmla="*/ 4649922 w 8636594"/>
              <a:gd name="connsiteY43" fmla="*/ 5390040 h 6323757"/>
              <a:gd name="connsiteX44" fmla="*/ 4680742 w 8636594"/>
              <a:gd name="connsiteY44" fmla="*/ 5360014 h 6323757"/>
              <a:gd name="connsiteX45" fmla="*/ 4711259 w 8636594"/>
              <a:gd name="connsiteY45" fmla="*/ 5329755 h 6323757"/>
              <a:gd name="connsiteX46" fmla="*/ 4741478 w 8636594"/>
              <a:gd name="connsiteY46" fmla="*/ 5299266 h 6323757"/>
              <a:gd name="connsiteX47" fmla="*/ 4771408 w 8636594"/>
              <a:gd name="connsiteY47" fmla="*/ 5268551 h 6323757"/>
              <a:gd name="connsiteX48" fmla="*/ 4801053 w 8636594"/>
              <a:gd name="connsiteY48" fmla="*/ 5237614 h 6323757"/>
              <a:gd name="connsiteX49" fmla="*/ 4830420 w 8636594"/>
              <a:gd name="connsiteY49" fmla="*/ 5206458 h 6323757"/>
              <a:gd name="connsiteX50" fmla="*/ 4859516 w 8636594"/>
              <a:gd name="connsiteY50" fmla="*/ 5175087 h 6323757"/>
              <a:gd name="connsiteX51" fmla="*/ 4888347 w 8636594"/>
              <a:gd name="connsiteY51" fmla="*/ 5143504 h 6323757"/>
              <a:gd name="connsiteX52" fmla="*/ 4916919 w 8636594"/>
              <a:gd name="connsiteY52" fmla="*/ 5111713 h 6323757"/>
              <a:gd name="connsiteX53" fmla="*/ 4945238 w 8636594"/>
              <a:gd name="connsiteY53" fmla="*/ 5079717 h 6323757"/>
              <a:gd name="connsiteX54" fmla="*/ 4973311 w 8636594"/>
              <a:gd name="connsiteY54" fmla="*/ 5047519 h 6323757"/>
              <a:gd name="connsiteX55" fmla="*/ 5001145 w 8636594"/>
              <a:gd name="connsiteY55" fmla="*/ 5015124 h 6323757"/>
              <a:gd name="connsiteX56" fmla="*/ 5028745 w 8636594"/>
              <a:gd name="connsiteY56" fmla="*/ 4982535 h 6323757"/>
              <a:gd name="connsiteX57" fmla="*/ 5056117 w 8636594"/>
              <a:gd name="connsiteY57" fmla="*/ 4949755 h 6323757"/>
              <a:gd name="connsiteX58" fmla="*/ 5083269 w 8636594"/>
              <a:gd name="connsiteY58" fmla="*/ 4916787 h 6323757"/>
              <a:gd name="connsiteX59" fmla="*/ 5110207 w 8636594"/>
              <a:gd name="connsiteY59" fmla="*/ 4883636 h 6323757"/>
              <a:gd name="connsiteX60" fmla="*/ 5136937 w 8636594"/>
              <a:gd name="connsiteY60" fmla="*/ 4850305 h 6323757"/>
              <a:gd name="connsiteX61" fmla="*/ 5163464 w 8636594"/>
              <a:gd name="connsiteY61" fmla="*/ 4816797 h 6323757"/>
              <a:gd name="connsiteX62" fmla="*/ 5215940 w 8636594"/>
              <a:gd name="connsiteY62" fmla="*/ 4749265 h 6323757"/>
              <a:gd name="connsiteX63" fmla="*/ 5267684 w 8636594"/>
              <a:gd name="connsiteY63" fmla="*/ 4681068 h 6323757"/>
              <a:gd name="connsiteX64" fmla="*/ 5318748 w 8636594"/>
              <a:gd name="connsiteY64" fmla="*/ 4612234 h 6323757"/>
              <a:gd name="connsiteX65" fmla="*/ 5369182 w 8636594"/>
              <a:gd name="connsiteY65" fmla="*/ 4542793 h 6323757"/>
              <a:gd name="connsiteX66" fmla="*/ 5419038 w 8636594"/>
              <a:gd name="connsiteY66" fmla="*/ 4472771 h 6323757"/>
              <a:gd name="connsiteX67" fmla="*/ 5468365 w 8636594"/>
              <a:gd name="connsiteY67" fmla="*/ 4402196 h 6323757"/>
              <a:gd name="connsiteX68" fmla="*/ 5517215 w 8636594"/>
              <a:gd name="connsiteY68" fmla="*/ 4331098 h 6323757"/>
              <a:gd name="connsiteX69" fmla="*/ 5565637 w 8636594"/>
              <a:gd name="connsiteY69" fmla="*/ 4259503 h 6323757"/>
              <a:gd name="connsiteX70" fmla="*/ 5613684 w 8636594"/>
              <a:gd name="connsiteY70" fmla="*/ 4187441 h 6323757"/>
              <a:gd name="connsiteX71" fmla="*/ 5685160 w 8636594"/>
              <a:gd name="connsiteY71" fmla="*/ 4078531 h 6323757"/>
              <a:gd name="connsiteX72" fmla="*/ 5756074 w 8636594"/>
              <a:gd name="connsiteY72" fmla="*/ 3968727 h 6323757"/>
              <a:gd name="connsiteX73" fmla="*/ 5873483 w 8636594"/>
              <a:gd name="connsiteY73" fmla="*/ 3783989 h 6323757"/>
              <a:gd name="connsiteX74" fmla="*/ 6203209 w 8636594"/>
              <a:gd name="connsiteY74" fmla="*/ 3258640 h 6323757"/>
              <a:gd name="connsiteX75" fmla="*/ 6299430 w 8636594"/>
              <a:gd name="connsiteY75" fmla="*/ 3107321 h 6323757"/>
              <a:gd name="connsiteX76" fmla="*/ 6372650 w 8636594"/>
              <a:gd name="connsiteY76" fmla="*/ 2993735 h 6323757"/>
              <a:gd name="connsiteX77" fmla="*/ 6453197 w 8636594"/>
              <a:gd name="connsiteY77" fmla="*/ 2869788 h 6323757"/>
              <a:gd name="connsiteX78" fmla="*/ 6564167 w 8636594"/>
              <a:gd name="connsiteY78" fmla="*/ 2696807 h 6323757"/>
              <a:gd name="connsiteX79" fmla="*/ 6976233 w 8636594"/>
              <a:gd name="connsiteY79" fmla="*/ 2045274 h 6323757"/>
              <a:gd name="connsiteX80" fmla="*/ 7086755 w 8636594"/>
              <a:gd name="connsiteY80" fmla="*/ 1872743 h 6323757"/>
              <a:gd name="connsiteX81" fmla="*/ 7170279 w 8636594"/>
              <a:gd name="connsiteY81" fmla="*/ 1744202 h 6323757"/>
              <a:gd name="connsiteX82" fmla="*/ 7226351 w 8636594"/>
              <a:gd name="connsiteY82" fmla="*/ 1659017 h 6323757"/>
              <a:gd name="connsiteX83" fmla="*/ 7282789 w 8636594"/>
              <a:gd name="connsiteY83" fmla="*/ 1574303 h 6323757"/>
              <a:gd name="connsiteX84" fmla="*/ 7339643 w 8636594"/>
              <a:gd name="connsiteY84" fmla="*/ 1490113 h 6323757"/>
              <a:gd name="connsiteX85" fmla="*/ 7396957 w 8636594"/>
              <a:gd name="connsiteY85" fmla="*/ 1406503 h 6323757"/>
              <a:gd name="connsiteX86" fmla="*/ 7454781 w 8636594"/>
              <a:gd name="connsiteY86" fmla="*/ 1323526 h 6323757"/>
              <a:gd name="connsiteX87" fmla="*/ 7513161 w 8636594"/>
              <a:gd name="connsiteY87" fmla="*/ 1241237 h 6323757"/>
              <a:gd name="connsiteX88" fmla="*/ 7572144 w 8636594"/>
              <a:gd name="connsiteY88" fmla="*/ 1159689 h 6323757"/>
              <a:gd name="connsiteX89" fmla="*/ 7601877 w 8636594"/>
              <a:gd name="connsiteY89" fmla="*/ 1119210 h 6323757"/>
              <a:gd name="connsiteX90" fmla="*/ 7631779 w 8636594"/>
              <a:gd name="connsiteY90" fmla="*/ 1078937 h 6323757"/>
              <a:gd name="connsiteX91" fmla="*/ 7661855 w 8636594"/>
              <a:gd name="connsiteY91" fmla="*/ 1038876 h 6323757"/>
              <a:gd name="connsiteX92" fmla="*/ 7692111 w 8636594"/>
              <a:gd name="connsiteY92" fmla="*/ 999035 h 6323757"/>
              <a:gd name="connsiteX93" fmla="*/ 7722554 w 8636594"/>
              <a:gd name="connsiteY93" fmla="*/ 959419 h 6323757"/>
              <a:gd name="connsiteX94" fmla="*/ 7753190 w 8636594"/>
              <a:gd name="connsiteY94" fmla="*/ 920037 h 6323757"/>
              <a:gd name="connsiteX95" fmla="*/ 7784023 w 8636594"/>
              <a:gd name="connsiteY95" fmla="*/ 880894 h 6323757"/>
              <a:gd name="connsiteX96" fmla="*/ 7815061 w 8636594"/>
              <a:gd name="connsiteY96" fmla="*/ 841997 h 6323757"/>
              <a:gd name="connsiteX97" fmla="*/ 7846308 w 8636594"/>
              <a:gd name="connsiteY97" fmla="*/ 803354 h 6323757"/>
              <a:gd name="connsiteX98" fmla="*/ 7877772 w 8636594"/>
              <a:gd name="connsiteY98" fmla="*/ 764970 h 6323757"/>
              <a:gd name="connsiteX99" fmla="*/ 7909458 w 8636594"/>
              <a:gd name="connsiteY99" fmla="*/ 726853 h 6323757"/>
              <a:gd name="connsiteX100" fmla="*/ 7941371 w 8636594"/>
              <a:gd name="connsiteY100" fmla="*/ 689010 h 6323757"/>
              <a:gd name="connsiteX101" fmla="*/ 7973518 w 8636594"/>
              <a:gd name="connsiteY101" fmla="*/ 651447 h 6323757"/>
              <a:gd name="connsiteX102" fmla="*/ 8005905 w 8636594"/>
              <a:gd name="connsiteY102" fmla="*/ 614171 h 6323757"/>
              <a:gd name="connsiteX103" fmla="*/ 8038538 w 8636594"/>
              <a:gd name="connsiteY103" fmla="*/ 577189 h 6323757"/>
              <a:gd name="connsiteX104" fmla="*/ 8071421 w 8636594"/>
              <a:gd name="connsiteY104" fmla="*/ 540507 h 6323757"/>
              <a:gd name="connsiteX105" fmla="*/ 8104563 w 8636594"/>
              <a:gd name="connsiteY105" fmla="*/ 504132 h 6323757"/>
              <a:gd name="connsiteX106" fmla="*/ 8137967 w 8636594"/>
              <a:gd name="connsiteY106" fmla="*/ 468072 h 6323757"/>
              <a:gd name="connsiteX107" fmla="*/ 8171641 w 8636594"/>
              <a:gd name="connsiteY107" fmla="*/ 432332 h 6323757"/>
              <a:gd name="connsiteX108" fmla="*/ 8205590 w 8636594"/>
              <a:gd name="connsiteY108" fmla="*/ 396920 h 6323757"/>
              <a:gd name="connsiteX109" fmla="*/ 8239820 w 8636594"/>
              <a:gd name="connsiteY109" fmla="*/ 361843 h 6323757"/>
              <a:gd name="connsiteX110" fmla="*/ 8274337 w 8636594"/>
              <a:gd name="connsiteY110" fmla="*/ 327107 h 6323757"/>
              <a:gd name="connsiteX111" fmla="*/ 8309147 w 8636594"/>
              <a:gd name="connsiteY111" fmla="*/ 292718 h 6323757"/>
              <a:gd name="connsiteX112" fmla="*/ 8344256 w 8636594"/>
              <a:gd name="connsiteY112" fmla="*/ 258685 h 6323757"/>
              <a:gd name="connsiteX113" fmla="*/ 8379669 w 8636594"/>
              <a:gd name="connsiteY113" fmla="*/ 225013 h 6323757"/>
              <a:gd name="connsiteX114" fmla="*/ 8415394 w 8636594"/>
              <a:gd name="connsiteY114" fmla="*/ 191709 h 6323757"/>
              <a:gd name="connsiteX115" fmla="*/ 8451434 w 8636594"/>
              <a:gd name="connsiteY115" fmla="*/ 158780 h 6323757"/>
              <a:gd name="connsiteX116" fmla="*/ 8487798 w 8636594"/>
              <a:gd name="connsiteY116" fmla="*/ 126233 h 6323757"/>
              <a:gd name="connsiteX117" fmla="*/ 8524489 w 8636594"/>
              <a:gd name="connsiteY117" fmla="*/ 94075 h 6323757"/>
              <a:gd name="connsiteX118" fmla="*/ 8561515 w 8636594"/>
              <a:gd name="connsiteY118" fmla="*/ 62312 h 6323757"/>
              <a:gd name="connsiteX119" fmla="*/ 8598881 w 8636594"/>
              <a:gd name="connsiteY119" fmla="*/ 30951 h 6323757"/>
              <a:gd name="connsiteX120" fmla="*/ 8636594 w 8636594"/>
              <a:gd name="connsiteY120" fmla="*/ 0 h 6323757"/>
              <a:gd name="connsiteX0" fmla="*/ 8636594 w 8636594"/>
              <a:gd name="connsiteY0" fmla="*/ 0 h 6305184"/>
              <a:gd name="connsiteX1" fmla="*/ 5293 w 8636594"/>
              <a:gd name="connsiteY1" fmla="*/ 0 h 6305184"/>
              <a:gd name="connsiteX2" fmla="*/ 0 w 8636594"/>
              <a:gd name="connsiteY2" fmla="*/ 5587843 h 6305184"/>
              <a:gd name="connsiteX3" fmla="*/ 1594033 w 8636594"/>
              <a:gd name="connsiteY3" fmla="*/ 5600057 h 6305184"/>
              <a:gd name="connsiteX4" fmla="*/ 1686068 w 8636594"/>
              <a:gd name="connsiteY4" fmla="*/ 5599745 h 6305184"/>
              <a:gd name="connsiteX5" fmla="*/ 3238528 w 8636594"/>
              <a:gd name="connsiteY5" fmla="*/ 6305184 h 6305184"/>
              <a:gd name="connsiteX6" fmla="*/ 3285021 w 8636594"/>
              <a:gd name="connsiteY6" fmla="*/ 6286245 h 6305184"/>
              <a:gd name="connsiteX7" fmla="*/ 3330977 w 8636594"/>
              <a:gd name="connsiteY7" fmla="*/ 6266942 h 6305184"/>
              <a:gd name="connsiteX8" fmla="*/ 3376401 w 8636594"/>
              <a:gd name="connsiteY8" fmla="*/ 6247281 h 6305184"/>
              <a:gd name="connsiteX9" fmla="*/ 3421300 w 8636594"/>
              <a:gd name="connsiteY9" fmla="*/ 6227263 h 6305184"/>
              <a:gd name="connsiteX10" fmla="*/ 3465680 w 8636594"/>
              <a:gd name="connsiteY10" fmla="*/ 6206893 h 6305184"/>
              <a:gd name="connsiteX11" fmla="*/ 3509548 w 8636594"/>
              <a:gd name="connsiteY11" fmla="*/ 6186174 h 6305184"/>
              <a:gd name="connsiteX12" fmla="*/ 3552910 w 8636594"/>
              <a:gd name="connsiteY12" fmla="*/ 6165110 h 6305184"/>
              <a:gd name="connsiteX13" fmla="*/ 3595773 w 8636594"/>
              <a:gd name="connsiteY13" fmla="*/ 6143704 h 6305184"/>
              <a:gd name="connsiteX14" fmla="*/ 3638142 w 8636594"/>
              <a:gd name="connsiteY14" fmla="*/ 6121960 h 6305184"/>
              <a:gd name="connsiteX15" fmla="*/ 3680024 w 8636594"/>
              <a:gd name="connsiteY15" fmla="*/ 6099881 h 6305184"/>
              <a:gd name="connsiteX16" fmla="*/ 3721426 w 8636594"/>
              <a:gd name="connsiteY16" fmla="*/ 6077471 h 6305184"/>
              <a:gd name="connsiteX17" fmla="*/ 3762353 w 8636594"/>
              <a:gd name="connsiteY17" fmla="*/ 6054733 h 6305184"/>
              <a:gd name="connsiteX18" fmla="*/ 3802812 w 8636594"/>
              <a:gd name="connsiteY18" fmla="*/ 6031671 h 6305184"/>
              <a:gd name="connsiteX19" fmla="*/ 3842810 w 8636594"/>
              <a:gd name="connsiteY19" fmla="*/ 6008288 h 6305184"/>
              <a:gd name="connsiteX20" fmla="*/ 3882352 w 8636594"/>
              <a:gd name="connsiteY20" fmla="*/ 5984588 h 6305184"/>
              <a:gd name="connsiteX21" fmla="*/ 3921445 w 8636594"/>
              <a:gd name="connsiteY21" fmla="*/ 5960574 h 6305184"/>
              <a:gd name="connsiteX22" fmla="*/ 3960096 w 8636594"/>
              <a:gd name="connsiteY22" fmla="*/ 5936250 h 6305184"/>
              <a:gd name="connsiteX23" fmla="*/ 3998311 w 8636594"/>
              <a:gd name="connsiteY23" fmla="*/ 5911619 h 6305184"/>
              <a:gd name="connsiteX24" fmla="*/ 4036095 w 8636594"/>
              <a:gd name="connsiteY24" fmla="*/ 5886685 h 6305184"/>
              <a:gd name="connsiteX25" fmla="*/ 4073456 w 8636594"/>
              <a:gd name="connsiteY25" fmla="*/ 5861452 h 6305184"/>
              <a:gd name="connsiteX26" fmla="*/ 4110400 w 8636594"/>
              <a:gd name="connsiteY26" fmla="*/ 5835922 h 6305184"/>
              <a:gd name="connsiteX27" fmla="*/ 4146933 w 8636594"/>
              <a:gd name="connsiteY27" fmla="*/ 5810100 h 6305184"/>
              <a:gd name="connsiteX28" fmla="*/ 4183061 w 8636594"/>
              <a:gd name="connsiteY28" fmla="*/ 5783988 h 6305184"/>
              <a:gd name="connsiteX29" fmla="*/ 4218791 w 8636594"/>
              <a:gd name="connsiteY29" fmla="*/ 5757591 h 6305184"/>
              <a:gd name="connsiteX30" fmla="*/ 4254129 w 8636594"/>
              <a:gd name="connsiteY30" fmla="*/ 5730912 h 6305184"/>
              <a:gd name="connsiteX31" fmla="*/ 4289081 w 8636594"/>
              <a:gd name="connsiteY31" fmla="*/ 5703955 h 6305184"/>
              <a:gd name="connsiteX32" fmla="*/ 4323654 w 8636594"/>
              <a:gd name="connsiteY32" fmla="*/ 5676722 h 6305184"/>
              <a:gd name="connsiteX33" fmla="*/ 4357854 w 8636594"/>
              <a:gd name="connsiteY33" fmla="*/ 5649218 h 6305184"/>
              <a:gd name="connsiteX34" fmla="*/ 4391688 w 8636594"/>
              <a:gd name="connsiteY34" fmla="*/ 5621446 h 6305184"/>
              <a:gd name="connsiteX35" fmla="*/ 4425162 w 8636594"/>
              <a:gd name="connsiteY35" fmla="*/ 5593409 h 6305184"/>
              <a:gd name="connsiteX36" fmla="*/ 4458281 w 8636594"/>
              <a:gd name="connsiteY36" fmla="*/ 5565111 h 6305184"/>
              <a:gd name="connsiteX37" fmla="*/ 4491053 w 8636594"/>
              <a:gd name="connsiteY37" fmla="*/ 5536556 h 6305184"/>
              <a:gd name="connsiteX38" fmla="*/ 4523484 w 8636594"/>
              <a:gd name="connsiteY38" fmla="*/ 5507747 h 6305184"/>
              <a:gd name="connsiteX39" fmla="*/ 4555580 w 8636594"/>
              <a:gd name="connsiteY39" fmla="*/ 5478687 h 6305184"/>
              <a:gd name="connsiteX40" fmla="*/ 4587347 w 8636594"/>
              <a:gd name="connsiteY40" fmla="*/ 5449380 h 6305184"/>
              <a:gd name="connsiteX41" fmla="*/ 4618793 w 8636594"/>
              <a:gd name="connsiteY41" fmla="*/ 5419830 h 6305184"/>
              <a:gd name="connsiteX42" fmla="*/ 4649922 w 8636594"/>
              <a:gd name="connsiteY42" fmla="*/ 5390040 h 6305184"/>
              <a:gd name="connsiteX43" fmla="*/ 4680742 w 8636594"/>
              <a:gd name="connsiteY43" fmla="*/ 5360014 h 6305184"/>
              <a:gd name="connsiteX44" fmla="*/ 4711259 w 8636594"/>
              <a:gd name="connsiteY44" fmla="*/ 5329755 h 6305184"/>
              <a:gd name="connsiteX45" fmla="*/ 4741478 w 8636594"/>
              <a:gd name="connsiteY45" fmla="*/ 5299266 h 6305184"/>
              <a:gd name="connsiteX46" fmla="*/ 4771408 w 8636594"/>
              <a:gd name="connsiteY46" fmla="*/ 5268551 h 6305184"/>
              <a:gd name="connsiteX47" fmla="*/ 4801053 w 8636594"/>
              <a:gd name="connsiteY47" fmla="*/ 5237614 h 6305184"/>
              <a:gd name="connsiteX48" fmla="*/ 4830420 w 8636594"/>
              <a:gd name="connsiteY48" fmla="*/ 5206458 h 6305184"/>
              <a:gd name="connsiteX49" fmla="*/ 4859516 w 8636594"/>
              <a:gd name="connsiteY49" fmla="*/ 5175087 h 6305184"/>
              <a:gd name="connsiteX50" fmla="*/ 4888347 w 8636594"/>
              <a:gd name="connsiteY50" fmla="*/ 5143504 h 6305184"/>
              <a:gd name="connsiteX51" fmla="*/ 4916919 w 8636594"/>
              <a:gd name="connsiteY51" fmla="*/ 5111713 h 6305184"/>
              <a:gd name="connsiteX52" fmla="*/ 4945238 w 8636594"/>
              <a:gd name="connsiteY52" fmla="*/ 5079717 h 6305184"/>
              <a:gd name="connsiteX53" fmla="*/ 4973311 w 8636594"/>
              <a:gd name="connsiteY53" fmla="*/ 5047519 h 6305184"/>
              <a:gd name="connsiteX54" fmla="*/ 5001145 w 8636594"/>
              <a:gd name="connsiteY54" fmla="*/ 5015124 h 6305184"/>
              <a:gd name="connsiteX55" fmla="*/ 5028745 w 8636594"/>
              <a:gd name="connsiteY55" fmla="*/ 4982535 h 6305184"/>
              <a:gd name="connsiteX56" fmla="*/ 5056117 w 8636594"/>
              <a:gd name="connsiteY56" fmla="*/ 4949755 h 6305184"/>
              <a:gd name="connsiteX57" fmla="*/ 5083269 w 8636594"/>
              <a:gd name="connsiteY57" fmla="*/ 4916787 h 6305184"/>
              <a:gd name="connsiteX58" fmla="*/ 5110207 w 8636594"/>
              <a:gd name="connsiteY58" fmla="*/ 4883636 h 6305184"/>
              <a:gd name="connsiteX59" fmla="*/ 5136937 w 8636594"/>
              <a:gd name="connsiteY59" fmla="*/ 4850305 h 6305184"/>
              <a:gd name="connsiteX60" fmla="*/ 5163464 w 8636594"/>
              <a:gd name="connsiteY60" fmla="*/ 4816797 h 6305184"/>
              <a:gd name="connsiteX61" fmla="*/ 5215940 w 8636594"/>
              <a:gd name="connsiteY61" fmla="*/ 4749265 h 6305184"/>
              <a:gd name="connsiteX62" fmla="*/ 5267684 w 8636594"/>
              <a:gd name="connsiteY62" fmla="*/ 4681068 h 6305184"/>
              <a:gd name="connsiteX63" fmla="*/ 5318748 w 8636594"/>
              <a:gd name="connsiteY63" fmla="*/ 4612234 h 6305184"/>
              <a:gd name="connsiteX64" fmla="*/ 5369182 w 8636594"/>
              <a:gd name="connsiteY64" fmla="*/ 4542793 h 6305184"/>
              <a:gd name="connsiteX65" fmla="*/ 5419038 w 8636594"/>
              <a:gd name="connsiteY65" fmla="*/ 4472771 h 6305184"/>
              <a:gd name="connsiteX66" fmla="*/ 5468365 w 8636594"/>
              <a:gd name="connsiteY66" fmla="*/ 4402196 h 6305184"/>
              <a:gd name="connsiteX67" fmla="*/ 5517215 w 8636594"/>
              <a:gd name="connsiteY67" fmla="*/ 4331098 h 6305184"/>
              <a:gd name="connsiteX68" fmla="*/ 5565637 w 8636594"/>
              <a:gd name="connsiteY68" fmla="*/ 4259503 h 6305184"/>
              <a:gd name="connsiteX69" fmla="*/ 5613684 w 8636594"/>
              <a:gd name="connsiteY69" fmla="*/ 4187441 h 6305184"/>
              <a:gd name="connsiteX70" fmla="*/ 5685160 w 8636594"/>
              <a:gd name="connsiteY70" fmla="*/ 4078531 h 6305184"/>
              <a:gd name="connsiteX71" fmla="*/ 5756074 w 8636594"/>
              <a:gd name="connsiteY71" fmla="*/ 3968727 h 6305184"/>
              <a:gd name="connsiteX72" fmla="*/ 5873483 w 8636594"/>
              <a:gd name="connsiteY72" fmla="*/ 3783989 h 6305184"/>
              <a:gd name="connsiteX73" fmla="*/ 6203209 w 8636594"/>
              <a:gd name="connsiteY73" fmla="*/ 3258640 h 6305184"/>
              <a:gd name="connsiteX74" fmla="*/ 6299430 w 8636594"/>
              <a:gd name="connsiteY74" fmla="*/ 3107321 h 6305184"/>
              <a:gd name="connsiteX75" fmla="*/ 6372650 w 8636594"/>
              <a:gd name="connsiteY75" fmla="*/ 2993735 h 6305184"/>
              <a:gd name="connsiteX76" fmla="*/ 6453197 w 8636594"/>
              <a:gd name="connsiteY76" fmla="*/ 2869788 h 6305184"/>
              <a:gd name="connsiteX77" fmla="*/ 6564167 w 8636594"/>
              <a:gd name="connsiteY77" fmla="*/ 2696807 h 6305184"/>
              <a:gd name="connsiteX78" fmla="*/ 6976233 w 8636594"/>
              <a:gd name="connsiteY78" fmla="*/ 2045274 h 6305184"/>
              <a:gd name="connsiteX79" fmla="*/ 7086755 w 8636594"/>
              <a:gd name="connsiteY79" fmla="*/ 1872743 h 6305184"/>
              <a:gd name="connsiteX80" fmla="*/ 7170279 w 8636594"/>
              <a:gd name="connsiteY80" fmla="*/ 1744202 h 6305184"/>
              <a:gd name="connsiteX81" fmla="*/ 7226351 w 8636594"/>
              <a:gd name="connsiteY81" fmla="*/ 1659017 h 6305184"/>
              <a:gd name="connsiteX82" fmla="*/ 7282789 w 8636594"/>
              <a:gd name="connsiteY82" fmla="*/ 1574303 h 6305184"/>
              <a:gd name="connsiteX83" fmla="*/ 7339643 w 8636594"/>
              <a:gd name="connsiteY83" fmla="*/ 1490113 h 6305184"/>
              <a:gd name="connsiteX84" fmla="*/ 7396957 w 8636594"/>
              <a:gd name="connsiteY84" fmla="*/ 1406503 h 6305184"/>
              <a:gd name="connsiteX85" fmla="*/ 7454781 w 8636594"/>
              <a:gd name="connsiteY85" fmla="*/ 1323526 h 6305184"/>
              <a:gd name="connsiteX86" fmla="*/ 7513161 w 8636594"/>
              <a:gd name="connsiteY86" fmla="*/ 1241237 h 6305184"/>
              <a:gd name="connsiteX87" fmla="*/ 7572144 w 8636594"/>
              <a:gd name="connsiteY87" fmla="*/ 1159689 h 6305184"/>
              <a:gd name="connsiteX88" fmla="*/ 7601877 w 8636594"/>
              <a:gd name="connsiteY88" fmla="*/ 1119210 h 6305184"/>
              <a:gd name="connsiteX89" fmla="*/ 7631779 w 8636594"/>
              <a:gd name="connsiteY89" fmla="*/ 1078937 h 6305184"/>
              <a:gd name="connsiteX90" fmla="*/ 7661855 w 8636594"/>
              <a:gd name="connsiteY90" fmla="*/ 1038876 h 6305184"/>
              <a:gd name="connsiteX91" fmla="*/ 7692111 w 8636594"/>
              <a:gd name="connsiteY91" fmla="*/ 999035 h 6305184"/>
              <a:gd name="connsiteX92" fmla="*/ 7722554 w 8636594"/>
              <a:gd name="connsiteY92" fmla="*/ 959419 h 6305184"/>
              <a:gd name="connsiteX93" fmla="*/ 7753190 w 8636594"/>
              <a:gd name="connsiteY93" fmla="*/ 920037 h 6305184"/>
              <a:gd name="connsiteX94" fmla="*/ 7784023 w 8636594"/>
              <a:gd name="connsiteY94" fmla="*/ 880894 h 6305184"/>
              <a:gd name="connsiteX95" fmla="*/ 7815061 w 8636594"/>
              <a:gd name="connsiteY95" fmla="*/ 841997 h 6305184"/>
              <a:gd name="connsiteX96" fmla="*/ 7846308 w 8636594"/>
              <a:gd name="connsiteY96" fmla="*/ 803354 h 6305184"/>
              <a:gd name="connsiteX97" fmla="*/ 7877772 w 8636594"/>
              <a:gd name="connsiteY97" fmla="*/ 764970 h 6305184"/>
              <a:gd name="connsiteX98" fmla="*/ 7909458 w 8636594"/>
              <a:gd name="connsiteY98" fmla="*/ 726853 h 6305184"/>
              <a:gd name="connsiteX99" fmla="*/ 7941371 w 8636594"/>
              <a:gd name="connsiteY99" fmla="*/ 689010 h 6305184"/>
              <a:gd name="connsiteX100" fmla="*/ 7973518 w 8636594"/>
              <a:gd name="connsiteY100" fmla="*/ 651447 h 6305184"/>
              <a:gd name="connsiteX101" fmla="*/ 8005905 w 8636594"/>
              <a:gd name="connsiteY101" fmla="*/ 614171 h 6305184"/>
              <a:gd name="connsiteX102" fmla="*/ 8038538 w 8636594"/>
              <a:gd name="connsiteY102" fmla="*/ 577189 h 6305184"/>
              <a:gd name="connsiteX103" fmla="*/ 8071421 w 8636594"/>
              <a:gd name="connsiteY103" fmla="*/ 540507 h 6305184"/>
              <a:gd name="connsiteX104" fmla="*/ 8104563 w 8636594"/>
              <a:gd name="connsiteY104" fmla="*/ 504132 h 6305184"/>
              <a:gd name="connsiteX105" fmla="*/ 8137967 w 8636594"/>
              <a:gd name="connsiteY105" fmla="*/ 468072 h 6305184"/>
              <a:gd name="connsiteX106" fmla="*/ 8171641 w 8636594"/>
              <a:gd name="connsiteY106" fmla="*/ 432332 h 6305184"/>
              <a:gd name="connsiteX107" fmla="*/ 8205590 w 8636594"/>
              <a:gd name="connsiteY107" fmla="*/ 396920 h 6305184"/>
              <a:gd name="connsiteX108" fmla="*/ 8239820 w 8636594"/>
              <a:gd name="connsiteY108" fmla="*/ 361843 h 6305184"/>
              <a:gd name="connsiteX109" fmla="*/ 8274337 w 8636594"/>
              <a:gd name="connsiteY109" fmla="*/ 327107 h 6305184"/>
              <a:gd name="connsiteX110" fmla="*/ 8309147 w 8636594"/>
              <a:gd name="connsiteY110" fmla="*/ 292718 h 6305184"/>
              <a:gd name="connsiteX111" fmla="*/ 8344256 w 8636594"/>
              <a:gd name="connsiteY111" fmla="*/ 258685 h 6305184"/>
              <a:gd name="connsiteX112" fmla="*/ 8379669 w 8636594"/>
              <a:gd name="connsiteY112" fmla="*/ 225013 h 6305184"/>
              <a:gd name="connsiteX113" fmla="*/ 8415394 w 8636594"/>
              <a:gd name="connsiteY113" fmla="*/ 191709 h 6305184"/>
              <a:gd name="connsiteX114" fmla="*/ 8451434 w 8636594"/>
              <a:gd name="connsiteY114" fmla="*/ 158780 h 6305184"/>
              <a:gd name="connsiteX115" fmla="*/ 8487798 w 8636594"/>
              <a:gd name="connsiteY115" fmla="*/ 126233 h 6305184"/>
              <a:gd name="connsiteX116" fmla="*/ 8524489 w 8636594"/>
              <a:gd name="connsiteY116" fmla="*/ 94075 h 6305184"/>
              <a:gd name="connsiteX117" fmla="*/ 8561515 w 8636594"/>
              <a:gd name="connsiteY117" fmla="*/ 62312 h 6305184"/>
              <a:gd name="connsiteX118" fmla="*/ 8598881 w 8636594"/>
              <a:gd name="connsiteY118" fmla="*/ 30951 h 6305184"/>
              <a:gd name="connsiteX119" fmla="*/ 8636594 w 8636594"/>
              <a:gd name="connsiteY119" fmla="*/ 0 h 6305184"/>
              <a:gd name="connsiteX0" fmla="*/ 8636594 w 8636594"/>
              <a:gd name="connsiteY0" fmla="*/ 0 h 6286245"/>
              <a:gd name="connsiteX1" fmla="*/ 5293 w 8636594"/>
              <a:gd name="connsiteY1" fmla="*/ 0 h 6286245"/>
              <a:gd name="connsiteX2" fmla="*/ 0 w 8636594"/>
              <a:gd name="connsiteY2" fmla="*/ 5587843 h 6286245"/>
              <a:gd name="connsiteX3" fmla="*/ 1594033 w 8636594"/>
              <a:gd name="connsiteY3" fmla="*/ 5600057 h 6286245"/>
              <a:gd name="connsiteX4" fmla="*/ 1686068 w 8636594"/>
              <a:gd name="connsiteY4" fmla="*/ 5599745 h 6286245"/>
              <a:gd name="connsiteX5" fmla="*/ 3285021 w 8636594"/>
              <a:gd name="connsiteY5" fmla="*/ 6286245 h 6286245"/>
              <a:gd name="connsiteX6" fmla="*/ 3330977 w 8636594"/>
              <a:gd name="connsiteY6" fmla="*/ 6266942 h 6286245"/>
              <a:gd name="connsiteX7" fmla="*/ 3376401 w 8636594"/>
              <a:gd name="connsiteY7" fmla="*/ 6247281 h 6286245"/>
              <a:gd name="connsiteX8" fmla="*/ 3421300 w 8636594"/>
              <a:gd name="connsiteY8" fmla="*/ 6227263 h 6286245"/>
              <a:gd name="connsiteX9" fmla="*/ 3465680 w 8636594"/>
              <a:gd name="connsiteY9" fmla="*/ 6206893 h 6286245"/>
              <a:gd name="connsiteX10" fmla="*/ 3509548 w 8636594"/>
              <a:gd name="connsiteY10" fmla="*/ 6186174 h 6286245"/>
              <a:gd name="connsiteX11" fmla="*/ 3552910 w 8636594"/>
              <a:gd name="connsiteY11" fmla="*/ 6165110 h 6286245"/>
              <a:gd name="connsiteX12" fmla="*/ 3595773 w 8636594"/>
              <a:gd name="connsiteY12" fmla="*/ 6143704 h 6286245"/>
              <a:gd name="connsiteX13" fmla="*/ 3638142 w 8636594"/>
              <a:gd name="connsiteY13" fmla="*/ 6121960 h 6286245"/>
              <a:gd name="connsiteX14" fmla="*/ 3680024 w 8636594"/>
              <a:gd name="connsiteY14" fmla="*/ 6099881 h 6286245"/>
              <a:gd name="connsiteX15" fmla="*/ 3721426 w 8636594"/>
              <a:gd name="connsiteY15" fmla="*/ 6077471 h 6286245"/>
              <a:gd name="connsiteX16" fmla="*/ 3762353 w 8636594"/>
              <a:gd name="connsiteY16" fmla="*/ 6054733 h 6286245"/>
              <a:gd name="connsiteX17" fmla="*/ 3802812 w 8636594"/>
              <a:gd name="connsiteY17" fmla="*/ 6031671 h 6286245"/>
              <a:gd name="connsiteX18" fmla="*/ 3842810 w 8636594"/>
              <a:gd name="connsiteY18" fmla="*/ 6008288 h 6286245"/>
              <a:gd name="connsiteX19" fmla="*/ 3882352 w 8636594"/>
              <a:gd name="connsiteY19" fmla="*/ 5984588 h 6286245"/>
              <a:gd name="connsiteX20" fmla="*/ 3921445 w 8636594"/>
              <a:gd name="connsiteY20" fmla="*/ 5960574 h 6286245"/>
              <a:gd name="connsiteX21" fmla="*/ 3960096 w 8636594"/>
              <a:gd name="connsiteY21" fmla="*/ 5936250 h 6286245"/>
              <a:gd name="connsiteX22" fmla="*/ 3998311 w 8636594"/>
              <a:gd name="connsiteY22" fmla="*/ 5911619 h 6286245"/>
              <a:gd name="connsiteX23" fmla="*/ 4036095 w 8636594"/>
              <a:gd name="connsiteY23" fmla="*/ 5886685 h 6286245"/>
              <a:gd name="connsiteX24" fmla="*/ 4073456 w 8636594"/>
              <a:gd name="connsiteY24" fmla="*/ 5861452 h 6286245"/>
              <a:gd name="connsiteX25" fmla="*/ 4110400 w 8636594"/>
              <a:gd name="connsiteY25" fmla="*/ 5835922 h 6286245"/>
              <a:gd name="connsiteX26" fmla="*/ 4146933 w 8636594"/>
              <a:gd name="connsiteY26" fmla="*/ 5810100 h 6286245"/>
              <a:gd name="connsiteX27" fmla="*/ 4183061 w 8636594"/>
              <a:gd name="connsiteY27" fmla="*/ 5783988 h 6286245"/>
              <a:gd name="connsiteX28" fmla="*/ 4218791 w 8636594"/>
              <a:gd name="connsiteY28" fmla="*/ 5757591 h 6286245"/>
              <a:gd name="connsiteX29" fmla="*/ 4254129 w 8636594"/>
              <a:gd name="connsiteY29" fmla="*/ 5730912 h 6286245"/>
              <a:gd name="connsiteX30" fmla="*/ 4289081 w 8636594"/>
              <a:gd name="connsiteY30" fmla="*/ 5703955 h 6286245"/>
              <a:gd name="connsiteX31" fmla="*/ 4323654 w 8636594"/>
              <a:gd name="connsiteY31" fmla="*/ 5676722 h 6286245"/>
              <a:gd name="connsiteX32" fmla="*/ 4357854 w 8636594"/>
              <a:gd name="connsiteY32" fmla="*/ 5649218 h 6286245"/>
              <a:gd name="connsiteX33" fmla="*/ 4391688 w 8636594"/>
              <a:gd name="connsiteY33" fmla="*/ 5621446 h 6286245"/>
              <a:gd name="connsiteX34" fmla="*/ 4425162 w 8636594"/>
              <a:gd name="connsiteY34" fmla="*/ 5593409 h 6286245"/>
              <a:gd name="connsiteX35" fmla="*/ 4458281 w 8636594"/>
              <a:gd name="connsiteY35" fmla="*/ 5565111 h 6286245"/>
              <a:gd name="connsiteX36" fmla="*/ 4491053 w 8636594"/>
              <a:gd name="connsiteY36" fmla="*/ 5536556 h 6286245"/>
              <a:gd name="connsiteX37" fmla="*/ 4523484 w 8636594"/>
              <a:gd name="connsiteY37" fmla="*/ 5507747 h 6286245"/>
              <a:gd name="connsiteX38" fmla="*/ 4555580 w 8636594"/>
              <a:gd name="connsiteY38" fmla="*/ 5478687 h 6286245"/>
              <a:gd name="connsiteX39" fmla="*/ 4587347 w 8636594"/>
              <a:gd name="connsiteY39" fmla="*/ 5449380 h 6286245"/>
              <a:gd name="connsiteX40" fmla="*/ 4618793 w 8636594"/>
              <a:gd name="connsiteY40" fmla="*/ 5419830 h 6286245"/>
              <a:gd name="connsiteX41" fmla="*/ 4649922 w 8636594"/>
              <a:gd name="connsiteY41" fmla="*/ 5390040 h 6286245"/>
              <a:gd name="connsiteX42" fmla="*/ 4680742 w 8636594"/>
              <a:gd name="connsiteY42" fmla="*/ 5360014 h 6286245"/>
              <a:gd name="connsiteX43" fmla="*/ 4711259 w 8636594"/>
              <a:gd name="connsiteY43" fmla="*/ 5329755 h 6286245"/>
              <a:gd name="connsiteX44" fmla="*/ 4741478 w 8636594"/>
              <a:gd name="connsiteY44" fmla="*/ 5299266 h 6286245"/>
              <a:gd name="connsiteX45" fmla="*/ 4771408 w 8636594"/>
              <a:gd name="connsiteY45" fmla="*/ 5268551 h 6286245"/>
              <a:gd name="connsiteX46" fmla="*/ 4801053 w 8636594"/>
              <a:gd name="connsiteY46" fmla="*/ 5237614 h 6286245"/>
              <a:gd name="connsiteX47" fmla="*/ 4830420 w 8636594"/>
              <a:gd name="connsiteY47" fmla="*/ 5206458 h 6286245"/>
              <a:gd name="connsiteX48" fmla="*/ 4859516 w 8636594"/>
              <a:gd name="connsiteY48" fmla="*/ 5175087 h 6286245"/>
              <a:gd name="connsiteX49" fmla="*/ 4888347 w 8636594"/>
              <a:gd name="connsiteY49" fmla="*/ 5143504 h 6286245"/>
              <a:gd name="connsiteX50" fmla="*/ 4916919 w 8636594"/>
              <a:gd name="connsiteY50" fmla="*/ 5111713 h 6286245"/>
              <a:gd name="connsiteX51" fmla="*/ 4945238 w 8636594"/>
              <a:gd name="connsiteY51" fmla="*/ 5079717 h 6286245"/>
              <a:gd name="connsiteX52" fmla="*/ 4973311 w 8636594"/>
              <a:gd name="connsiteY52" fmla="*/ 5047519 h 6286245"/>
              <a:gd name="connsiteX53" fmla="*/ 5001145 w 8636594"/>
              <a:gd name="connsiteY53" fmla="*/ 5015124 h 6286245"/>
              <a:gd name="connsiteX54" fmla="*/ 5028745 w 8636594"/>
              <a:gd name="connsiteY54" fmla="*/ 4982535 h 6286245"/>
              <a:gd name="connsiteX55" fmla="*/ 5056117 w 8636594"/>
              <a:gd name="connsiteY55" fmla="*/ 4949755 h 6286245"/>
              <a:gd name="connsiteX56" fmla="*/ 5083269 w 8636594"/>
              <a:gd name="connsiteY56" fmla="*/ 4916787 h 6286245"/>
              <a:gd name="connsiteX57" fmla="*/ 5110207 w 8636594"/>
              <a:gd name="connsiteY57" fmla="*/ 4883636 h 6286245"/>
              <a:gd name="connsiteX58" fmla="*/ 5136937 w 8636594"/>
              <a:gd name="connsiteY58" fmla="*/ 4850305 h 6286245"/>
              <a:gd name="connsiteX59" fmla="*/ 5163464 w 8636594"/>
              <a:gd name="connsiteY59" fmla="*/ 4816797 h 6286245"/>
              <a:gd name="connsiteX60" fmla="*/ 5215940 w 8636594"/>
              <a:gd name="connsiteY60" fmla="*/ 4749265 h 6286245"/>
              <a:gd name="connsiteX61" fmla="*/ 5267684 w 8636594"/>
              <a:gd name="connsiteY61" fmla="*/ 4681068 h 6286245"/>
              <a:gd name="connsiteX62" fmla="*/ 5318748 w 8636594"/>
              <a:gd name="connsiteY62" fmla="*/ 4612234 h 6286245"/>
              <a:gd name="connsiteX63" fmla="*/ 5369182 w 8636594"/>
              <a:gd name="connsiteY63" fmla="*/ 4542793 h 6286245"/>
              <a:gd name="connsiteX64" fmla="*/ 5419038 w 8636594"/>
              <a:gd name="connsiteY64" fmla="*/ 4472771 h 6286245"/>
              <a:gd name="connsiteX65" fmla="*/ 5468365 w 8636594"/>
              <a:gd name="connsiteY65" fmla="*/ 4402196 h 6286245"/>
              <a:gd name="connsiteX66" fmla="*/ 5517215 w 8636594"/>
              <a:gd name="connsiteY66" fmla="*/ 4331098 h 6286245"/>
              <a:gd name="connsiteX67" fmla="*/ 5565637 w 8636594"/>
              <a:gd name="connsiteY67" fmla="*/ 4259503 h 6286245"/>
              <a:gd name="connsiteX68" fmla="*/ 5613684 w 8636594"/>
              <a:gd name="connsiteY68" fmla="*/ 4187441 h 6286245"/>
              <a:gd name="connsiteX69" fmla="*/ 5685160 w 8636594"/>
              <a:gd name="connsiteY69" fmla="*/ 4078531 h 6286245"/>
              <a:gd name="connsiteX70" fmla="*/ 5756074 w 8636594"/>
              <a:gd name="connsiteY70" fmla="*/ 3968727 h 6286245"/>
              <a:gd name="connsiteX71" fmla="*/ 5873483 w 8636594"/>
              <a:gd name="connsiteY71" fmla="*/ 3783989 h 6286245"/>
              <a:gd name="connsiteX72" fmla="*/ 6203209 w 8636594"/>
              <a:gd name="connsiteY72" fmla="*/ 3258640 h 6286245"/>
              <a:gd name="connsiteX73" fmla="*/ 6299430 w 8636594"/>
              <a:gd name="connsiteY73" fmla="*/ 3107321 h 6286245"/>
              <a:gd name="connsiteX74" fmla="*/ 6372650 w 8636594"/>
              <a:gd name="connsiteY74" fmla="*/ 2993735 h 6286245"/>
              <a:gd name="connsiteX75" fmla="*/ 6453197 w 8636594"/>
              <a:gd name="connsiteY75" fmla="*/ 2869788 h 6286245"/>
              <a:gd name="connsiteX76" fmla="*/ 6564167 w 8636594"/>
              <a:gd name="connsiteY76" fmla="*/ 2696807 h 6286245"/>
              <a:gd name="connsiteX77" fmla="*/ 6976233 w 8636594"/>
              <a:gd name="connsiteY77" fmla="*/ 2045274 h 6286245"/>
              <a:gd name="connsiteX78" fmla="*/ 7086755 w 8636594"/>
              <a:gd name="connsiteY78" fmla="*/ 1872743 h 6286245"/>
              <a:gd name="connsiteX79" fmla="*/ 7170279 w 8636594"/>
              <a:gd name="connsiteY79" fmla="*/ 1744202 h 6286245"/>
              <a:gd name="connsiteX80" fmla="*/ 7226351 w 8636594"/>
              <a:gd name="connsiteY80" fmla="*/ 1659017 h 6286245"/>
              <a:gd name="connsiteX81" fmla="*/ 7282789 w 8636594"/>
              <a:gd name="connsiteY81" fmla="*/ 1574303 h 6286245"/>
              <a:gd name="connsiteX82" fmla="*/ 7339643 w 8636594"/>
              <a:gd name="connsiteY82" fmla="*/ 1490113 h 6286245"/>
              <a:gd name="connsiteX83" fmla="*/ 7396957 w 8636594"/>
              <a:gd name="connsiteY83" fmla="*/ 1406503 h 6286245"/>
              <a:gd name="connsiteX84" fmla="*/ 7454781 w 8636594"/>
              <a:gd name="connsiteY84" fmla="*/ 1323526 h 6286245"/>
              <a:gd name="connsiteX85" fmla="*/ 7513161 w 8636594"/>
              <a:gd name="connsiteY85" fmla="*/ 1241237 h 6286245"/>
              <a:gd name="connsiteX86" fmla="*/ 7572144 w 8636594"/>
              <a:gd name="connsiteY86" fmla="*/ 1159689 h 6286245"/>
              <a:gd name="connsiteX87" fmla="*/ 7601877 w 8636594"/>
              <a:gd name="connsiteY87" fmla="*/ 1119210 h 6286245"/>
              <a:gd name="connsiteX88" fmla="*/ 7631779 w 8636594"/>
              <a:gd name="connsiteY88" fmla="*/ 1078937 h 6286245"/>
              <a:gd name="connsiteX89" fmla="*/ 7661855 w 8636594"/>
              <a:gd name="connsiteY89" fmla="*/ 1038876 h 6286245"/>
              <a:gd name="connsiteX90" fmla="*/ 7692111 w 8636594"/>
              <a:gd name="connsiteY90" fmla="*/ 999035 h 6286245"/>
              <a:gd name="connsiteX91" fmla="*/ 7722554 w 8636594"/>
              <a:gd name="connsiteY91" fmla="*/ 959419 h 6286245"/>
              <a:gd name="connsiteX92" fmla="*/ 7753190 w 8636594"/>
              <a:gd name="connsiteY92" fmla="*/ 920037 h 6286245"/>
              <a:gd name="connsiteX93" fmla="*/ 7784023 w 8636594"/>
              <a:gd name="connsiteY93" fmla="*/ 880894 h 6286245"/>
              <a:gd name="connsiteX94" fmla="*/ 7815061 w 8636594"/>
              <a:gd name="connsiteY94" fmla="*/ 841997 h 6286245"/>
              <a:gd name="connsiteX95" fmla="*/ 7846308 w 8636594"/>
              <a:gd name="connsiteY95" fmla="*/ 803354 h 6286245"/>
              <a:gd name="connsiteX96" fmla="*/ 7877772 w 8636594"/>
              <a:gd name="connsiteY96" fmla="*/ 764970 h 6286245"/>
              <a:gd name="connsiteX97" fmla="*/ 7909458 w 8636594"/>
              <a:gd name="connsiteY97" fmla="*/ 726853 h 6286245"/>
              <a:gd name="connsiteX98" fmla="*/ 7941371 w 8636594"/>
              <a:gd name="connsiteY98" fmla="*/ 689010 h 6286245"/>
              <a:gd name="connsiteX99" fmla="*/ 7973518 w 8636594"/>
              <a:gd name="connsiteY99" fmla="*/ 651447 h 6286245"/>
              <a:gd name="connsiteX100" fmla="*/ 8005905 w 8636594"/>
              <a:gd name="connsiteY100" fmla="*/ 614171 h 6286245"/>
              <a:gd name="connsiteX101" fmla="*/ 8038538 w 8636594"/>
              <a:gd name="connsiteY101" fmla="*/ 577189 h 6286245"/>
              <a:gd name="connsiteX102" fmla="*/ 8071421 w 8636594"/>
              <a:gd name="connsiteY102" fmla="*/ 540507 h 6286245"/>
              <a:gd name="connsiteX103" fmla="*/ 8104563 w 8636594"/>
              <a:gd name="connsiteY103" fmla="*/ 504132 h 6286245"/>
              <a:gd name="connsiteX104" fmla="*/ 8137967 w 8636594"/>
              <a:gd name="connsiteY104" fmla="*/ 468072 h 6286245"/>
              <a:gd name="connsiteX105" fmla="*/ 8171641 w 8636594"/>
              <a:gd name="connsiteY105" fmla="*/ 432332 h 6286245"/>
              <a:gd name="connsiteX106" fmla="*/ 8205590 w 8636594"/>
              <a:gd name="connsiteY106" fmla="*/ 396920 h 6286245"/>
              <a:gd name="connsiteX107" fmla="*/ 8239820 w 8636594"/>
              <a:gd name="connsiteY107" fmla="*/ 361843 h 6286245"/>
              <a:gd name="connsiteX108" fmla="*/ 8274337 w 8636594"/>
              <a:gd name="connsiteY108" fmla="*/ 327107 h 6286245"/>
              <a:gd name="connsiteX109" fmla="*/ 8309147 w 8636594"/>
              <a:gd name="connsiteY109" fmla="*/ 292718 h 6286245"/>
              <a:gd name="connsiteX110" fmla="*/ 8344256 w 8636594"/>
              <a:gd name="connsiteY110" fmla="*/ 258685 h 6286245"/>
              <a:gd name="connsiteX111" fmla="*/ 8379669 w 8636594"/>
              <a:gd name="connsiteY111" fmla="*/ 225013 h 6286245"/>
              <a:gd name="connsiteX112" fmla="*/ 8415394 w 8636594"/>
              <a:gd name="connsiteY112" fmla="*/ 191709 h 6286245"/>
              <a:gd name="connsiteX113" fmla="*/ 8451434 w 8636594"/>
              <a:gd name="connsiteY113" fmla="*/ 158780 h 6286245"/>
              <a:gd name="connsiteX114" fmla="*/ 8487798 w 8636594"/>
              <a:gd name="connsiteY114" fmla="*/ 126233 h 6286245"/>
              <a:gd name="connsiteX115" fmla="*/ 8524489 w 8636594"/>
              <a:gd name="connsiteY115" fmla="*/ 94075 h 6286245"/>
              <a:gd name="connsiteX116" fmla="*/ 8561515 w 8636594"/>
              <a:gd name="connsiteY116" fmla="*/ 62312 h 6286245"/>
              <a:gd name="connsiteX117" fmla="*/ 8598881 w 8636594"/>
              <a:gd name="connsiteY117" fmla="*/ 30951 h 6286245"/>
              <a:gd name="connsiteX118" fmla="*/ 8636594 w 8636594"/>
              <a:gd name="connsiteY118" fmla="*/ 0 h 6286245"/>
              <a:gd name="connsiteX0" fmla="*/ 8636594 w 8636594"/>
              <a:gd name="connsiteY0" fmla="*/ 0 h 6266942"/>
              <a:gd name="connsiteX1" fmla="*/ 5293 w 8636594"/>
              <a:gd name="connsiteY1" fmla="*/ 0 h 6266942"/>
              <a:gd name="connsiteX2" fmla="*/ 0 w 8636594"/>
              <a:gd name="connsiteY2" fmla="*/ 5587843 h 6266942"/>
              <a:gd name="connsiteX3" fmla="*/ 1594033 w 8636594"/>
              <a:gd name="connsiteY3" fmla="*/ 5600057 h 6266942"/>
              <a:gd name="connsiteX4" fmla="*/ 1686068 w 8636594"/>
              <a:gd name="connsiteY4" fmla="*/ 5599745 h 6266942"/>
              <a:gd name="connsiteX5" fmla="*/ 3330977 w 8636594"/>
              <a:gd name="connsiteY5" fmla="*/ 6266942 h 6266942"/>
              <a:gd name="connsiteX6" fmla="*/ 3376401 w 8636594"/>
              <a:gd name="connsiteY6" fmla="*/ 6247281 h 6266942"/>
              <a:gd name="connsiteX7" fmla="*/ 3421300 w 8636594"/>
              <a:gd name="connsiteY7" fmla="*/ 6227263 h 6266942"/>
              <a:gd name="connsiteX8" fmla="*/ 3465680 w 8636594"/>
              <a:gd name="connsiteY8" fmla="*/ 6206893 h 6266942"/>
              <a:gd name="connsiteX9" fmla="*/ 3509548 w 8636594"/>
              <a:gd name="connsiteY9" fmla="*/ 6186174 h 6266942"/>
              <a:gd name="connsiteX10" fmla="*/ 3552910 w 8636594"/>
              <a:gd name="connsiteY10" fmla="*/ 6165110 h 6266942"/>
              <a:gd name="connsiteX11" fmla="*/ 3595773 w 8636594"/>
              <a:gd name="connsiteY11" fmla="*/ 6143704 h 6266942"/>
              <a:gd name="connsiteX12" fmla="*/ 3638142 w 8636594"/>
              <a:gd name="connsiteY12" fmla="*/ 6121960 h 6266942"/>
              <a:gd name="connsiteX13" fmla="*/ 3680024 w 8636594"/>
              <a:gd name="connsiteY13" fmla="*/ 6099881 h 6266942"/>
              <a:gd name="connsiteX14" fmla="*/ 3721426 w 8636594"/>
              <a:gd name="connsiteY14" fmla="*/ 6077471 h 6266942"/>
              <a:gd name="connsiteX15" fmla="*/ 3762353 w 8636594"/>
              <a:gd name="connsiteY15" fmla="*/ 6054733 h 6266942"/>
              <a:gd name="connsiteX16" fmla="*/ 3802812 w 8636594"/>
              <a:gd name="connsiteY16" fmla="*/ 6031671 h 6266942"/>
              <a:gd name="connsiteX17" fmla="*/ 3842810 w 8636594"/>
              <a:gd name="connsiteY17" fmla="*/ 6008288 h 6266942"/>
              <a:gd name="connsiteX18" fmla="*/ 3882352 w 8636594"/>
              <a:gd name="connsiteY18" fmla="*/ 5984588 h 6266942"/>
              <a:gd name="connsiteX19" fmla="*/ 3921445 w 8636594"/>
              <a:gd name="connsiteY19" fmla="*/ 5960574 h 6266942"/>
              <a:gd name="connsiteX20" fmla="*/ 3960096 w 8636594"/>
              <a:gd name="connsiteY20" fmla="*/ 5936250 h 6266942"/>
              <a:gd name="connsiteX21" fmla="*/ 3998311 w 8636594"/>
              <a:gd name="connsiteY21" fmla="*/ 5911619 h 6266942"/>
              <a:gd name="connsiteX22" fmla="*/ 4036095 w 8636594"/>
              <a:gd name="connsiteY22" fmla="*/ 5886685 h 6266942"/>
              <a:gd name="connsiteX23" fmla="*/ 4073456 w 8636594"/>
              <a:gd name="connsiteY23" fmla="*/ 5861452 h 6266942"/>
              <a:gd name="connsiteX24" fmla="*/ 4110400 w 8636594"/>
              <a:gd name="connsiteY24" fmla="*/ 5835922 h 6266942"/>
              <a:gd name="connsiteX25" fmla="*/ 4146933 w 8636594"/>
              <a:gd name="connsiteY25" fmla="*/ 5810100 h 6266942"/>
              <a:gd name="connsiteX26" fmla="*/ 4183061 w 8636594"/>
              <a:gd name="connsiteY26" fmla="*/ 5783988 h 6266942"/>
              <a:gd name="connsiteX27" fmla="*/ 4218791 w 8636594"/>
              <a:gd name="connsiteY27" fmla="*/ 5757591 h 6266942"/>
              <a:gd name="connsiteX28" fmla="*/ 4254129 w 8636594"/>
              <a:gd name="connsiteY28" fmla="*/ 5730912 h 6266942"/>
              <a:gd name="connsiteX29" fmla="*/ 4289081 w 8636594"/>
              <a:gd name="connsiteY29" fmla="*/ 5703955 h 6266942"/>
              <a:gd name="connsiteX30" fmla="*/ 4323654 w 8636594"/>
              <a:gd name="connsiteY30" fmla="*/ 5676722 h 6266942"/>
              <a:gd name="connsiteX31" fmla="*/ 4357854 w 8636594"/>
              <a:gd name="connsiteY31" fmla="*/ 5649218 h 6266942"/>
              <a:gd name="connsiteX32" fmla="*/ 4391688 w 8636594"/>
              <a:gd name="connsiteY32" fmla="*/ 5621446 h 6266942"/>
              <a:gd name="connsiteX33" fmla="*/ 4425162 w 8636594"/>
              <a:gd name="connsiteY33" fmla="*/ 5593409 h 6266942"/>
              <a:gd name="connsiteX34" fmla="*/ 4458281 w 8636594"/>
              <a:gd name="connsiteY34" fmla="*/ 5565111 h 6266942"/>
              <a:gd name="connsiteX35" fmla="*/ 4491053 w 8636594"/>
              <a:gd name="connsiteY35" fmla="*/ 5536556 h 6266942"/>
              <a:gd name="connsiteX36" fmla="*/ 4523484 w 8636594"/>
              <a:gd name="connsiteY36" fmla="*/ 5507747 h 6266942"/>
              <a:gd name="connsiteX37" fmla="*/ 4555580 w 8636594"/>
              <a:gd name="connsiteY37" fmla="*/ 5478687 h 6266942"/>
              <a:gd name="connsiteX38" fmla="*/ 4587347 w 8636594"/>
              <a:gd name="connsiteY38" fmla="*/ 5449380 h 6266942"/>
              <a:gd name="connsiteX39" fmla="*/ 4618793 w 8636594"/>
              <a:gd name="connsiteY39" fmla="*/ 5419830 h 6266942"/>
              <a:gd name="connsiteX40" fmla="*/ 4649922 w 8636594"/>
              <a:gd name="connsiteY40" fmla="*/ 5390040 h 6266942"/>
              <a:gd name="connsiteX41" fmla="*/ 4680742 w 8636594"/>
              <a:gd name="connsiteY41" fmla="*/ 5360014 h 6266942"/>
              <a:gd name="connsiteX42" fmla="*/ 4711259 w 8636594"/>
              <a:gd name="connsiteY42" fmla="*/ 5329755 h 6266942"/>
              <a:gd name="connsiteX43" fmla="*/ 4741478 w 8636594"/>
              <a:gd name="connsiteY43" fmla="*/ 5299266 h 6266942"/>
              <a:gd name="connsiteX44" fmla="*/ 4771408 w 8636594"/>
              <a:gd name="connsiteY44" fmla="*/ 5268551 h 6266942"/>
              <a:gd name="connsiteX45" fmla="*/ 4801053 w 8636594"/>
              <a:gd name="connsiteY45" fmla="*/ 5237614 h 6266942"/>
              <a:gd name="connsiteX46" fmla="*/ 4830420 w 8636594"/>
              <a:gd name="connsiteY46" fmla="*/ 5206458 h 6266942"/>
              <a:gd name="connsiteX47" fmla="*/ 4859516 w 8636594"/>
              <a:gd name="connsiteY47" fmla="*/ 5175087 h 6266942"/>
              <a:gd name="connsiteX48" fmla="*/ 4888347 w 8636594"/>
              <a:gd name="connsiteY48" fmla="*/ 5143504 h 6266942"/>
              <a:gd name="connsiteX49" fmla="*/ 4916919 w 8636594"/>
              <a:gd name="connsiteY49" fmla="*/ 5111713 h 6266942"/>
              <a:gd name="connsiteX50" fmla="*/ 4945238 w 8636594"/>
              <a:gd name="connsiteY50" fmla="*/ 5079717 h 6266942"/>
              <a:gd name="connsiteX51" fmla="*/ 4973311 w 8636594"/>
              <a:gd name="connsiteY51" fmla="*/ 5047519 h 6266942"/>
              <a:gd name="connsiteX52" fmla="*/ 5001145 w 8636594"/>
              <a:gd name="connsiteY52" fmla="*/ 5015124 h 6266942"/>
              <a:gd name="connsiteX53" fmla="*/ 5028745 w 8636594"/>
              <a:gd name="connsiteY53" fmla="*/ 4982535 h 6266942"/>
              <a:gd name="connsiteX54" fmla="*/ 5056117 w 8636594"/>
              <a:gd name="connsiteY54" fmla="*/ 4949755 h 6266942"/>
              <a:gd name="connsiteX55" fmla="*/ 5083269 w 8636594"/>
              <a:gd name="connsiteY55" fmla="*/ 4916787 h 6266942"/>
              <a:gd name="connsiteX56" fmla="*/ 5110207 w 8636594"/>
              <a:gd name="connsiteY56" fmla="*/ 4883636 h 6266942"/>
              <a:gd name="connsiteX57" fmla="*/ 5136937 w 8636594"/>
              <a:gd name="connsiteY57" fmla="*/ 4850305 h 6266942"/>
              <a:gd name="connsiteX58" fmla="*/ 5163464 w 8636594"/>
              <a:gd name="connsiteY58" fmla="*/ 4816797 h 6266942"/>
              <a:gd name="connsiteX59" fmla="*/ 5215940 w 8636594"/>
              <a:gd name="connsiteY59" fmla="*/ 4749265 h 6266942"/>
              <a:gd name="connsiteX60" fmla="*/ 5267684 w 8636594"/>
              <a:gd name="connsiteY60" fmla="*/ 4681068 h 6266942"/>
              <a:gd name="connsiteX61" fmla="*/ 5318748 w 8636594"/>
              <a:gd name="connsiteY61" fmla="*/ 4612234 h 6266942"/>
              <a:gd name="connsiteX62" fmla="*/ 5369182 w 8636594"/>
              <a:gd name="connsiteY62" fmla="*/ 4542793 h 6266942"/>
              <a:gd name="connsiteX63" fmla="*/ 5419038 w 8636594"/>
              <a:gd name="connsiteY63" fmla="*/ 4472771 h 6266942"/>
              <a:gd name="connsiteX64" fmla="*/ 5468365 w 8636594"/>
              <a:gd name="connsiteY64" fmla="*/ 4402196 h 6266942"/>
              <a:gd name="connsiteX65" fmla="*/ 5517215 w 8636594"/>
              <a:gd name="connsiteY65" fmla="*/ 4331098 h 6266942"/>
              <a:gd name="connsiteX66" fmla="*/ 5565637 w 8636594"/>
              <a:gd name="connsiteY66" fmla="*/ 4259503 h 6266942"/>
              <a:gd name="connsiteX67" fmla="*/ 5613684 w 8636594"/>
              <a:gd name="connsiteY67" fmla="*/ 4187441 h 6266942"/>
              <a:gd name="connsiteX68" fmla="*/ 5685160 w 8636594"/>
              <a:gd name="connsiteY68" fmla="*/ 4078531 h 6266942"/>
              <a:gd name="connsiteX69" fmla="*/ 5756074 w 8636594"/>
              <a:gd name="connsiteY69" fmla="*/ 3968727 h 6266942"/>
              <a:gd name="connsiteX70" fmla="*/ 5873483 w 8636594"/>
              <a:gd name="connsiteY70" fmla="*/ 3783989 h 6266942"/>
              <a:gd name="connsiteX71" fmla="*/ 6203209 w 8636594"/>
              <a:gd name="connsiteY71" fmla="*/ 3258640 h 6266942"/>
              <a:gd name="connsiteX72" fmla="*/ 6299430 w 8636594"/>
              <a:gd name="connsiteY72" fmla="*/ 3107321 h 6266942"/>
              <a:gd name="connsiteX73" fmla="*/ 6372650 w 8636594"/>
              <a:gd name="connsiteY73" fmla="*/ 2993735 h 6266942"/>
              <a:gd name="connsiteX74" fmla="*/ 6453197 w 8636594"/>
              <a:gd name="connsiteY74" fmla="*/ 2869788 h 6266942"/>
              <a:gd name="connsiteX75" fmla="*/ 6564167 w 8636594"/>
              <a:gd name="connsiteY75" fmla="*/ 2696807 h 6266942"/>
              <a:gd name="connsiteX76" fmla="*/ 6976233 w 8636594"/>
              <a:gd name="connsiteY76" fmla="*/ 2045274 h 6266942"/>
              <a:gd name="connsiteX77" fmla="*/ 7086755 w 8636594"/>
              <a:gd name="connsiteY77" fmla="*/ 1872743 h 6266942"/>
              <a:gd name="connsiteX78" fmla="*/ 7170279 w 8636594"/>
              <a:gd name="connsiteY78" fmla="*/ 1744202 h 6266942"/>
              <a:gd name="connsiteX79" fmla="*/ 7226351 w 8636594"/>
              <a:gd name="connsiteY79" fmla="*/ 1659017 h 6266942"/>
              <a:gd name="connsiteX80" fmla="*/ 7282789 w 8636594"/>
              <a:gd name="connsiteY80" fmla="*/ 1574303 h 6266942"/>
              <a:gd name="connsiteX81" fmla="*/ 7339643 w 8636594"/>
              <a:gd name="connsiteY81" fmla="*/ 1490113 h 6266942"/>
              <a:gd name="connsiteX82" fmla="*/ 7396957 w 8636594"/>
              <a:gd name="connsiteY82" fmla="*/ 1406503 h 6266942"/>
              <a:gd name="connsiteX83" fmla="*/ 7454781 w 8636594"/>
              <a:gd name="connsiteY83" fmla="*/ 1323526 h 6266942"/>
              <a:gd name="connsiteX84" fmla="*/ 7513161 w 8636594"/>
              <a:gd name="connsiteY84" fmla="*/ 1241237 h 6266942"/>
              <a:gd name="connsiteX85" fmla="*/ 7572144 w 8636594"/>
              <a:gd name="connsiteY85" fmla="*/ 1159689 h 6266942"/>
              <a:gd name="connsiteX86" fmla="*/ 7601877 w 8636594"/>
              <a:gd name="connsiteY86" fmla="*/ 1119210 h 6266942"/>
              <a:gd name="connsiteX87" fmla="*/ 7631779 w 8636594"/>
              <a:gd name="connsiteY87" fmla="*/ 1078937 h 6266942"/>
              <a:gd name="connsiteX88" fmla="*/ 7661855 w 8636594"/>
              <a:gd name="connsiteY88" fmla="*/ 1038876 h 6266942"/>
              <a:gd name="connsiteX89" fmla="*/ 7692111 w 8636594"/>
              <a:gd name="connsiteY89" fmla="*/ 999035 h 6266942"/>
              <a:gd name="connsiteX90" fmla="*/ 7722554 w 8636594"/>
              <a:gd name="connsiteY90" fmla="*/ 959419 h 6266942"/>
              <a:gd name="connsiteX91" fmla="*/ 7753190 w 8636594"/>
              <a:gd name="connsiteY91" fmla="*/ 920037 h 6266942"/>
              <a:gd name="connsiteX92" fmla="*/ 7784023 w 8636594"/>
              <a:gd name="connsiteY92" fmla="*/ 880894 h 6266942"/>
              <a:gd name="connsiteX93" fmla="*/ 7815061 w 8636594"/>
              <a:gd name="connsiteY93" fmla="*/ 841997 h 6266942"/>
              <a:gd name="connsiteX94" fmla="*/ 7846308 w 8636594"/>
              <a:gd name="connsiteY94" fmla="*/ 803354 h 6266942"/>
              <a:gd name="connsiteX95" fmla="*/ 7877772 w 8636594"/>
              <a:gd name="connsiteY95" fmla="*/ 764970 h 6266942"/>
              <a:gd name="connsiteX96" fmla="*/ 7909458 w 8636594"/>
              <a:gd name="connsiteY96" fmla="*/ 726853 h 6266942"/>
              <a:gd name="connsiteX97" fmla="*/ 7941371 w 8636594"/>
              <a:gd name="connsiteY97" fmla="*/ 689010 h 6266942"/>
              <a:gd name="connsiteX98" fmla="*/ 7973518 w 8636594"/>
              <a:gd name="connsiteY98" fmla="*/ 651447 h 6266942"/>
              <a:gd name="connsiteX99" fmla="*/ 8005905 w 8636594"/>
              <a:gd name="connsiteY99" fmla="*/ 614171 h 6266942"/>
              <a:gd name="connsiteX100" fmla="*/ 8038538 w 8636594"/>
              <a:gd name="connsiteY100" fmla="*/ 577189 h 6266942"/>
              <a:gd name="connsiteX101" fmla="*/ 8071421 w 8636594"/>
              <a:gd name="connsiteY101" fmla="*/ 540507 h 6266942"/>
              <a:gd name="connsiteX102" fmla="*/ 8104563 w 8636594"/>
              <a:gd name="connsiteY102" fmla="*/ 504132 h 6266942"/>
              <a:gd name="connsiteX103" fmla="*/ 8137967 w 8636594"/>
              <a:gd name="connsiteY103" fmla="*/ 468072 h 6266942"/>
              <a:gd name="connsiteX104" fmla="*/ 8171641 w 8636594"/>
              <a:gd name="connsiteY104" fmla="*/ 432332 h 6266942"/>
              <a:gd name="connsiteX105" fmla="*/ 8205590 w 8636594"/>
              <a:gd name="connsiteY105" fmla="*/ 396920 h 6266942"/>
              <a:gd name="connsiteX106" fmla="*/ 8239820 w 8636594"/>
              <a:gd name="connsiteY106" fmla="*/ 361843 h 6266942"/>
              <a:gd name="connsiteX107" fmla="*/ 8274337 w 8636594"/>
              <a:gd name="connsiteY107" fmla="*/ 327107 h 6266942"/>
              <a:gd name="connsiteX108" fmla="*/ 8309147 w 8636594"/>
              <a:gd name="connsiteY108" fmla="*/ 292718 h 6266942"/>
              <a:gd name="connsiteX109" fmla="*/ 8344256 w 8636594"/>
              <a:gd name="connsiteY109" fmla="*/ 258685 h 6266942"/>
              <a:gd name="connsiteX110" fmla="*/ 8379669 w 8636594"/>
              <a:gd name="connsiteY110" fmla="*/ 225013 h 6266942"/>
              <a:gd name="connsiteX111" fmla="*/ 8415394 w 8636594"/>
              <a:gd name="connsiteY111" fmla="*/ 191709 h 6266942"/>
              <a:gd name="connsiteX112" fmla="*/ 8451434 w 8636594"/>
              <a:gd name="connsiteY112" fmla="*/ 158780 h 6266942"/>
              <a:gd name="connsiteX113" fmla="*/ 8487798 w 8636594"/>
              <a:gd name="connsiteY113" fmla="*/ 126233 h 6266942"/>
              <a:gd name="connsiteX114" fmla="*/ 8524489 w 8636594"/>
              <a:gd name="connsiteY114" fmla="*/ 94075 h 6266942"/>
              <a:gd name="connsiteX115" fmla="*/ 8561515 w 8636594"/>
              <a:gd name="connsiteY115" fmla="*/ 62312 h 6266942"/>
              <a:gd name="connsiteX116" fmla="*/ 8598881 w 8636594"/>
              <a:gd name="connsiteY116" fmla="*/ 30951 h 6266942"/>
              <a:gd name="connsiteX117" fmla="*/ 8636594 w 8636594"/>
              <a:gd name="connsiteY117" fmla="*/ 0 h 6266942"/>
              <a:gd name="connsiteX0" fmla="*/ 8636594 w 8636594"/>
              <a:gd name="connsiteY0" fmla="*/ 0 h 6247281"/>
              <a:gd name="connsiteX1" fmla="*/ 5293 w 8636594"/>
              <a:gd name="connsiteY1" fmla="*/ 0 h 6247281"/>
              <a:gd name="connsiteX2" fmla="*/ 0 w 8636594"/>
              <a:gd name="connsiteY2" fmla="*/ 5587843 h 6247281"/>
              <a:gd name="connsiteX3" fmla="*/ 1594033 w 8636594"/>
              <a:gd name="connsiteY3" fmla="*/ 5600057 h 6247281"/>
              <a:gd name="connsiteX4" fmla="*/ 1686068 w 8636594"/>
              <a:gd name="connsiteY4" fmla="*/ 5599745 h 6247281"/>
              <a:gd name="connsiteX5" fmla="*/ 3376401 w 8636594"/>
              <a:gd name="connsiteY5" fmla="*/ 6247281 h 6247281"/>
              <a:gd name="connsiteX6" fmla="*/ 3421300 w 8636594"/>
              <a:gd name="connsiteY6" fmla="*/ 6227263 h 6247281"/>
              <a:gd name="connsiteX7" fmla="*/ 3465680 w 8636594"/>
              <a:gd name="connsiteY7" fmla="*/ 6206893 h 6247281"/>
              <a:gd name="connsiteX8" fmla="*/ 3509548 w 8636594"/>
              <a:gd name="connsiteY8" fmla="*/ 6186174 h 6247281"/>
              <a:gd name="connsiteX9" fmla="*/ 3552910 w 8636594"/>
              <a:gd name="connsiteY9" fmla="*/ 6165110 h 6247281"/>
              <a:gd name="connsiteX10" fmla="*/ 3595773 w 8636594"/>
              <a:gd name="connsiteY10" fmla="*/ 6143704 h 6247281"/>
              <a:gd name="connsiteX11" fmla="*/ 3638142 w 8636594"/>
              <a:gd name="connsiteY11" fmla="*/ 6121960 h 6247281"/>
              <a:gd name="connsiteX12" fmla="*/ 3680024 w 8636594"/>
              <a:gd name="connsiteY12" fmla="*/ 6099881 h 6247281"/>
              <a:gd name="connsiteX13" fmla="*/ 3721426 w 8636594"/>
              <a:gd name="connsiteY13" fmla="*/ 6077471 h 6247281"/>
              <a:gd name="connsiteX14" fmla="*/ 3762353 w 8636594"/>
              <a:gd name="connsiteY14" fmla="*/ 6054733 h 6247281"/>
              <a:gd name="connsiteX15" fmla="*/ 3802812 w 8636594"/>
              <a:gd name="connsiteY15" fmla="*/ 6031671 h 6247281"/>
              <a:gd name="connsiteX16" fmla="*/ 3842810 w 8636594"/>
              <a:gd name="connsiteY16" fmla="*/ 6008288 h 6247281"/>
              <a:gd name="connsiteX17" fmla="*/ 3882352 w 8636594"/>
              <a:gd name="connsiteY17" fmla="*/ 5984588 h 6247281"/>
              <a:gd name="connsiteX18" fmla="*/ 3921445 w 8636594"/>
              <a:gd name="connsiteY18" fmla="*/ 5960574 h 6247281"/>
              <a:gd name="connsiteX19" fmla="*/ 3960096 w 8636594"/>
              <a:gd name="connsiteY19" fmla="*/ 5936250 h 6247281"/>
              <a:gd name="connsiteX20" fmla="*/ 3998311 w 8636594"/>
              <a:gd name="connsiteY20" fmla="*/ 5911619 h 6247281"/>
              <a:gd name="connsiteX21" fmla="*/ 4036095 w 8636594"/>
              <a:gd name="connsiteY21" fmla="*/ 5886685 h 6247281"/>
              <a:gd name="connsiteX22" fmla="*/ 4073456 w 8636594"/>
              <a:gd name="connsiteY22" fmla="*/ 5861452 h 6247281"/>
              <a:gd name="connsiteX23" fmla="*/ 4110400 w 8636594"/>
              <a:gd name="connsiteY23" fmla="*/ 5835922 h 6247281"/>
              <a:gd name="connsiteX24" fmla="*/ 4146933 w 8636594"/>
              <a:gd name="connsiteY24" fmla="*/ 5810100 h 6247281"/>
              <a:gd name="connsiteX25" fmla="*/ 4183061 w 8636594"/>
              <a:gd name="connsiteY25" fmla="*/ 5783988 h 6247281"/>
              <a:gd name="connsiteX26" fmla="*/ 4218791 w 8636594"/>
              <a:gd name="connsiteY26" fmla="*/ 5757591 h 6247281"/>
              <a:gd name="connsiteX27" fmla="*/ 4254129 w 8636594"/>
              <a:gd name="connsiteY27" fmla="*/ 5730912 h 6247281"/>
              <a:gd name="connsiteX28" fmla="*/ 4289081 w 8636594"/>
              <a:gd name="connsiteY28" fmla="*/ 5703955 h 6247281"/>
              <a:gd name="connsiteX29" fmla="*/ 4323654 w 8636594"/>
              <a:gd name="connsiteY29" fmla="*/ 5676722 h 6247281"/>
              <a:gd name="connsiteX30" fmla="*/ 4357854 w 8636594"/>
              <a:gd name="connsiteY30" fmla="*/ 5649218 h 6247281"/>
              <a:gd name="connsiteX31" fmla="*/ 4391688 w 8636594"/>
              <a:gd name="connsiteY31" fmla="*/ 5621446 h 6247281"/>
              <a:gd name="connsiteX32" fmla="*/ 4425162 w 8636594"/>
              <a:gd name="connsiteY32" fmla="*/ 5593409 h 6247281"/>
              <a:gd name="connsiteX33" fmla="*/ 4458281 w 8636594"/>
              <a:gd name="connsiteY33" fmla="*/ 5565111 h 6247281"/>
              <a:gd name="connsiteX34" fmla="*/ 4491053 w 8636594"/>
              <a:gd name="connsiteY34" fmla="*/ 5536556 h 6247281"/>
              <a:gd name="connsiteX35" fmla="*/ 4523484 w 8636594"/>
              <a:gd name="connsiteY35" fmla="*/ 5507747 h 6247281"/>
              <a:gd name="connsiteX36" fmla="*/ 4555580 w 8636594"/>
              <a:gd name="connsiteY36" fmla="*/ 5478687 h 6247281"/>
              <a:gd name="connsiteX37" fmla="*/ 4587347 w 8636594"/>
              <a:gd name="connsiteY37" fmla="*/ 5449380 h 6247281"/>
              <a:gd name="connsiteX38" fmla="*/ 4618793 w 8636594"/>
              <a:gd name="connsiteY38" fmla="*/ 5419830 h 6247281"/>
              <a:gd name="connsiteX39" fmla="*/ 4649922 w 8636594"/>
              <a:gd name="connsiteY39" fmla="*/ 5390040 h 6247281"/>
              <a:gd name="connsiteX40" fmla="*/ 4680742 w 8636594"/>
              <a:gd name="connsiteY40" fmla="*/ 5360014 h 6247281"/>
              <a:gd name="connsiteX41" fmla="*/ 4711259 w 8636594"/>
              <a:gd name="connsiteY41" fmla="*/ 5329755 h 6247281"/>
              <a:gd name="connsiteX42" fmla="*/ 4741478 w 8636594"/>
              <a:gd name="connsiteY42" fmla="*/ 5299266 h 6247281"/>
              <a:gd name="connsiteX43" fmla="*/ 4771408 w 8636594"/>
              <a:gd name="connsiteY43" fmla="*/ 5268551 h 6247281"/>
              <a:gd name="connsiteX44" fmla="*/ 4801053 w 8636594"/>
              <a:gd name="connsiteY44" fmla="*/ 5237614 h 6247281"/>
              <a:gd name="connsiteX45" fmla="*/ 4830420 w 8636594"/>
              <a:gd name="connsiteY45" fmla="*/ 5206458 h 6247281"/>
              <a:gd name="connsiteX46" fmla="*/ 4859516 w 8636594"/>
              <a:gd name="connsiteY46" fmla="*/ 5175087 h 6247281"/>
              <a:gd name="connsiteX47" fmla="*/ 4888347 w 8636594"/>
              <a:gd name="connsiteY47" fmla="*/ 5143504 h 6247281"/>
              <a:gd name="connsiteX48" fmla="*/ 4916919 w 8636594"/>
              <a:gd name="connsiteY48" fmla="*/ 5111713 h 6247281"/>
              <a:gd name="connsiteX49" fmla="*/ 4945238 w 8636594"/>
              <a:gd name="connsiteY49" fmla="*/ 5079717 h 6247281"/>
              <a:gd name="connsiteX50" fmla="*/ 4973311 w 8636594"/>
              <a:gd name="connsiteY50" fmla="*/ 5047519 h 6247281"/>
              <a:gd name="connsiteX51" fmla="*/ 5001145 w 8636594"/>
              <a:gd name="connsiteY51" fmla="*/ 5015124 h 6247281"/>
              <a:gd name="connsiteX52" fmla="*/ 5028745 w 8636594"/>
              <a:gd name="connsiteY52" fmla="*/ 4982535 h 6247281"/>
              <a:gd name="connsiteX53" fmla="*/ 5056117 w 8636594"/>
              <a:gd name="connsiteY53" fmla="*/ 4949755 h 6247281"/>
              <a:gd name="connsiteX54" fmla="*/ 5083269 w 8636594"/>
              <a:gd name="connsiteY54" fmla="*/ 4916787 h 6247281"/>
              <a:gd name="connsiteX55" fmla="*/ 5110207 w 8636594"/>
              <a:gd name="connsiteY55" fmla="*/ 4883636 h 6247281"/>
              <a:gd name="connsiteX56" fmla="*/ 5136937 w 8636594"/>
              <a:gd name="connsiteY56" fmla="*/ 4850305 h 6247281"/>
              <a:gd name="connsiteX57" fmla="*/ 5163464 w 8636594"/>
              <a:gd name="connsiteY57" fmla="*/ 4816797 h 6247281"/>
              <a:gd name="connsiteX58" fmla="*/ 5215940 w 8636594"/>
              <a:gd name="connsiteY58" fmla="*/ 4749265 h 6247281"/>
              <a:gd name="connsiteX59" fmla="*/ 5267684 w 8636594"/>
              <a:gd name="connsiteY59" fmla="*/ 4681068 h 6247281"/>
              <a:gd name="connsiteX60" fmla="*/ 5318748 w 8636594"/>
              <a:gd name="connsiteY60" fmla="*/ 4612234 h 6247281"/>
              <a:gd name="connsiteX61" fmla="*/ 5369182 w 8636594"/>
              <a:gd name="connsiteY61" fmla="*/ 4542793 h 6247281"/>
              <a:gd name="connsiteX62" fmla="*/ 5419038 w 8636594"/>
              <a:gd name="connsiteY62" fmla="*/ 4472771 h 6247281"/>
              <a:gd name="connsiteX63" fmla="*/ 5468365 w 8636594"/>
              <a:gd name="connsiteY63" fmla="*/ 4402196 h 6247281"/>
              <a:gd name="connsiteX64" fmla="*/ 5517215 w 8636594"/>
              <a:gd name="connsiteY64" fmla="*/ 4331098 h 6247281"/>
              <a:gd name="connsiteX65" fmla="*/ 5565637 w 8636594"/>
              <a:gd name="connsiteY65" fmla="*/ 4259503 h 6247281"/>
              <a:gd name="connsiteX66" fmla="*/ 5613684 w 8636594"/>
              <a:gd name="connsiteY66" fmla="*/ 4187441 h 6247281"/>
              <a:gd name="connsiteX67" fmla="*/ 5685160 w 8636594"/>
              <a:gd name="connsiteY67" fmla="*/ 4078531 h 6247281"/>
              <a:gd name="connsiteX68" fmla="*/ 5756074 w 8636594"/>
              <a:gd name="connsiteY68" fmla="*/ 3968727 h 6247281"/>
              <a:gd name="connsiteX69" fmla="*/ 5873483 w 8636594"/>
              <a:gd name="connsiteY69" fmla="*/ 3783989 h 6247281"/>
              <a:gd name="connsiteX70" fmla="*/ 6203209 w 8636594"/>
              <a:gd name="connsiteY70" fmla="*/ 3258640 h 6247281"/>
              <a:gd name="connsiteX71" fmla="*/ 6299430 w 8636594"/>
              <a:gd name="connsiteY71" fmla="*/ 3107321 h 6247281"/>
              <a:gd name="connsiteX72" fmla="*/ 6372650 w 8636594"/>
              <a:gd name="connsiteY72" fmla="*/ 2993735 h 6247281"/>
              <a:gd name="connsiteX73" fmla="*/ 6453197 w 8636594"/>
              <a:gd name="connsiteY73" fmla="*/ 2869788 h 6247281"/>
              <a:gd name="connsiteX74" fmla="*/ 6564167 w 8636594"/>
              <a:gd name="connsiteY74" fmla="*/ 2696807 h 6247281"/>
              <a:gd name="connsiteX75" fmla="*/ 6976233 w 8636594"/>
              <a:gd name="connsiteY75" fmla="*/ 2045274 h 6247281"/>
              <a:gd name="connsiteX76" fmla="*/ 7086755 w 8636594"/>
              <a:gd name="connsiteY76" fmla="*/ 1872743 h 6247281"/>
              <a:gd name="connsiteX77" fmla="*/ 7170279 w 8636594"/>
              <a:gd name="connsiteY77" fmla="*/ 1744202 h 6247281"/>
              <a:gd name="connsiteX78" fmla="*/ 7226351 w 8636594"/>
              <a:gd name="connsiteY78" fmla="*/ 1659017 h 6247281"/>
              <a:gd name="connsiteX79" fmla="*/ 7282789 w 8636594"/>
              <a:gd name="connsiteY79" fmla="*/ 1574303 h 6247281"/>
              <a:gd name="connsiteX80" fmla="*/ 7339643 w 8636594"/>
              <a:gd name="connsiteY80" fmla="*/ 1490113 h 6247281"/>
              <a:gd name="connsiteX81" fmla="*/ 7396957 w 8636594"/>
              <a:gd name="connsiteY81" fmla="*/ 1406503 h 6247281"/>
              <a:gd name="connsiteX82" fmla="*/ 7454781 w 8636594"/>
              <a:gd name="connsiteY82" fmla="*/ 1323526 h 6247281"/>
              <a:gd name="connsiteX83" fmla="*/ 7513161 w 8636594"/>
              <a:gd name="connsiteY83" fmla="*/ 1241237 h 6247281"/>
              <a:gd name="connsiteX84" fmla="*/ 7572144 w 8636594"/>
              <a:gd name="connsiteY84" fmla="*/ 1159689 h 6247281"/>
              <a:gd name="connsiteX85" fmla="*/ 7601877 w 8636594"/>
              <a:gd name="connsiteY85" fmla="*/ 1119210 h 6247281"/>
              <a:gd name="connsiteX86" fmla="*/ 7631779 w 8636594"/>
              <a:gd name="connsiteY86" fmla="*/ 1078937 h 6247281"/>
              <a:gd name="connsiteX87" fmla="*/ 7661855 w 8636594"/>
              <a:gd name="connsiteY87" fmla="*/ 1038876 h 6247281"/>
              <a:gd name="connsiteX88" fmla="*/ 7692111 w 8636594"/>
              <a:gd name="connsiteY88" fmla="*/ 999035 h 6247281"/>
              <a:gd name="connsiteX89" fmla="*/ 7722554 w 8636594"/>
              <a:gd name="connsiteY89" fmla="*/ 959419 h 6247281"/>
              <a:gd name="connsiteX90" fmla="*/ 7753190 w 8636594"/>
              <a:gd name="connsiteY90" fmla="*/ 920037 h 6247281"/>
              <a:gd name="connsiteX91" fmla="*/ 7784023 w 8636594"/>
              <a:gd name="connsiteY91" fmla="*/ 880894 h 6247281"/>
              <a:gd name="connsiteX92" fmla="*/ 7815061 w 8636594"/>
              <a:gd name="connsiteY92" fmla="*/ 841997 h 6247281"/>
              <a:gd name="connsiteX93" fmla="*/ 7846308 w 8636594"/>
              <a:gd name="connsiteY93" fmla="*/ 803354 h 6247281"/>
              <a:gd name="connsiteX94" fmla="*/ 7877772 w 8636594"/>
              <a:gd name="connsiteY94" fmla="*/ 764970 h 6247281"/>
              <a:gd name="connsiteX95" fmla="*/ 7909458 w 8636594"/>
              <a:gd name="connsiteY95" fmla="*/ 726853 h 6247281"/>
              <a:gd name="connsiteX96" fmla="*/ 7941371 w 8636594"/>
              <a:gd name="connsiteY96" fmla="*/ 689010 h 6247281"/>
              <a:gd name="connsiteX97" fmla="*/ 7973518 w 8636594"/>
              <a:gd name="connsiteY97" fmla="*/ 651447 h 6247281"/>
              <a:gd name="connsiteX98" fmla="*/ 8005905 w 8636594"/>
              <a:gd name="connsiteY98" fmla="*/ 614171 h 6247281"/>
              <a:gd name="connsiteX99" fmla="*/ 8038538 w 8636594"/>
              <a:gd name="connsiteY99" fmla="*/ 577189 h 6247281"/>
              <a:gd name="connsiteX100" fmla="*/ 8071421 w 8636594"/>
              <a:gd name="connsiteY100" fmla="*/ 540507 h 6247281"/>
              <a:gd name="connsiteX101" fmla="*/ 8104563 w 8636594"/>
              <a:gd name="connsiteY101" fmla="*/ 504132 h 6247281"/>
              <a:gd name="connsiteX102" fmla="*/ 8137967 w 8636594"/>
              <a:gd name="connsiteY102" fmla="*/ 468072 h 6247281"/>
              <a:gd name="connsiteX103" fmla="*/ 8171641 w 8636594"/>
              <a:gd name="connsiteY103" fmla="*/ 432332 h 6247281"/>
              <a:gd name="connsiteX104" fmla="*/ 8205590 w 8636594"/>
              <a:gd name="connsiteY104" fmla="*/ 396920 h 6247281"/>
              <a:gd name="connsiteX105" fmla="*/ 8239820 w 8636594"/>
              <a:gd name="connsiteY105" fmla="*/ 361843 h 6247281"/>
              <a:gd name="connsiteX106" fmla="*/ 8274337 w 8636594"/>
              <a:gd name="connsiteY106" fmla="*/ 327107 h 6247281"/>
              <a:gd name="connsiteX107" fmla="*/ 8309147 w 8636594"/>
              <a:gd name="connsiteY107" fmla="*/ 292718 h 6247281"/>
              <a:gd name="connsiteX108" fmla="*/ 8344256 w 8636594"/>
              <a:gd name="connsiteY108" fmla="*/ 258685 h 6247281"/>
              <a:gd name="connsiteX109" fmla="*/ 8379669 w 8636594"/>
              <a:gd name="connsiteY109" fmla="*/ 225013 h 6247281"/>
              <a:gd name="connsiteX110" fmla="*/ 8415394 w 8636594"/>
              <a:gd name="connsiteY110" fmla="*/ 191709 h 6247281"/>
              <a:gd name="connsiteX111" fmla="*/ 8451434 w 8636594"/>
              <a:gd name="connsiteY111" fmla="*/ 158780 h 6247281"/>
              <a:gd name="connsiteX112" fmla="*/ 8487798 w 8636594"/>
              <a:gd name="connsiteY112" fmla="*/ 126233 h 6247281"/>
              <a:gd name="connsiteX113" fmla="*/ 8524489 w 8636594"/>
              <a:gd name="connsiteY113" fmla="*/ 94075 h 6247281"/>
              <a:gd name="connsiteX114" fmla="*/ 8561515 w 8636594"/>
              <a:gd name="connsiteY114" fmla="*/ 62312 h 6247281"/>
              <a:gd name="connsiteX115" fmla="*/ 8598881 w 8636594"/>
              <a:gd name="connsiteY115" fmla="*/ 30951 h 6247281"/>
              <a:gd name="connsiteX116" fmla="*/ 8636594 w 8636594"/>
              <a:gd name="connsiteY116" fmla="*/ 0 h 6247281"/>
              <a:gd name="connsiteX0" fmla="*/ 8636594 w 8636594"/>
              <a:gd name="connsiteY0" fmla="*/ 0 h 6227263"/>
              <a:gd name="connsiteX1" fmla="*/ 5293 w 8636594"/>
              <a:gd name="connsiteY1" fmla="*/ 0 h 6227263"/>
              <a:gd name="connsiteX2" fmla="*/ 0 w 8636594"/>
              <a:gd name="connsiteY2" fmla="*/ 5587843 h 6227263"/>
              <a:gd name="connsiteX3" fmla="*/ 1594033 w 8636594"/>
              <a:gd name="connsiteY3" fmla="*/ 5600057 h 6227263"/>
              <a:gd name="connsiteX4" fmla="*/ 1686068 w 8636594"/>
              <a:gd name="connsiteY4" fmla="*/ 5599745 h 6227263"/>
              <a:gd name="connsiteX5" fmla="*/ 3421300 w 8636594"/>
              <a:gd name="connsiteY5" fmla="*/ 6227263 h 6227263"/>
              <a:gd name="connsiteX6" fmla="*/ 3465680 w 8636594"/>
              <a:gd name="connsiteY6" fmla="*/ 6206893 h 6227263"/>
              <a:gd name="connsiteX7" fmla="*/ 3509548 w 8636594"/>
              <a:gd name="connsiteY7" fmla="*/ 6186174 h 6227263"/>
              <a:gd name="connsiteX8" fmla="*/ 3552910 w 8636594"/>
              <a:gd name="connsiteY8" fmla="*/ 6165110 h 6227263"/>
              <a:gd name="connsiteX9" fmla="*/ 3595773 w 8636594"/>
              <a:gd name="connsiteY9" fmla="*/ 6143704 h 6227263"/>
              <a:gd name="connsiteX10" fmla="*/ 3638142 w 8636594"/>
              <a:gd name="connsiteY10" fmla="*/ 6121960 h 6227263"/>
              <a:gd name="connsiteX11" fmla="*/ 3680024 w 8636594"/>
              <a:gd name="connsiteY11" fmla="*/ 6099881 h 6227263"/>
              <a:gd name="connsiteX12" fmla="*/ 3721426 w 8636594"/>
              <a:gd name="connsiteY12" fmla="*/ 6077471 h 6227263"/>
              <a:gd name="connsiteX13" fmla="*/ 3762353 w 8636594"/>
              <a:gd name="connsiteY13" fmla="*/ 6054733 h 6227263"/>
              <a:gd name="connsiteX14" fmla="*/ 3802812 w 8636594"/>
              <a:gd name="connsiteY14" fmla="*/ 6031671 h 6227263"/>
              <a:gd name="connsiteX15" fmla="*/ 3842810 w 8636594"/>
              <a:gd name="connsiteY15" fmla="*/ 6008288 h 6227263"/>
              <a:gd name="connsiteX16" fmla="*/ 3882352 w 8636594"/>
              <a:gd name="connsiteY16" fmla="*/ 5984588 h 6227263"/>
              <a:gd name="connsiteX17" fmla="*/ 3921445 w 8636594"/>
              <a:gd name="connsiteY17" fmla="*/ 5960574 h 6227263"/>
              <a:gd name="connsiteX18" fmla="*/ 3960096 w 8636594"/>
              <a:gd name="connsiteY18" fmla="*/ 5936250 h 6227263"/>
              <a:gd name="connsiteX19" fmla="*/ 3998311 w 8636594"/>
              <a:gd name="connsiteY19" fmla="*/ 5911619 h 6227263"/>
              <a:gd name="connsiteX20" fmla="*/ 4036095 w 8636594"/>
              <a:gd name="connsiteY20" fmla="*/ 5886685 h 6227263"/>
              <a:gd name="connsiteX21" fmla="*/ 4073456 w 8636594"/>
              <a:gd name="connsiteY21" fmla="*/ 5861452 h 6227263"/>
              <a:gd name="connsiteX22" fmla="*/ 4110400 w 8636594"/>
              <a:gd name="connsiteY22" fmla="*/ 5835922 h 6227263"/>
              <a:gd name="connsiteX23" fmla="*/ 4146933 w 8636594"/>
              <a:gd name="connsiteY23" fmla="*/ 5810100 h 6227263"/>
              <a:gd name="connsiteX24" fmla="*/ 4183061 w 8636594"/>
              <a:gd name="connsiteY24" fmla="*/ 5783988 h 6227263"/>
              <a:gd name="connsiteX25" fmla="*/ 4218791 w 8636594"/>
              <a:gd name="connsiteY25" fmla="*/ 5757591 h 6227263"/>
              <a:gd name="connsiteX26" fmla="*/ 4254129 w 8636594"/>
              <a:gd name="connsiteY26" fmla="*/ 5730912 h 6227263"/>
              <a:gd name="connsiteX27" fmla="*/ 4289081 w 8636594"/>
              <a:gd name="connsiteY27" fmla="*/ 5703955 h 6227263"/>
              <a:gd name="connsiteX28" fmla="*/ 4323654 w 8636594"/>
              <a:gd name="connsiteY28" fmla="*/ 5676722 h 6227263"/>
              <a:gd name="connsiteX29" fmla="*/ 4357854 w 8636594"/>
              <a:gd name="connsiteY29" fmla="*/ 5649218 h 6227263"/>
              <a:gd name="connsiteX30" fmla="*/ 4391688 w 8636594"/>
              <a:gd name="connsiteY30" fmla="*/ 5621446 h 6227263"/>
              <a:gd name="connsiteX31" fmla="*/ 4425162 w 8636594"/>
              <a:gd name="connsiteY31" fmla="*/ 5593409 h 6227263"/>
              <a:gd name="connsiteX32" fmla="*/ 4458281 w 8636594"/>
              <a:gd name="connsiteY32" fmla="*/ 5565111 h 6227263"/>
              <a:gd name="connsiteX33" fmla="*/ 4491053 w 8636594"/>
              <a:gd name="connsiteY33" fmla="*/ 5536556 h 6227263"/>
              <a:gd name="connsiteX34" fmla="*/ 4523484 w 8636594"/>
              <a:gd name="connsiteY34" fmla="*/ 5507747 h 6227263"/>
              <a:gd name="connsiteX35" fmla="*/ 4555580 w 8636594"/>
              <a:gd name="connsiteY35" fmla="*/ 5478687 h 6227263"/>
              <a:gd name="connsiteX36" fmla="*/ 4587347 w 8636594"/>
              <a:gd name="connsiteY36" fmla="*/ 5449380 h 6227263"/>
              <a:gd name="connsiteX37" fmla="*/ 4618793 w 8636594"/>
              <a:gd name="connsiteY37" fmla="*/ 5419830 h 6227263"/>
              <a:gd name="connsiteX38" fmla="*/ 4649922 w 8636594"/>
              <a:gd name="connsiteY38" fmla="*/ 5390040 h 6227263"/>
              <a:gd name="connsiteX39" fmla="*/ 4680742 w 8636594"/>
              <a:gd name="connsiteY39" fmla="*/ 5360014 h 6227263"/>
              <a:gd name="connsiteX40" fmla="*/ 4711259 w 8636594"/>
              <a:gd name="connsiteY40" fmla="*/ 5329755 h 6227263"/>
              <a:gd name="connsiteX41" fmla="*/ 4741478 w 8636594"/>
              <a:gd name="connsiteY41" fmla="*/ 5299266 h 6227263"/>
              <a:gd name="connsiteX42" fmla="*/ 4771408 w 8636594"/>
              <a:gd name="connsiteY42" fmla="*/ 5268551 h 6227263"/>
              <a:gd name="connsiteX43" fmla="*/ 4801053 w 8636594"/>
              <a:gd name="connsiteY43" fmla="*/ 5237614 h 6227263"/>
              <a:gd name="connsiteX44" fmla="*/ 4830420 w 8636594"/>
              <a:gd name="connsiteY44" fmla="*/ 5206458 h 6227263"/>
              <a:gd name="connsiteX45" fmla="*/ 4859516 w 8636594"/>
              <a:gd name="connsiteY45" fmla="*/ 5175087 h 6227263"/>
              <a:gd name="connsiteX46" fmla="*/ 4888347 w 8636594"/>
              <a:gd name="connsiteY46" fmla="*/ 5143504 h 6227263"/>
              <a:gd name="connsiteX47" fmla="*/ 4916919 w 8636594"/>
              <a:gd name="connsiteY47" fmla="*/ 5111713 h 6227263"/>
              <a:gd name="connsiteX48" fmla="*/ 4945238 w 8636594"/>
              <a:gd name="connsiteY48" fmla="*/ 5079717 h 6227263"/>
              <a:gd name="connsiteX49" fmla="*/ 4973311 w 8636594"/>
              <a:gd name="connsiteY49" fmla="*/ 5047519 h 6227263"/>
              <a:gd name="connsiteX50" fmla="*/ 5001145 w 8636594"/>
              <a:gd name="connsiteY50" fmla="*/ 5015124 h 6227263"/>
              <a:gd name="connsiteX51" fmla="*/ 5028745 w 8636594"/>
              <a:gd name="connsiteY51" fmla="*/ 4982535 h 6227263"/>
              <a:gd name="connsiteX52" fmla="*/ 5056117 w 8636594"/>
              <a:gd name="connsiteY52" fmla="*/ 4949755 h 6227263"/>
              <a:gd name="connsiteX53" fmla="*/ 5083269 w 8636594"/>
              <a:gd name="connsiteY53" fmla="*/ 4916787 h 6227263"/>
              <a:gd name="connsiteX54" fmla="*/ 5110207 w 8636594"/>
              <a:gd name="connsiteY54" fmla="*/ 4883636 h 6227263"/>
              <a:gd name="connsiteX55" fmla="*/ 5136937 w 8636594"/>
              <a:gd name="connsiteY55" fmla="*/ 4850305 h 6227263"/>
              <a:gd name="connsiteX56" fmla="*/ 5163464 w 8636594"/>
              <a:gd name="connsiteY56" fmla="*/ 4816797 h 6227263"/>
              <a:gd name="connsiteX57" fmla="*/ 5215940 w 8636594"/>
              <a:gd name="connsiteY57" fmla="*/ 4749265 h 6227263"/>
              <a:gd name="connsiteX58" fmla="*/ 5267684 w 8636594"/>
              <a:gd name="connsiteY58" fmla="*/ 4681068 h 6227263"/>
              <a:gd name="connsiteX59" fmla="*/ 5318748 w 8636594"/>
              <a:gd name="connsiteY59" fmla="*/ 4612234 h 6227263"/>
              <a:gd name="connsiteX60" fmla="*/ 5369182 w 8636594"/>
              <a:gd name="connsiteY60" fmla="*/ 4542793 h 6227263"/>
              <a:gd name="connsiteX61" fmla="*/ 5419038 w 8636594"/>
              <a:gd name="connsiteY61" fmla="*/ 4472771 h 6227263"/>
              <a:gd name="connsiteX62" fmla="*/ 5468365 w 8636594"/>
              <a:gd name="connsiteY62" fmla="*/ 4402196 h 6227263"/>
              <a:gd name="connsiteX63" fmla="*/ 5517215 w 8636594"/>
              <a:gd name="connsiteY63" fmla="*/ 4331098 h 6227263"/>
              <a:gd name="connsiteX64" fmla="*/ 5565637 w 8636594"/>
              <a:gd name="connsiteY64" fmla="*/ 4259503 h 6227263"/>
              <a:gd name="connsiteX65" fmla="*/ 5613684 w 8636594"/>
              <a:gd name="connsiteY65" fmla="*/ 4187441 h 6227263"/>
              <a:gd name="connsiteX66" fmla="*/ 5685160 w 8636594"/>
              <a:gd name="connsiteY66" fmla="*/ 4078531 h 6227263"/>
              <a:gd name="connsiteX67" fmla="*/ 5756074 w 8636594"/>
              <a:gd name="connsiteY67" fmla="*/ 3968727 h 6227263"/>
              <a:gd name="connsiteX68" fmla="*/ 5873483 w 8636594"/>
              <a:gd name="connsiteY68" fmla="*/ 3783989 h 6227263"/>
              <a:gd name="connsiteX69" fmla="*/ 6203209 w 8636594"/>
              <a:gd name="connsiteY69" fmla="*/ 3258640 h 6227263"/>
              <a:gd name="connsiteX70" fmla="*/ 6299430 w 8636594"/>
              <a:gd name="connsiteY70" fmla="*/ 3107321 h 6227263"/>
              <a:gd name="connsiteX71" fmla="*/ 6372650 w 8636594"/>
              <a:gd name="connsiteY71" fmla="*/ 2993735 h 6227263"/>
              <a:gd name="connsiteX72" fmla="*/ 6453197 w 8636594"/>
              <a:gd name="connsiteY72" fmla="*/ 2869788 h 6227263"/>
              <a:gd name="connsiteX73" fmla="*/ 6564167 w 8636594"/>
              <a:gd name="connsiteY73" fmla="*/ 2696807 h 6227263"/>
              <a:gd name="connsiteX74" fmla="*/ 6976233 w 8636594"/>
              <a:gd name="connsiteY74" fmla="*/ 2045274 h 6227263"/>
              <a:gd name="connsiteX75" fmla="*/ 7086755 w 8636594"/>
              <a:gd name="connsiteY75" fmla="*/ 1872743 h 6227263"/>
              <a:gd name="connsiteX76" fmla="*/ 7170279 w 8636594"/>
              <a:gd name="connsiteY76" fmla="*/ 1744202 h 6227263"/>
              <a:gd name="connsiteX77" fmla="*/ 7226351 w 8636594"/>
              <a:gd name="connsiteY77" fmla="*/ 1659017 h 6227263"/>
              <a:gd name="connsiteX78" fmla="*/ 7282789 w 8636594"/>
              <a:gd name="connsiteY78" fmla="*/ 1574303 h 6227263"/>
              <a:gd name="connsiteX79" fmla="*/ 7339643 w 8636594"/>
              <a:gd name="connsiteY79" fmla="*/ 1490113 h 6227263"/>
              <a:gd name="connsiteX80" fmla="*/ 7396957 w 8636594"/>
              <a:gd name="connsiteY80" fmla="*/ 1406503 h 6227263"/>
              <a:gd name="connsiteX81" fmla="*/ 7454781 w 8636594"/>
              <a:gd name="connsiteY81" fmla="*/ 1323526 h 6227263"/>
              <a:gd name="connsiteX82" fmla="*/ 7513161 w 8636594"/>
              <a:gd name="connsiteY82" fmla="*/ 1241237 h 6227263"/>
              <a:gd name="connsiteX83" fmla="*/ 7572144 w 8636594"/>
              <a:gd name="connsiteY83" fmla="*/ 1159689 h 6227263"/>
              <a:gd name="connsiteX84" fmla="*/ 7601877 w 8636594"/>
              <a:gd name="connsiteY84" fmla="*/ 1119210 h 6227263"/>
              <a:gd name="connsiteX85" fmla="*/ 7631779 w 8636594"/>
              <a:gd name="connsiteY85" fmla="*/ 1078937 h 6227263"/>
              <a:gd name="connsiteX86" fmla="*/ 7661855 w 8636594"/>
              <a:gd name="connsiteY86" fmla="*/ 1038876 h 6227263"/>
              <a:gd name="connsiteX87" fmla="*/ 7692111 w 8636594"/>
              <a:gd name="connsiteY87" fmla="*/ 999035 h 6227263"/>
              <a:gd name="connsiteX88" fmla="*/ 7722554 w 8636594"/>
              <a:gd name="connsiteY88" fmla="*/ 959419 h 6227263"/>
              <a:gd name="connsiteX89" fmla="*/ 7753190 w 8636594"/>
              <a:gd name="connsiteY89" fmla="*/ 920037 h 6227263"/>
              <a:gd name="connsiteX90" fmla="*/ 7784023 w 8636594"/>
              <a:gd name="connsiteY90" fmla="*/ 880894 h 6227263"/>
              <a:gd name="connsiteX91" fmla="*/ 7815061 w 8636594"/>
              <a:gd name="connsiteY91" fmla="*/ 841997 h 6227263"/>
              <a:gd name="connsiteX92" fmla="*/ 7846308 w 8636594"/>
              <a:gd name="connsiteY92" fmla="*/ 803354 h 6227263"/>
              <a:gd name="connsiteX93" fmla="*/ 7877772 w 8636594"/>
              <a:gd name="connsiteY93" fmla="*/ 764970 h 6227263"/>
              <a:gd name="connsiteX94" fmla="*/ 7909458 w 8636594"/>
              <a:gd name="connsiteY94" fmla="*/ 726853 h 6227263"/>
              <a:gd name="connsiteX95" fmla="*/ 7941371 w 8636594"/>
              <a:gd name="connsiteY95" fmla="*/ 689010 h 6227263"/>
              <a:gd name="connsiteX96" fmla="*/ 7973518 w 8636594"/>
              <a:gd name="connsiteY96" fmla="*/ 651447 h 6227263"/>
              <a:gd name="connsiteX97" fmla="*/ 8005905 w 8636594"/>
              <a:gd name="connsiteY97" fmla="*/ 614171 h 6227263"/>
              <a:gd name="connsiteX98" fmla="*/ 8038538 w 8636594"/>
              <a:gd name="connsiteY98" fmla="*/ 577189 h 6227263"/>
              <a:gd name="connsiteX99" fmla="*/ 8071421 w 8636594"/>
              <a:gd name="connsiteY99" fmla="*/ 540507 h 6227263"/>
              <a:gd name="connsiteX100" fmla="*/ 8104563 w 8636594"/>
              <a:gd name="connsiteY100" fmla="*/ 504132 h 6227263"/>
              <a:gd name="connsiteX101" fmla="*/ 8137967 w 8636594"/>
              <a:gd name="connsiteY101" fmla="*/ 468072 h 6227263"/>
              <a:gd name="connsiteX102" fmla="*/ 8171641 w 8636594"/>
              <a:gd name="connsiteY102" fmla="*/ 432332 h 6227263"/>
              <a:gd name="connsiteX103" fmla="*/ 8205590 w 8636594"/>
              <a:gd name="connsiteY103" fmla="*/ 396920 h 6227263"/>
              <a:gd name="connsiteX104" fmla="*/ 8239820 w 8636594"/>
              <a:gd name="connsiteY104" fmla="*/ 361843 h 6227263"/>
              <a:gd name="connsiteX105" fmla="*/ 8274337 w 8636594"/>
              <a:gd name="connsiteY105" fmla="*/ 327107 h 6227263"/>
              <a:gd name="connsiteX106" fmla="*/ 8309147 w 8636594"/>
              <a:gd name="connsiteY106" fmla="*/ 292718 h 6227263"/>
              <a:gd name="connsiteX107" fmla="*/ 8344256 w 8636594"/>
              <a:gd name="connsiteY107" fmla="*/ 258685 h 6227263"/>
              <a:gd name="connsiteX108" fmla="*/ 8379669 w 8636594"/>
              <a:gd name="connsiteY108" fmla="*/ 225013 h 6227263"/>
              <a:gd name="connsiteX109" fmla="*/ 8415394 w 8636594"/>
              <a:gd name="connsiteY109" fmla="*/ 191709 h 6227263"/>
              <a:gd name="connsiteX110" fmla="*/ 8451434 w 8636594"/>
              <a:gd name="connsiteY110" fmla="*/ 158780 h 6227263"/>
              <a:gd name="connsiteX111" fmla="*/ 8487798 w 8636594"/>
              <a:gd name="connsiteY111" fmla="*/ 126233 h 6227263"/>
              <a:gd name="connsiteX112" fmla="*/ 8524489 w 8636594"/>
              <a:gd name="connsiteY112" fmla="*/ 94075 h 6227263"/>
              <a:gd name="connsiteX113" fmla="*/ 8561515 w 8636594"/>
              <a:gd name="connsiteY113" fmla="*/ 62312 h 6227263"/>
              <a:gd name="connsiteX114" fmla="*/ 8598881 w 8636594"/>
              <a:gd name="connsiteY114" fmla="*/ 30951 h 6227263"/>
              <a:gd name="connsiteX115" fmla="*/ 8636594 w 8636594"/>
              <a:gd name="connsiteY115" fmla="*/ 0 h 6227263"/>
              <a:gd name="connsiteX0" fmla="*/ 8636594 w 8636594"/>
              <a:gd name="connsiteY0" fmla="*/ 0 h 6206893"/>
              <a:gd name="connsiteX1" fmla="*/ 5293 w 8636594"/>
              <a:gd name="connsiteY1" fmla="*/ 0 h 6206893"/>
              <a:gd name="connsiteX2" fmla="*/ 0 w 8636594"/>
              <a:gd name="connsiteY2" fmla="*/ 5587843 h 6206893"/>
              <a:gd name="connsiteX3" fmla="*/ 1594033 w 8636594"/>
              <a:gd name="connsiteY3" fmla="*/ 5600057 h 6206893"/>
              <a:gd name="connsiteX4" fmla="*/ 1686068 w 8636594"/>
              <a:gd name="connsiteY4" fmla="*/ 5599745 h 6206893"/>
              <a:gd name="connsiteX5" fmla="*/ 3465680 w 8636594"/>
              <a:gd name="connsiteY5" fmla="*/ 6206893 h 6206893"/>
              <a:gd name="connsiteX6" fmla="*/ 3509548 w 8636594"/>
              <a:gd name="connsiteY6" fmla="*/ 6186174 h 6206893"/>
              <a:gd name="connsiteX7" fmla="*/ 3552910 w 8636594"/>
              <a:gd name="connsiteY7" fmla="*/ 6165110 h 6206893"/>
              <a:gd name="connsiteX8" fmla="*/ 3595773 w 8636594"/>
              <a:gd name="connsiteY8" fmla="*/ 6143704 h 6206893"/>
              <a:gd name="connsiteX9" fmla="*/ 3638142 w 8636594"/>
              <a:gd name="connsiteY9" fmla="*/ 6121960 h 6206893"/>
              <a:gd name="connsiteX10" fmla="*/ 3680024 w 8636594"/>
              <a:gd name="connsiteY10" fmla="*/ 6099881 h 6206893"/>
              <a:gd name="connsiteX11" fmla="*/ 3721426 w 8636594"/>
              <a:gd name="connsiteY11" fmla="*/ 6077471 h 6206893"/>
              <a:gd name="connsiteX12" fmla="*/ 3762353 w 8636594"/>
              <a:gd name="connsiteY12" fmla="*/ 6054733 h 6206893"/>
              <a:gd name="connsiteX13" fmla="*/ 3802812 w 8636594"/>
              <a:gd name="connsiteY13" fmla="*/ 6031671 h 6206893"/>
              <a:gd name="connsiteX14" fmla="*/ 3842810 w 8636594"/>
              <a:gd name="connsiteY14" fmla="*/ 6008288 h 6206893"/>
              <a:gd name="connsiteX15" fmla="*/ 3882352 w 8636594"/>
              <a:gd name="connsiteY15" fmla="*/ 5984588 h 6206893"/>
              <a:gd name="connsiteX16" fmla="*/ 3921445 w 8636594"/>
              <a:gd name="connsiteY16" fmla="*/ 5960574 h 6206893"/>
              <a:gd name="connsiteX17" fmla="*/ 3960096 w 8636594"/>
              <a:gd name="connsiteY17" fmla="*/ 5936250 h 6206893"/>
              <a:gd name="connsiteX18" fmla="*/ 3998311 w 8636594"/>
              <a:gd name="connsiteY18" fmla="*/ 5911619 h 6206893"/>
              <a:gd name="connsiteX19" fmla="*/ 4036095 w 8636594"/>
              <a:gd name="connsiteY19" fmla="*/ 5886685 h 6206893"/>
              <a:gd name="connsiteX20" fmla="*/ 4073456 w 8636594"/>
              <a:gd name="connsiteY20" fmla="*/ 5861452 h 6206893"/>
              <a:gd name="connsiteX21" fmla="*/ 4110400 w 8636594"/>
              <a:gd name="connsiteY21" fmla="*/ 5835922 h 6206893"/>
              <a:gd name="connsiteX22" fmla="*/ 4146933 w 8636594"/>
              <a:gd name="connsiteY22" fmla="*/ 5810100 h 6206893"/>
              <a:gd name="connsiteX23" fmla="*/ 4183061 w 8636594"/>
              <a:gd name="connsiteY23" fmla="*/ 5783988 h 6206893"/>
              <a:gd name="connsiteX24" fmla="*/ 4218791 w 8636594"/>
              <a:gd name="connsiteY24" fmla="*/ 5757591 h 6206893"/>
              <a:gd name="connsiteX25" fmla="*/ 4254129 w 8636594"/>
              <a:gd name="connsiteY25" fmla="*/ 5730912 h 6206893"/>
              <a:gd name="connsiteX26" fmla="*/ 4289081 w 8636594"/>
              <a:gd name="connsiteY26" fmla="*/ 5703955 h 6206893"/>
              <a:gd name="connsiteX27" fmla="*/ 4323654 w 8636594"/>
              <a:gd name="connsiteY27" fmla="*/ 5676722 h 6206893"/>
              <a:gd name="connsiteX28" fmla="*/ 4357854 w 8636594"/>
              <a:gd name="connsiteY28" fmla="*/ 5649218 h 6206893"/>
              <a:gd name="connsiteX29" fmla="*/ 4391688 w 8636594"/>
              <a:gd name="connsiteY29" fmla="*/ 5621446 h 6206893"/>
              <a:gd name="connsiteX30" fmla="*/ 4425162 w 8636594"/>
              <a:gd name="connsiteY30" fmla="*/ 5593409 h 6206893"/>
              <a:gd name="connsiteX31" fmla="*/ 4458281 w 8636594"/>
              <a:gd name="connsiteY31" fmla="*/ 5565111 h 6206893"/>
              <a:gd name="connsiteX32" fmla="*/ 4491053 w 8636594"/>
              <a:gd name="connsiteY32" fmla="*/ 5536556 h 6206893"/>
              <a:gd name="connsiteX33" fmla="*/ 4523484 w 8636594"/>
              <a:gd name="connsiteY33" fmla="*/ 5507747 h 6206893"/>
              <a:gd name="connsiteX34" fmla="*/ 4555580 w 8636594"/>
              <a:gd name="connsiteY34" fmla="*/ 5478687 h 6206893"/>
              <a:gd name="connsiteX35" fmla="*/ 4587347 w 8636594"/>
              <a:gd name="connsiteY35" fmla="*/ 5449380 h 6206893"/>
              <a:gd name="connsiteX36" fmla="*/ 4618793 w 8636594"/>
              <a:gd name="connsiteY36" fmla="*/ 5419830 h 6206893"/>
              <a:gd name="connsiteX37" fmla="*/ 4649922 w 8636594"/>
              <a:gd name="connsiteY37" fmla="*/ 5390040 h 6206893"/>
              <a:gd name="connsiteX38" fmla="*/ 4680742 w 8636594"/>
              <a:gd name="connsiteY38" fmla="*/ 5360014 h 6206893"/>
              <a:gd name="connsiteX39" fmla="*/ 4711259 w 8636594"/>
              <a:gd name="connsiteY39" fmla="*/ 5329755 h 6206893"/>
              <a:gd name="connsiteX40" fmla="*/ 4741478 w 8636594"/>
              <a:gd name="connsiteY40" fmla="*/ 5299266 h 6206893"/>
              <a:gd name="connsiteX41" fmla="*/ 4771408 w 8636594"/>
              <a:gd name="connsiteY41" fmla="*/ 5268551 h 6206893"/>
              <a:gd name="connsiteX42" fmla="*/ 4801053 w 8636594"/>
              <a:gd name="connsiteY42" fmla="*/ 5237614 h 6206893"/>
              <a:gd name="connsiteX43" fmla="*/ 4830420 w 8636594"/>
              <a:gd name="connsiteY43" fmla="*/ 5206458 h 6206893"/>
              <a:gd name="connsiteX44" fmla="*/ 4859516 w 8636594"/>
              <a:gd name="connsiteY44" fmla="*/ 5175087 h 6206893"/>
              <a:gd name="connsiteX45" fmla="*/ 4888347 w 8636594"/>
              <a:gd name="connsiteY45" fmla="*/ 5143504 h 6206893"/>
              <a:gd name="connsiteX46" fmla="*/ 4916919 w 8636594"/>
              <a:gd name="connsiteY46" fmla="*/ 5111713 h 6206893"/>
              <a:gd name="connsiteX47" fmla="*/ 4945238 w 8636594"/>
              <a:gd name="connsiteY47" fmla="*/ 5079717 h 6206893"/>
              <a:gd name="connsiteX48" fmla="*/ 4973311 w 8636594"/>
              <a:gd name="connsiteY48" fmla="*/ 5047519 h 6206893"/>
              <a:gd name="connsiteX49" fmla="*/ 5001145 w 8636594"/>
              <a:gd name="connsiteY49" fmla="*/ 5015124 h 6206893"/>
              <a:gd name="connsiteX50" fmla="*/ 5028745 w 8636594"/>
              <a:gd name="connsiteY50" fmla="*/ 4982535 h 6206893"/>
              <a:gd name="connsiteX51" fmla="*/ 5056117 w 8636594"/>
              <a:gd name="connsiteY51" fmla="*/ 4949755 h 6206893"/>
              <a:gd name="connsiteX52" fmla="*/ 5083269 w 8636594"/>
              <a:gd name="connsiteY52" fmla="*/ 4916787 h 6206893"/>
              <a:gd name="connsiteX53" fmla="*/ 5110207 w 8636594"/>
              <a:gd name="connsiteY53" fmla="*/ 4883636 h 6206893"/>
              <a:gd name="connsiteX54" fmla="*/ 5136937 w 8636594"/>
              <a:gd name="connsiteY54" fmla="*/ 4850305 h 6206893"/>
              <a:gd name="connsiteX55" fmla="*/ 5163464 w 8636594"/>
              <a:gd name="connsiteY55" fmla="*/ 4816797 h 6206893"/>
              <a:gd name="connsiteX56" fmla="*/ 5215940 w 8636594"/>
              <a:gd name="connsiteY56" fmla="*/ 4749265 h 6206893"/>
              <a:gd name="connsiteX57" fmla="*/ 5267684 w 8636594"/>
              <a:gd name="connsiteY57" fmla="*/ 4681068 h 6206893"/>
              <a:gd name="connsiteX58" fmla="*/ 5318748 w 8636594"/>
              <a:gd name="connsiteY58" fmla="*/ 4612234 h 6206893"/>
              <a:gd name="connsiteX59" fmla="*/ 5369182 w 8636594"/>
              <a:gd name="connsiteY59" fmla="*/ 4542793 h 6206893"/>
              <a:gd name="connsiteX60" fmla="*/ 5419038 w 8636594"/>
              <a:gd name="connsiteY60" fmla="*/ 4472771 h 6206893"/>
              <a:gd name="connsiteX61" fmla="*/ 5468365 w 8636594"/>
              <a:gd name="connsiteY61" fmla="*/ 4402196 h 6206893"/>
              <a:gd name="connsiteX62" fmla="*/ 5517215 w 8636594"/>
              <a:gd name="connsiteY62" fmla="*/ 4331098 h 6206893"/>
              <a:gd name="connsiteX63" fmla="*/ 5565637 w 8636594"/>
              <a:gd name="connsiteY63" fmla="*/ 4259503 h 6206893"/>
              <a:gd name="connsiteX64" fmla="*/ 5613684 w 8636594"/>
              <a:gd name="connsiteY64" fmla="*/ 4187441 h 6206893"/>
              <a:gd name="connsiteX65" fmla="*/ 5685160 w 8636594"/>
              <a:gd name="connsiteY65" fmla="*/ 4078531 h 6206893"/>
              <a:gd name="connsiteX66" fmla="*/ 5756074 w 8636594"/>
              <a:gd name="connsiteY66" fmla="*/ 3968727 h 6206893"/>
              <a:gd name="connsiteX67" fmla="*/ 5873483 w 8636594"/>
              <a:gd name="connsiteY67" fmla="*/ 3783989 h 6206893"/>
              <a:gd name="connsiteX68" fmla="*/ 6203209 w 8636594"/>
              <a:gd name="connsiteY68" fmla="*/ 3258640 h 6206893"/>
              <a:gd name="connsiteX69" fmla="*/ 6299430 w 8636594"/>
              <a:gd name="connsiteY69" fmla="*/ 3107321 h 6206893"/>
              <a:gd name="connsiteX70" fmla="*/ 6372650 w 8636594"/>
              <a:gd name="connsiteY70" fmla="*/ 2993735 h 6206893"/>
              <a:gd name="connsiteX71" fmla="*/ 6453197 w 8636594"/>
              <a:gd name="connsiteY71" fmla="*/ 2869788 h 6206893"/>
              <a:gd name="connsiteX72" fmla="*/ 6564167 w 8636594"/>
              <a:gd name="connsiteY72" fmla="*/ 2696807 h 6206893"/>
              <a:gd name="connsiteX73" fmla="*/ 6976233 w 8636594"/>
              <a:gd name="connsiteY73" fmla="*/ 2045274 h 6206893"/>
              <a:gd name="connsiteX74" fmla="*/ 7086755 w 8636594"/>
              <a:gd name="connsiteY74" fmla="*/ 1872743 h 6206893"/>
              <a:gd name="connsiteX75" fmla="*/ 7170279 w 8636594"/>
              <a:gd name="connsiteY75" fmla="*/ 1744202 h 6206893"/>
              <a:gd name="connsiteX76" fmla="*/ 7226351 w 8636594"/>
              <a:gd name="connsiteY76" fmla="*/ 1659017 h 6206893"/>
              <a:gd name="connsiteX77" fmla="*/ 7282789 w 8636594"/>
              <a:gd name="connsiteY77" fmla="*/ 1574303 h 6206893"/>
              <a:gd name="connsiteX78" fmla="*/ 7339643 w 8636594"/>
              <a:gd name="connsiteY78" fmla="*/ 1490113 h 6206893"/>
              <a:gd name="connsiteX79" fmla="*/ 7396957 w 8636594"/>
              <a:gd name="connsiteY79" fmla="*/ 1406503 h 6206893"/>
              <a:gd name="connsiteX80" fmla="*/ 7454781 w 8636594"/>
              <a:gd name="connsiteY80" fmla="*/ 1323526 h 6206893"/>
              <a:gd name="connsiteX81" fmla="*/ 7513161 w 8636594"/>
              <a:gd name="connsiteY81" fmla="*/ 1241237 h 6206893"/>
              <a:gd name="connsiteX82" fmla="*/ 7572144 w 8636594"/>
              <a:gd name="connsiteY82" fmla="*/ 1159689 h 6206893"/>
              <a:gd name="connsiteX83" fmla="*/ 7601877 w 8636594"/>
              <a:gd name="connsiteY83" fmla="*/ 1119210 h 6206893"/>
              <a:gd name="connsiteX84" fmla="*/ 7631779 w 8636594"/>
              <a:gd name="connsiteY84" fmla="*/ 1078937 h 6206893"/>
              <a:gd name="connsiteX85" fmla="*/ 7661855 w 8636594"/>
              <a:gd name="connsiteY85" fmla="*/ 1038876 h 6206893"/>
              <a:gd name="connsiteX86" fmla="*/ 7692111 w 8636594"/>
              <a:gd name="connsiteY86" fmla="*/ 999035 h 6206893"/>
              <a:gd name="connsiteX87" fmla="*/ 7722554 w 8636594"/>
              <a:gd name="connsiteY87" fmla="*/ 959419 h 6206893"/>
              <a:gd name="connsiteX88" fmla="*/ 7753190 w 8636594"/>
              <a:gd name="connsiteY88" fmla="*/ 920037 h 6206893"/>
              <a:gd name="connsiteX89" fmla="*/ 7784023 w 8636594"/>
              <a:gd name="connsiteY89" fmla="*/ 880894 h 6206893"/>
              <a:gd name="connsiteX90" fmla="*/ 7815061 w 8636594"/>
              <a:gd name="connsiteY90" fmla="*/ 841997 h 6206893"/>
              <a:gd name="connsiteX91" fmla="*/ 7846308 w 8636594"/>
              <a:gd name="connsiteY91" fmla="*/ 803354 h 6206893"/>
              <a:gd name="connsiteX92" fmla="*/ 7877772 w 8636594"/>
              <a:gd name="connsiteY92" fmla="*/ 764970 h 6206893"/>
              <a:gd name="connsiteX93" fmla="*/ 7909458 w 8636594"/>
              <a:gd name="connsiteY93" fmla="*/ 726853 h 6206893"/>
              <a:gd name="connsiteX94" fmla="*/ 7941371 w 8636594"/>
              <a:gd name="connsiteY94" fmla="*/ 689010 h 6206893"/>
              <a:gd name="connsiteX95" fmla="*/ 7973518 w 8636594"/>
              <a:gd name="connsiteY95" fmla="*/ 651447 h 6206893"/>
              <a:gd name="connsiteX96" fmla="*/ 8005905 w 8636594"/>
              <a:gd name="connsiteY96" fmla="*/ 614171 h 6206893"/>
              <a:gd name="connsiteX97" fmla="*/ 8038538 w 8636594"/>
              <a:gd name="connsiteY97" fmla="*/ 577189 h 6206893"/>
              <a:gd name="connsiteX98" fmla="*/ 8071421 w 8636594"/>
              <a:gd name="connsiteY98" fmla="*/ 540507 h 6206893"/>
              <a:gd name="connsiteX99" fmla="*/ 8104563 w 8636594"/>
              <a:gd name="connsiteY99" fmla="*/ 504132 h 6206893"/>
              <a:gd name="connsiteX100" fmla="*/ 8137967 w 8636594"/>
              <a:gd name="connsiteY100" fmla="*/ 468072 h 6206893"/>
              <a:gd name="connsiteX101" fmla="*/ 8171641 w 8636594"/>
              <a:gd name="connsiteY101" fmla="*/ 432332 h 6206893"/>
              <a:gd name="connsiteX102" fmla="*/ 8205590 w 8636594"/>
              <a:gd name="connsiteY102" fmla="*/ 396920 h 6206893"/>
              <a:gd name="connsiteX103" fmla="*/ 8239820 w 8636594"/>
              <a:gd name="connsiteY103" fmla="*/ 361843 h 6206893"/>
              <a:gd name="connsiteX104" fmla="*/ 8274337 w 8636594"/>
              <a:gd name="connsiteY104" fmla="*/ 327107 h 6206893"/>
              <a:gd name="connsiteX105" fmla="*/ 8309147 w 8636594"/>
              <a:gd name="connsiteY105" fmla="*/ 292718 h 6206893"/>
              <a:gd name="connsiteX106" fmla="*/ 8344256 w 8636594"/>
              <a:gd name="connsiteY106" fmla="*/ 258685 h 6206893"/>
              <a:gd name="connsiteX107" fmla="*/ 8379669 w 8636594"/>
              <a:gd name="connsiteY107" fmla="*/ 225013 h 6206893"/>
              <a:gd name="connsiteX108" fmla="*/ 8415394 w 8636594"/>
              <a:gd name="connsiteY108" fmla="*/ 191709 h 6206893"/>
              <a:gd name="connsiteX109" fmla="*/ 8451434 w 8636594"/>
              <a:gd name="connsiteY109" fmla="*/ 158780 h 6206893"/>
              <a:gd name="connsiteX110" fmla="*/ 8487798 w 8636594"/>
              <a:gd name="connsiteY110" fmla="*/ 126233 h 6206893"/>
              <a:gd name="connsiteX111" fmla="*/ 8524489 w 8636594"/>
              <a:gd name="connsiteY111" fmla="*/ 94075 h 6206893"/>
              <a:gd name="connsiteX112" fmla="*/ 8561515 w 8636594"/>
              <a:gd name="connsiteY112" fmla="*/ 62312 h 6206893"/>
              <a:gd name="connsiteX113" fmla="*/ 8598881 w 8636594"/>
              <a:gd name="connsiteY113" fmla="*/ 30951 h 6206893"/>
              <a:gd name="connsiteX114" fmla="*/ 8636594 w 8636594"/>
              <a:gd name="connsiteY114" fmla="*/ 0 h 6206893"/>
              <a:gd name="connsiteX0" fmla="*/ 8636594 w 8636594"/>
              <a:gd name="connsiteY0" fmla="*/ 0 h 6186174"/>
              <a:gd name="connsiteX1" fmla="*/ 5293 w 8636594"/>
              <a:gd name="connsiteY1" fmla="*/ 0 h 6186174"/>
              <a:gd name="connsiteX2" fmla="*/ 0 w 8636594"/>
              <a:gd name="connsiteY2" fmla="*/ 5587843 h 6186174"/>
              <a:gd name="connsiteX3" fmla="*/ 1594033 w 8636594"/>
              <a:gd name="connsiteY3" fmla="*/ 5600057 h 6186174"/>
              <a:gd name="connsiteX4" fmla="*/ 1686068 w 8636594"/>
              <a:gd name="connsiteY4" fmla="*/ 5599745 h 6186174"/>
              <a:gd name="connsiteX5" fmla="*/ 3509548 w 8636594"/>
              <a:gd name="connsiteY5" fmla="*/ 6186174 h 6186174"/>
              <a:gd name="connsiteX6" fmla="*/ 3552910 w 8636594"/>
              <a:gd name="connsiteY6" fmla="*/ 6165110 h 6186174"/>
              <a:gd name="connsiteX7" fmla="*/ 3595773 w 8636594"/>
              <a:gd name="connsiteY7" fmla="*/ 6143704 h 6186174"/>
              <a:gd name="connsiteX8" fmla="*/ 3638142 w 8636594"/>
              <a:gd name="connsiteY8" fmla="*/ 6121960 h 6186174"/>
              <a:gd name="connsiteX9" fmla="*/ 3680024 w 8636594"/>
              <a:gd name="connsiteY9" fmla="*/ 6099881 h 6186174"/>
              <a:gd name="connsiteX10" fmla="*/ 3721426 w 8636594"/>
              <a:gd name="connsiteY10" fmla="*/ 6077471 h 6186174"/>
              <a:gd name="connsiteX11" fmla="*/ 3762353 w 8636594"/>
              <a:gd name="connsiteY11" fmla="*/ 6054733 h 6186174"/>
              <a:gd name="connsiteX12" fmla="*/ 3802812 w 8636594"/>
              <a:gd name="connsiteY12" fmla="*/ 6031671 h 6186174"/>
              <a:gd name="connsiteX13" fmla="*/ 3842810 w 8636594"/>
              <a:gd name="connsiteY13" fmla="*/ 6008288 h 6186174"/>
              <a:gd name="connsiteX14" fmla="*/ 3882352 w 8636594"/>
              <a:gd name="connsiteY14" fmla="*/ 5984588 h 6186174"/>
              <a:gd name="connsiteX15" fmla="*/ 3921445 w 8636594"/>
              <a:gd name="connsiteY15" fmla="*/ 5960574 h 6186174"/>
              <a:gd name="connsiteX16" fmla="*/ 3960096 w 8636594"/>
              <a:gd name="connsiteY16" fmla="*/ 5936250 h 6186174"/>
              <a:gd name="connsiteX17" fmla="*/ 3998311 w 8636594"/>
              <a:gd name="connsiteY17" fmla="*/ 5911619 h 6186174"/>
              <a:gd name="connsiteX18" fmla="*/ 4036095 w 8636594"/>
              <a:gd name="connsiteY18" fmla="*/ 5886685 h 6186174"/>
              <a:gd name="connsiteX19" fmla="*/ 4073456 w 8636594"/>
              <a:gd name="connsiteY19" fmla="*/ 5861452 h 6186174"/>
              <a:gd name="connsiteX20" fmla="*/ 4110400 w 8636594"/>
              <a:gd name="connsiteY20" fmla="*/ 5835922 h 6186174"/>
              <a:gd name="connsiteX21" fmla="*/ 4146933 w 8636594"/>
              <a:gd name="connsiteY21" fmla="*/ 5810100 h 6186174"/>
              <a:gd name="connsiteX22" fmla="*/ 4183061 w 8636594"/>
              <a:gd name="connsiteY22" fmla="*/ 5783988 h 6186174"/>
              <a:gd name="connsiteX23" fmla="*/ 4218791 w 8636594"/>
              <a:gd name="connsiteY23" fmla="*/ 5757591 h 6186174"/>
              <a:gd name="connsiteX24" fmla="*/ 4254129 w 8636594"/>
              <a:gd name="connsiteY24" fmla="*/ 5730912 h 6186174"/>
              <a:gd name="connsiteX25" fmla="*/ 4289081 w 8636594"/>
              <a:gd name="connsiteY25" fmla="*/ 5703955 h 6186174"/>
              <a:gd name="connsiteX26" fmla="*/ 4323654 w 8636594"/>
              <a:gd name="connsiteY26" fmla="*/ 5676722 h 6186174"/>
              <a:gd name="connsiteX27" fmla="*/ 4357854 w 8636594"/>
              <a:gd name="connsiteY27" fmla="*/ 5649218 h 6186174"/>
              <a:gd name="connsiteX28" fmla="*/ 4391688 w 8636594"/>
              <a:gd name="connsiteY28" fmla="*/ 5621446 h 6186174"/>
              <a:gd name="connsiteX29" fmla="*/ 4425162 w 8636594"/>
              <a:gd name="connsiteY29" fmla="*/ 5593409 h 6186174"/>
              <a:gd name="connsiteX30" fmla="*/ 4458281 w 8636594"/>
              <a:gd name="connsiteY30" fmla="*/ 5565111 h 6186174"/>
              <a:gd name="connsiteX31" fmla="*/ 4491053 w 8636594"/>
              <a:gd name="connsiteY31" fmla="*/ 5536556 h 6186174"/>
              <a:gd name="connsiteX32" fmla="*/ 4523484 w 8636594"/>
              <a:gd name="connsiteY32" fmla="*/ 5507747 h 6186174"/>
              <a:gd name="connsiteX33" fmla="*/ 4555580 w 8636594"/>
              <a:gd name="connsiteY33" fmla="*/ 5478687 h 6186174"/>
              <a:gd name="connsiteX34" fmla="*/ 4587347 w 8636594"/>
              <a:gd name="connsiteY34" fmla="*/ 5449380 h 6186174"/>
              <a:gd name="connsiteX35" fmla="*/ 4618793 w 8636594"/>
              <a:gd name="connsiteY35" fmla="*/ 5419830 h 6186174"/>
              <a:gd name="connsiteX36" fmla="*/ 4649922 w 8636594"/>
              <a:gd name="connsiteY36" fmla="*/ 5390040 h 6186174"/>
              <a:gd name="connsiteX37" fmla="*/ 4680742 w 8636594"/>
              <a:gd name="connsiteY37" fmla="*/ 5360014 h 6186174"/>
              <a:gd name="connsiteX38" fmla="*/ 4711259 w 8636594"/>
              <a:gd name="connsiteY38" fmla="*/ 5329755 h 6186174"/>
              <a:gd name="connsiteX39" fmla="*/ 4741478 w 8636594"/>
              <a:gd name="connsiteY39" fmla="*/ 5299266 h 6186174"/>
              <a:gd name="connsiteX40" fmla="*/ 4771408 w 8636594"/>
              <a:gd name="connsiteY40" fmla="*/ 5268551 h 6186174"/>
              <a:gd name="connsiteX41" fmla="*/ 4801053 w 8636594"/>
              <a:gd name="connsiteY41" fmla="*/ 5237614 h 6186174"/>
              <a:gd name="connsiteX42" fmla="*/ 4830420 w 8636594"/>
              <a:gd name="connsiteY42" fmla="*/ 5206458 h 6186174"/>
              <a:gd name="connsiteX43" fmla="*/ 4859516 w 8636594"/>
              <a:gd name="connsiteY43" fmla="*/ 5175087 h 6186174"/>
              <a:gd name="connsiteX44" fmla="*/ 4888347 w 8636594"/>
              <a:gd name="connsiteY44" fmla="*/ 5143504 h 6186174"/>
              <a:gd name="connsiteX45" fmla="*/ 4916919 w 8636594"/>
              <a:gd name="connsiteY45" fmla="*/ 5111713 h 6186174"/>
              <a:gd name="connsiteX46" fmla="*/ 4945238 w 8636594"/>
              <a:gd name="connsiteY46" fmla="*/ 5079717 h 6186174"/>
              <a:gd name="connsiteX47" fmla="*/ 4973311 w 8636594"/>
              <a:gd name="connsiteY47" fmla="*/ 5047519 h 6186174"/>
              <a:gd name="connsiteX48" fmla="*/ 5001145 w 8636594"/>
              <a:gd name="connsiteY48" fmla="*/ 5015124 h 6186174"/>
              <a:gd name="connsiteX49" fmla="*/ 5028745 w 8636594"/>
              <a:gd name="connsiteY49" fmla="*/ 4982535 h 6186174"/>
              <a:gd name="connsiteX50" fmla="*/ 5056117 w 8636594"/>
              <a:gd name="connsiteY50" fmla="*/ 4949755 h 6186174"/>
              <a:gd name="connsiteX51" fmla="*/ 5083269 w 8636594"/>
              <a:gd name="connsiteY51" fmla="*/ 4916787 h 6186174"/>
              <a:gd name="connsiteX52" fmla="*/ 5110207 w 8636594"/>
              <a:gd name="connsiteY52" fmla="*/ 4883636 h 6186174"/>
              <a:gd name="connsiteX53" fmla="*/ 5136937 w 8636594"/>
              <a:gd name="connsiteY53" fmla="*/ 4850305 h 6186174"/>
              <a:gd name="connsiteX54" fmla="*/ 5163464 w 8636594"/>
              <a:gd name="connsiteY54" fmla="*/ 4816797 h 6186174"/>
              <a:gd name="connsiteX55" fmla="*/ 5215940 w 8636594"/>
              <a:gd name="connsiteY55" fmla="*/ 4749265 h 6186174"/>
              <a:gd name="connsiteX56" fmla="*/ 5267684 w 8636594"/>
              <a:gd name="connsiteY56" fmla="*/ 4681068 h 6186174"/>
              <a:gd name="connsiteX57" fmla="*/ 5318748 w 8636594"/>
              <a:gd name="connsiteY57" fmla="*/ 4612234 h 6186174"/>
              <a:gd name="connsiteX58" fmla="*/ 5369182 w 8636594"/>
              <a:gd name="connsiteY58" fmla="*/ 4542793 h 6186174"/>
              <a:gd name="connsiteX59" fmla="*/ 5419038 w 8636594"/>
              <a:gd name="connsiteY59" fmla="*/ 4472771 h 6186174"/>
              <a:gd name="connsiteX60" fmla="*/ 5468365 w 8636594"/>
              <a:gd name="connsiteY60" fmla="*/ 4402196 h 6186174"/>
              <a:gd name="connsiteX61" fmla="*/ 5517215 w 8636594"/>
              <a:gd name="connsiteY61" fmla="*/ 4331098 h 6186174"/>
              <a:gd name="connsiteX62" fmla="*/ 5565637 w 8636594"/>
              <a:gd name="connsiteY62" fmla="*/ 4259503 h 6186174"/>
              <a:gd name="connsiteX63" fmla="*/ 5613684 w 8636594"/>
              <a:gd name="connsiteY63" fmla="*/ 4187441 h 6186174"/>
              <a:gd name="connsiteX64" fmla="*/ 5685160 w 8636594"/>
              <a:gd name="connsiteY64" fmla="*/ 4078531 h 6186174"/>
              <a:gd name="connsiteX65" fmla="*/ 5756074 w 8636594"/>
              <a:gd name="connsiteY65" fmla="*/ 3968727 h 6186174"/>
              <a:gd name="connsiteX66" fmla="*/ 5873483 w 8636594"/>
              <a:gd name="connsiteY66" fmla="*/ 3783989 h 6186174"/>
              <a:gd name="connsiteX67" fmla="*/ 6203209 w 8636594"/>
              <a:gd name="connsiteY67" fmla="*/ 3258640 h 6186174"/>
              <a:gd name="connsiteX68" fmla="*/ 6299430 w 8636594"/>
              <a:gd name="connsiteY68" fmla="*/ 3107321 h 6186174"/>
              <a:gd name="connsiteX69" fmla="*/ 6372650 w 8636594"/>
              <a:gd name="connsiteY69" fmla="*/ 2993735 h 6186174"/>
              <a:gd name="connsiteX70" fmla="*/ 6453197 w 8636594"/>
              <a:gd name="connsiteY70" fmla="*/ 2869788 h 6186174"/>
              <a:gd name="connsiteX71" fmla="*/ 6564167 w 8636594"/>
              <a:gd name="connsiteY71" fmla="*/ 2696807 h 6186174"/>
              <a:gd name="connsiteX72" fmla="*/ 6976233 w 8636594"/>
              <a:gd name="connsiteY72" fmla="*/ 2045274 h 6186174"/>
              <a:gd name="connsiteX73" fmla="*/ 7086755 w 8636594"/>
              <a:gd name="connsiteY73" fmla="*/ 1872743 h 6186174"/>
              <a:gd name="connsiteX74" fmla="*/ 7170279 w 8636594"/>
              <a:gd name="connsiteY74" fmla="*/ 1744202 h 6186174"/>
              <a:gd name="connsiteX75" fmla="*/ 7226351 w 8636594"/>
              <a:gd name="connsiteY75" fmla="*/ 1659017 h 6186174"/>
              <a:gd name="connsiteX76" fmla="*/ 7282789 w 8636594"/>
              <a:gd name="connsiteY76" fmla="*/ 1574303 h 6186174"/>
              <a:gd name="connsiteX77" fmla="*/ 7339643 w 8636594"/>
              <a:gd name="connsiteY77" fmla="*/ 1490113 h 6186174"/>
              <a:gd name="connsiteX78" fmla="*/ 7396957 w 8636594"/>
              <a:gd name="connsiteY78" fmla="*/ 1406503 h 6186174"/>
              <a:gd name="connsiteX79" fmla="*/ 7454781 w 8636594"/>
              <a:gd name="connsiteY79" fmla="*/ 1323526 h 6186174"/>
              <a:gd name="connsiteX80" fmla="*/ 7513161 w 8636594"/>
              <a:gd name="connsiteY80" fmla="*/ 1241237 h 6186174"/>
              <a:gd name="connsiteX81" fmla="*/ 7572144 w 8636594"/>
              <a:gd name="connsiteY81" fmla="*/ 1159689 h 6186174"/>
              <a:gd name="connsiteX82" fmla="*/ 7601877 w 8636594"/>
              <a:gd name="connsiteY82" fmla="*/ 1119210 h 6186174"/>
              <a:gd name="connsiteX83" fmla="*/ 7631779 w 8636594"/>
              <a:gd name="connsiteY83" fmla="*/ 1078937 h 6186174"/>
              <a:gd name="connsiteX84" fmla="*/ 7661855 w 8636594"/>
              <a:gd name="connsiteY84" fmla="*/ 1038876 h 6186174"/>
              <a:gd name="connsiteX85" fmla="*/ 7692111 w 8636594"/>
              <a:gd name="connsiteY85" fmla="*/ 999035 h 6186174"/>
              <a:gd name="connsiteX86" fmla="*/ 7722554 w 8636594"/>
              <a:gd name="connsiteY86" fmla="*/ 959419 h 6186174"/>
              <a:gd name="connsiteX87" fmla="*/ 7753190 w 8636594"/>
              <a:gd name="connsiteY87" fmla="*/ 920037 h 6186174"/>
              <a:gd name="connsiteX88" fmla="*/ 7784023 w 8636594"/>
              <a:gd name="connsiteY88" fmla="*/ 880894 h 6186174"/>
              <a:gd name="connsiteX89" fmla="*/ 7815061 w 8636594"/>
              <a:gd name="connsiteY89" fmla="*/ 841997 h 6186174"/>
              <a:gd name="connsiteX90" fmla="*/ 7846308 w 8636594"/>
              <a:gd name="connsiteY90" fmla="*/ 803354 h 6186174"/>
              <a:gd name="connsiteX91" fmla="*/ 7877772 w 8636594"/>
              <a:gd name="connsiteY91" fmla="*/ 764970 h 6186174"/>
              <a:gd name="connsiteX92" fmla="*/ 7909458 w 8636594"/>
              <a:gd name="connsiteY92" fmla="*/ 726853 h 6186174"/>
              <a:gd name="connsiteX93" fmla="*/ 7941371 w 8636594"/>
              <a:gd name="connsiteY93" fmla="*/ 689010 h 6186174"/>
              <a:gd name="connsiteX94" fmla="*/ 7973518 w 8636594"/>
              <a:gd name="connsiteY94" fmla="*/ 651447 h 6186174"/>
              <a:gd name="connsiteX95" fmla="*/ 8005905 w 8636594"/>
              <a:gd name="connsiteY95" fmla="*/ 614171 h 6186174"/>
              <a:gd name="connsiteX96" fmla="*/ 8038538 w 8636594"/>
              <a:gd name="connsiteY96" fmla="*/ 577189 h 6186174"/>
              <a:gd name="connsiteX97" fmla="*/ 8071421 w 8636594"/>
              <a:gd name="connsiteY97" fmla="*/ 540507 h 6186174"/>
              <a:gd name="connsiteX98" fmla="*/ 8104563 w 8636594"/>
              <a:gd name="connsiteY98" fmla="*/ 504132 h 6186174"/>
              <a:gd name="connsiteX99" fmla="*/ 8137967 w 8636594"/>
              <a:gd name="connsiteY99" fmla="*/ 468072 h 6186174"/>
              <a:gd name="connsiteX100" fmla="*/ 8171641 w 8636594"/>
              <a:gd name="connsiteY100" fmla="*/ 432332 h 6186174"/>
              <a:gd name="connsiteX101" fmla="*/ 8205590 w 8636594"/>
              <a:gd name="connsiteY101" fmla="*/ 396920 h 6186174"/>
              <a:gd name="connsiteX102" fmla="*/ 8239820 w 8636594"/>
              <a:gd name="connsiteY102" fmla="*/ 361843 h 6186174"/>
              <a:gd name="connsiteX103" fmla="*/ 8274337 w 8636594"/>
              <a:gd name="connsiteY103" fmla="*/ 327107 h 6186174"/>
              <a:gd name="connsiteX104" fmla="*/ 8309147 w 8636594"/>
              <a:gd name="connsiteY104" fmla="*/ 292718 h 6186174"/>
              <a:gd name="connsiteX105" fmla="*/ 8344256 w 8636594"/>
              <a:gd name="connsiteY105" fmla="*/ 258685 h 6186174"/>
              <a:gd name="connsiteX106" fmla="*/ 8379669 w 8636594"/>
              <a:gd name="connsiteY106" fmla="*/ 225013 h 6186174"/>
              <a:gd name="connsiteX107" fmla="*/ 8415394 w 8636594"/>
              <a:gd name="connsiteY107" fmla="*/ 191709 h 6186174"/>
              <a:gd name="connsiteX108" fmla="*/ 8451434 w 8636594"/>
              <a:gd name="connsiteY108" fmla="*/ 158780 h 6186174"/>
              <a:gd name="connsiteX109" fmla="*/ 8487798 w 8636594"/>
              <a:gd name="connsiteY109" fmla="*/ 126233 h 6186174"/>
              <a:gd name="connsiteX110" fmla="*/ 8524489 w 8636594"/>
              <a:gd name="connsiteY110" fmla="*/ 94075 h 6186174"/>
              <a:gd name="connsiteX111" fmla="*/ 8561515 w 8636594"/>
              <a:gd name="connsiteY111" fmla="*/ 62312 h 6186174"/>
              <a:gd name="connsiteX112" fmla="*/ 8598881 w 8636594"/>
              <a:gd name="connsiteY112" fmla="*/ 30951 h 6186174"/>
              <a:gd name="connsiteX113" fmla="*/ 8636594 w 8636594"/>
              <a:gd name="connsiteY113" fmla="*/ 0 h 6186174"/>
              <a:gd name="connsiteX0" fmla="*/ 8636594 w 8636594"/>
              <a:gd name="connsiteY0" fmla="*/ 0 h 6165110"/>
              <a:gd name="connsiteX1" fmla="*/ 5293 w 8636594"/>
              <a:gd name="connsiteY1" fmla="*/ 0 h 6165110"/>
              <a:gd name="connsiteX2" fmla="*/ 0 w 8636594"/>
              <a:gd name="connsiteY2" fmla="*/ 5587843 h 6165110"/>
              <a:gd name="connsiteX3" fmla="*/ 1594033 w 8636594"/>
              <a:gd name="connsiteY3" fmla="*/ 5600057 h 6165110"/>
              <a:gd name="connsiteX4" fmla="*/ 1686068 w 8636594"/>
              <a:gd name="connsiteY4" fmla="*/ 5599745 h 6165110"/>
              <a:gd name="connsiteX5" fmla="*/ 3552910 w 8636594"/>
              <a:gd name="connsiteY5" fmla="*/ 6165110 h 6165110"/>
              <a:gd name="connsiteX6" fmla="*/ 3595773 w 8636594"/>
              <a:gd name="connsiteY6" fmla="*/ 6143704 h 6165110"/>
              <a:gd name="connsiteX7" fmla="*/ 3638142 w 8636594"/>
              <a:gd name="connsiteY7" fmla="*/ 6121960 h 6165110"/>
              <a:gd name="connsiteX8" fmla="*/ 3680024 w 8636594"/>
              <a:gd name="connsiteY8" fmla="*/ 6099881 h 6165110"/>
              <a:gd name="connsiteX9" fmla="*/ 3721426 w 8636594"/>
              <a:gd name="connsiteY9" fmla="*/ 6077471 h 6165110"/>
              <a:gd name="connsiteX10" fmla="*/ 3762353 w 8636594"/>
              <a:gd name="connsiteY10" fmla="*/ 6054733 h 6165110"/>
              <a:gd name="connsiteX11" fmla="*/ 3802812 w 8636594"/>
              <a:gd name="connsiteY11" fmla="*/ 6031671 h 6165110"/>
              <a:gd name="connsiteX12" fmla="*/ 3842810 w 8636594"/>
              <a:gd name="connsiteY12" fmla="*/ 6008288 h 6165110"/>
              <a:gd name="connsiteX13" fmla="*/ 3882352 w 8636594"/>
              <a:gd name="connsiteY13" fmla="*/ 5984588 h 6165110"/>
              <a:gd name="connsiteX14" fmla="*/ 3921445 w 8636594"/>
              <a:gd name="connsiteY14" fmla="*/ 5960574 h 6165110"/>
              <a:gd name="connsiteX15" fmla="*/ 3960096 w 8636594"/>
              <a:gd name="connsiteY15" fmla="*/ 5936250 h 6165110"/>
              <a:gd name="connsiteX16" fmla="*/ 3998311 w 8636594"/>
              <a:gd name="connsiteY16" fmla="*/ 5911619 h 6165110"/>
              <a:gd name="connsiteX17" fmla="*/ 4036095 w 8636594"/>
              <a:gd name="connsiteY17" fmla="*/ 5886685 h 6165110"/>
              <a:gd name="connsiteX18" fmla="*/ 4073456 w 8636594"/>
              <a:gd name="connsiteY18" fmla="*/ 5861452 h 6165110"/>
              <a:gd name="connsiteX19" fmla="*/ 4110400 w 8636594"/>
              <a:gd name="connsiteY19" fmla="*/ 5835922 h 6165110"/>
              <a:gd name="connsiteX20" fmla="*/ 4146933 w 8636594"/>
              <a:gd name="connsiteY20" fmla="*/ 5810100 h 6165110"/>
              <a:gd name="connsiteX21" fmla="*/ 4183061 w 8636594"/>
              <a:gd name="connsiteY21" fmla="*/ 5783988 h 6165110"/>
              <a:gd name="connsiteX22" fmla="*/ 4218791 w 8636594"/>
              <a:gd name="connsiteY22" fmla="*/ 5757591 h 6165110"/>
              <a:gd name="connsiteX23" fmla="*/ 4254129 w 8636594"/>
              <a:gd name="connsiteY23" fmla="*/ 5730912 h 6165110"/>
              <a:gd name="connsiteX24" fmla="*/ 4289081 w 8636594"/>
              <a:gd name="connsiteY24" fmla="*/ 5703955 h 6165110"/>
              <a:gd name="connsiteX25" fmla="*/ 4323654 w 8636594"/>
              <a:gd name="connsiteY25" fmla="*/ 5676722 h 6165110"/>
              <a:gd name="connsiteX26" fmla="*/ 4357854 w 8636594"/>
              <a:gd name="connsiteY26" fmla="*/ 5649218 h 6165110"/>
              <a:gd name="connsiteX27" fmla="*/ 4391688 w 8636594"/>
              <a:gd name="connsiteY27" fmla="*/ 5621446 h 6165110"/>
              <a:gd name="connsiteX28" fmla="*/ 4425162 w 8636594"/>
              <a:gd name="connsiteY28" fmla="*/ 5593409 h 6165110"/>
              <a:gd name="connsiteX29" fmla="*/ 4458281 w 8636594"/>
              <a:gd name="connsiteY29" fmla="*/ 5565111 h 6165110"/>
              <a:gd name="connsiteX30" fmla="*/ 4491053 w 8636594"/>
              <a:gd name="connsiteY30" fmla="*/ 5536556 h 6165110"/>
              <a:gd name="connsiteX31" fmla="*/ 4523484 w 8636594"/>
              <a:gd name="connsiteY31" fmla="*/ 5507747 h 6165110"/>
              <a:gd name="connsiteX32" fmla="*/ 4555580 w 8636594"/>
              <a:gd name="connsiteY32" fmla="*/ 5478687 h 6165110"/>
              <a:gd name="connsiteX33" fmla="*/ 4587347 w 8636594"/>
              <a:gd name="connsiteY33" fmla="*/ 5449380 h 6165110"/>
              <a:gd name="connsiteX34" fmla="*/ 4618793 w 8636594"/>
              <a:gd name="connsiteY34" fmla="*/ 5419830 h 6165110"/>
              <a:gd name="connsiteX35" fmla="*/ 4649922 w 8636594"/>
              <a:gd name="connsiteY35" fmla="*/ 5390040 h 6165110"/>
              <a:gd name="connsiteX36" fmla="*/ 4680742 w 8636594"/>
              <a:gd name="connsiteY36" fmla="*/ 5360014 h 6165110"/>
              <a:gd name="connsiteX37" fmla="*/ 4711259 w 8636594"/>
              <a:gd name="connsiteY37" fmla="*/ 5329755 h 6165110"/>
              <a:gd name="connsiteX38" fmla="*/ 4741478 w 8636594"/>
              <a:gd name="connsiteY38" fmla="*/ 5299266 h 6165110"/>
              <a:gd name="connsiteX39" fmla="*/ 4771408 w 8636594"/>
              <a:gd name="connsiteY39" fmla="*/ 5268551 h 6165110"/>
              <a:gd name="connsiteX40" fmla="*/ 4801053 w 8636594"/>
              <a:gd name="connsiteY40" fmla="*/ 5237614 h 6165110"/>
              <a:gd name="connsiteX41" fmla="*/ 4830420 w 8636594"/>
              <a:gd name="connsiteY41" fmla="*/ 5206458 h 6165110"/>
              <a:gd name="connsiteX42" fmla="*/ 4859516 w 8636594"/>
              <a:gd name="connsiteY42" fmla="*/ 5175087 h 6165110"/>
              <a:gd name="connsiteX43" fmla="*/ 4888347 w 8636594"/>
              <a:gd name="connsiteY43" fmla="*/ 5143504 h 6165110"/>
              <a:gd name="connsiteX44" fmla="*/ 4916919 w 8636594"/>
              <a:gd name="connsiteY44" fmla="*/ 5111713 h 6165110"/>
              <a:gd name="connsiteX45" fmla="*/ 4945238 w 8636594"/>
              <a:gd name="connsiteY45" fmla="*/ 5079717 h 6165110"/>
              <a:gd name="connsiteX46" fmla="*/ 4973311 w 8636594"/>
              <a:gd name="connsiteY46" fmla="*/ 5047519 h 6165110"/>
              <a:gd name="connsiteX47" fmla="*/ 5001145 w 8636594"/>
              <a:gd name="connsiteY47" fmla="*/ 5015124 h 6165110"/>
              <a:gd name="connsiteX48" fmla="*/ 5028745 w 8636594"/>
              <a:gd name="connsiteY48" fmla="*/ 4982535 h 6165110"/>
              <a:gd name="connsiteX49" fmla="*/ 5056117 w 8636594"/>
              <a:gd name="connsiteY49" fmla="*/ 4949755 h 6165110"/>
              <a:gd name="connsiteX50" fmla="*/ 5083269 w 8636594"/>
              <a:gd name="connsiteY50" fmla="*/ 4916787 h 6165110"/>
              <a:gd name="connsiteX51" fmla="*/ 5110207 w 8636594"/>
              <a:gd name="connsiteY51" fmla="*/ 4883636 h 6165110"/>
              <a:gd name="connsiteX52" fmla="*/ 5136937 w 8636594"/>
              <a:gd name="connsiteY52" fmla="*/ 4850305 h 6165110"/>
              <a:gd name="connsiteX53" fmla="*/ 5163464 w 8636594"/>
              <a:gd name="connsiteY53" fmla="*/ 4816797 h 6165110"/>
              <a:gd name="connsiteX54" fmla="*/ 5215940 w 8636594"/>
              <a:gd name="connsiteY54" fmla="*/ 4749265 h 6165110"/>
              <a:gd name="connsiteX55" fmla="*/ 5267684 w 8636594"/>
              <a:gd name="connsiteY55" fmla="*/ 4681068 h 6165110"/>
              <a:gd name="connsiteX56" fmla="*/ 5318748 w 8636594"/>
              <a:gd name="connsiteY56" fmla="*/ 4612234 h 6165110"/>
              <a:gd name="connsiteX57" fmla="*/ 5369182 w 8636594"/>
              <a:gd name="connsiteY57" fmla="*/ 4542793 h 6165110"/>
              <a:gd name="connsiteX58" fmla="*/ 5419038 w 8636594"/>
              <a:gd name="connsiteY58" fmla="*/ 4472771 h 6165110"/>
              <a:gd name="connsiteX59" fmla="*/ 5468365 w 8636594"/>
              <a:gd name="connsiteY59" fmla="*/ 4402196 h 6165110"/>
              <a:gd name="connsiteX60" fmla="*/ 5517215 w 8636594"/>
              <a:gd name="connsiteY60" fmla="*/ 4331098 h 6165110"/>
              <a:gd name="connsiteX61" fmla="*/ 5565637 w 8636594"/>
              <a:gd name="connsiteY61" fmla="*/ 4259503 h 6165110"/>
              <a:gd name="connsiteX62" fmla="*/ 5613684 w 8636594"/>
              <a:gd name="connsiteY62" fmla="*/ 4187441 h 6165110"/>
              <a:gd name="connsiteX63" fmla="*/ 5685160 w 8636594"/>
              <a:gd name="connsiteY63" fmla="*/ 4078531 h 6165110"/>
              <a:gd name="connsiteX64" fmla="*/ 5756074 w 8636594"/>
              <a:gd name="connsiteY64" fmla="*/ 3968727 h 6165110"/>
              <a:gd name="connsiteX65" fmla="*/ 5873483 w 8636594"/>
              <a:gd name="connsiteY65" fmla="*/ 3783989 h 6165110"/>
              <a:gd name="connsiteX66" fmla="*/ 6203209 w 8636594"/>
              <a:gd name="connsiteY66" fmla="*/ 3258640 h 6165110"/>
              <a:gd name="connsiteX67" fmla="*/ 6299430 w 8636594"/>
              <a:gd name="connsiteY67" fmla="*/ 3107321 h 6165110"/>
              <a:gd name="connsiteX68" fmla="*/ 6372650 w 8636594"/>
              <a:gd name="connsiteY68" fmla="*/ 2993735 h 6165110"/>
              <a:gd name="connsiteX69" fmla="*/ 6453197 w 8636594"/>
              <a:gd name="connsiteY69" fmla="*/ 2869788 h 6165110"/>
              <a:gd name="connsiteX70" fmla="*/ 6564167 w 8636594"/>
              <a:gd name="connsiteY70" fmla="*/ 2696807 h 6165110"/>
              <a:gd name="connsiteX71" fmla="*/ 6976233 w 8636594"/>
              <a:gd name="connsiteY71" fmla="*/ 2045274 h 6165110"/>
              <a:gd name="connsiteX72" fmla="*/ 7086755 w 8636594"/>
              <a:gd name="connsiteY72" fmla="*/ 1872743 h 6165110"/>
              <a:gd name="connsiteX73" fmla="*/ 7170279 w 8636594"/>
              <a:gd name="connsiteY73" fmla="*/ 1744202 h 6165110"/>
              <a:gd name="connsiteX74" fmla="*/ 7226351 w 8636594"/>
              <a:gd name="connsiteY74" fmla="*/ 1659017 h 6165110"/>
              <a:gd name="connsiteX75" fmla="*/ 7282789 w 8636594"/>
              <a:gd name="connsiteY75" fmla="*/ 1574303 h 6165110"/>
              <a:gd name="connsiteX76" fmla="*/ 7339643 w 8636594"/>
              <a:gd name="connsiteY76" fmla="*/ 1490113 h 6165110"/>
              <a:gd name="connsiteX77" fmla="*/ 7396957 w 8636594"/>
              <a:gd name="connsiteY77" fmla="*/ 1406503 h 6165110"/>
              <a:gd name="connsiteX78" fmla="*/ 7454781 w 8636594"/>
              <a:gd name="connsiteY78" fmla="*/ 1323526 h 6165110"/>
              <a:gd name="connsiteX79" fmla="*/ 7513161 w 8636594"/>
              <a:gd name="connsiteY79" fmla="*/ 1241237 h 6165110"/>
              <a:gd name="connsiteX80" fmla="*/ 7572144 w 8636594"/>
              <a:gd name="connsiteY80" fmla="*/ 1159689 h 6165110"/>
              <a:gd name="connsiteX81" fmla="*/ 7601877 w 8636594"/>
              <a:gd name="connsiteY81" fmla="*/ 1119210 h 6165110"/>
              <a:gd name="connsiteX82" fmla="*/ 7631779 w 8636594"/>
              <a:gd name="connsiteY82" fmla="*/ 1078937 h 6165110"/>
              <a:gd name="connsiteX83" fmla="*/ 7661855 w 8636594"/>
              <a:gd name="connsiteY83" fmla="*/ 1038876 h 6165110"/>
              <a:gd name="connsiteX84" fmla="*/ 7692111 w 8636594"/>
              <a:gd name="connsiteY84" fmla="*/ 999035 h 6165110"/>
              <a:gd name="connsiteX85" fmla="*/ 7722554 w 8636594"/>
              <a:gd name="connsiteY85" fmla="*/ 959419 h 6165110"/>
              <a:gd name="connsiteX86" fmla="*/ 7753190 w 8636594"/>
              <a:gd name="connsiteY86" fmla="*/ 920037 h 6165110"/>
              <a:gd name="connsiteX87" fmla="*/ 7784023 w 8636594"/>
              <a:gd name="connsiteY87" fmla="*/ 880894 h 6165110"/>
              <a:gd name="connsiteX88" fmla="*/ 7815061 w 8636594"/>
              <a:gd name="connsiteY88" fmla="*/ 841997 h 6165110"/>
              <a:gd name="connsiteX89" fmla="*/ 7846308 w 8636594"/>
              <a:gd name="connsiteY89" fmla="*/ 803354 h 6165110"/>
              <a:gd name="connsiteX90" fmla="*/ 7877772 w 8636594"/>
              <a:gd name="connsiteY90" fmla="*/ 764970 h 6165110"/>
              <a:gd name="connsiteX91" fmla="*/ 7909458 w 8636594"/>
              <a:gd name="connsiteY91" fmla="*/ 726853 h 6165110"/>
              <a:gd name="connsiteX92" fmla="*/ 7941371 w 8636594"/>
              <a:gd name="connsiteY92" fmla="*/ 689010 h 6165110"/>
              <a:gd name="connsiteX93" fmla="*/ 7973518 w 8636594"/>
              <a:gd name="connsiteY93" fmla="*/ 651447 h 6165110"/>
              <a:gd name="connsiteX94" fmla="*/ 8005905 w 8636594"/>
              <a:gd name="connsiteY94" fmla="*/ 614171 h 6165110"/>
              <a:gd name="connsiteX95" fmla="*/ 8038538 w 8636594"/>
              <a:gd name="connsiteY95" fmla="*/ 577189 h 6165110"/>
              <a:gd name="connsiteX96" fmla="*/ 8071421 w 8636594"/>
              <a:gd name="connsiteY96" fmla="*/ 540507 h 6165110"/>
              <a:gd name="connsiteX97" fmla="*/ 8104563 w 8636594"/>
              <a:gd name="connsiteY97" fmla="*/ 504132 h 6165110"/>
              <a:gd name="connsiteX98" fmla="*/ 8137967 w 8636594"/>
              <a:gd name="connsiteY98" fmla="*/ 468072 h 6165110"/>
              <a:gd name="connsiteX99" fmla="*/ 8171641 w 8636594"/>
              <a:gd name="connsiteY99" fmla="*/ 432332 h 6165110"/>
              <a:gd name="connsiteX100" fmla="*/ 8205590 w 8636594"/>
              <a:gd name="connsiteY100" fmla="*/ 396920 h 6165110"/>
              <a:gd name="connsiteX101" fmla="*/ 8239820 w 8636594"/>
              <a:gd name="connsiteY101" fmla="*/ 361843 h 6165110"/>
              <a:gd name="connsiteX102" fmla="*/ 8274337 w 8636594"/>
              <a:gd name="connsiteY102" fmla="*/ 327107 h 6165110"/>
              <a:gd name="connsiteX103" fmla="*/ 8309147 w 8636594"/>
              <a:gd name="connsiteY103" fmla="*/ 292718 h 6165110"/>
              <a:gd name="connsiteX104" fmla="*/ 8344256 w 8636594"/>
              <a:gd name="connsiteY104" fmla="*/ 258685 h 6165110"/>
              <a:gd name="connsiteX105" fmla="*/ 8379669 w 8636594"/>
              <a:gd name="connsiteY105" fmla="*/ 225013 h 6165110"/>
              <a:gd name="connsiteX106" fmla="*/ 8415394 w 8636594"/>
              <a:gd name="connsiteY106" fmla="*/ 191709 h 6165110"/>
              <a:gd name="connsiteX107" fmla="*/ 8451434 w 8636594"/>
              <a:gd name="connsiteY107" fmla="*/ 158780 h 6165110"/>
              <a:gd name="connsiteX108" fmla="*/ 8487798 w 8636594"/>
              <a:gd name="connsiteY108" fmla="*/ 126233 h 6165110"/>
              <a:gd name="connsiteX109" fmla="*/ 8524489 w 8636594"/>
              <a:gd name="connsiteY109" fmla="*/ 94075 h 6165110"/>
              <a:gd name="connsiteX110" fmla="*/ 8561515 w 8636594"/>
              <a:gd name="connsiteY110" fmla="*/ 62312 h 6165110"/>
              <a:gd name="connsiteX111" fmla="*/ 8598881 w 8636594"/>
              <a:gd name="connsiteY111" fmla="*/ 30951 h 6165110"/>
              <a:gd name="connsiteX112" fmla="*/ 8636594 w 8636594"/>
              <a:gd name="connsiteY112" fmla="*/ 0 h 6165110"/>
              <a:gd name="connsiteX0" fmla="*/ 8636594 w 8636594"/>
              <a:gd name="connsiteY0" fmla="*/ 0 h 6143704"/>
              <a:gd name="connsiteX1" fmla="*/ 5293 w 8636594"/>
              <a:gd name="connsiteY1" fmla="*/ 0 h 6143704"/>
              <a:gd name="connsiteX2" fmla="*/ 0 w 8636594"/>
              <a:gd name="connsiteY2" fmla="*/ 5587843 h 6143704"/>
              <a:gd name="connsiteX3" fmla="*/ 1594033 w 8636594"/>
              <a:gd name="connsiteY3" fmla="*/ 5600057 h 6143704"/>
              <a:gd name="connsiteX4" fmla="*/ 1686068 w 8636594"/>
              <a:gd name="connsiteY4" fmla="*/ 5599745 h 6143704"/>
              <a:gd name="connsiteX5" fmla="*/ 3595773 w 8636594"/>
              <a:gd name="connsiteY5" fmla="*/ 6143704 h 6143704"/>
              <a:gd name="connsiteX6" fmla="*/ 3638142 w 8636594"/>
              <a:gd name="connsiteY6" fmla="*/ 6121960 h 6143704"/>
              <a:gd name="connsiteX7" fmla="*/ 3680024 w 8636594"/>
              <a:gd name="connsiteY7" fmla="*/ 6099881 h 6143704"/>
              <a:gd name="connsiteX8" fmla="*/ 3721426 w 8636594"/>
              <a:gd name="connsiteY8" fmla="*/ 6077471 h 6143704"/>
              <a:gd name="connsiteX9" fmla="*/ 3762353 w 8636594"/>
              <a:gd name="connsiteY9" fmla="*/ 6054733 h 6143704"/>
              <a:gd name="connsiteX10" fmla="*/ 3802812 w 8636594"/>
              <a:gd name="connsiteY10" fmla="*/ 6031671 h 6143704"/>
              <a:gd name="connsiteX11" fmla="*/ 3842810 w 8636594"/>
              <a:gd name="connsiteY11" fmla="*/ 6008288 h 6143704"/>
              <a:gd name="connsiteX12" fmla="*/ 3882352 w 8636594"/>
              <a:gd name="connsiteY12" fmla="*/ 5984588 h 6143704"/>
              <a:gd name="connsiteX13" fmla="*/ 3921445 w 8636594"/>
              <a:gd name="connsiteY13" fmla="*/ 5960574 h 6143704"/>
              <a:gd name="connsiteX14" fmla="*/ 3960096 w 8636594"/>
              <a:gd name="connsiteY14" fmla="*/ 5936250 h 6143704"/>
              <a:gd name="connsiteX15" fmla="*/ 3998311 w 8636594"/>
              <a:gd name="connsiteY15" fmla="*/ 5911619 h 6143704"/>
              <a:gd name="connsiteX16" fmla="*/ 4036095 w 8636594"/>
              <a:gd name="connsiteY16" fmla="*/ 5886685 h 6143704"/>
              <a:gd name="connsiteX17" fmla="*/ 4073456 w 8636594"/>
              <a:gd name="connsiteY17" fmla="*/ 5861452 h 6143704"/>
              <a:gd name="connsiteX18" fmla="*/ 4110400 w 8636594"/>
              <a:gd name="connsiteY18" fmla="*/ 5835922 h 6143704"/>
              <a:gd name="connsiteX19" fmla="*/ 4146933 w 8636594"/>
              <a:gd name="connsiteY19" fmla="*/ 5810100 h 6143704"/>
              <a:gd name="connsiteX20" fmla="*/ 4183061 w 8636594"/>
              <a:gd name="connsiteY20" fmla="*/ 5783988 h 6143704"/>
              <a:gd name="connsiteX21" fmla="*/ 4218791 w 8636594"/>
              <a:gd name="connsiteY21" fmla="*/ 5757591 h 6143704"/>
              <a:gd name="connsiteX22" fmla="*/ 4254129 w 8636594"/>
              <a:gd name="connsiteY22" fmla="*/ 5730912 h 6143704"/>
              <a:gd name="connsiteX23" fmla="*/ 4289081 w 8636594"/>
              <a:gd name="connsiteY23" fmla="*/ 5703955 h 6143704"/>
              <a:gd name="connsiteX24" fmla="*/ 4323654 w 8636594"/>
              <a:gd name="connsiteY24" fmla="*/ 5676722 h 6143704"/>
              <a:gd name="connsiteX25" fmla="*/ 4357854 w 8636594"/>
              <a:gd name="connsiteY25" fmla="*/ 5649218 h 6143704"/>
              <a:gd name="connsiteX26" fmla="*/ 4391688 w 8636594"/>
              <a:gd name="connsiteY26" fmla="*/ 5621446 h 6143704"/>
              <a:gd name="connsiteX27" fmla="*/ 4425162 w 8636594"/>
              <a:gd name="connsiteY27" fmla="*/ 5593409 h 6143704"/>
              <a:gd name="connsiteX28" fmla="*/ 4458281 w 8636594"/>
              <a:gd name="connsiteY28" fmla="*/ 5565111 h 6143704"/>
              <a:gd name="connsiteX29" fmla="*/ 4491053 w 8636594"/>
              <a:gd name="connsiteY29" fmla="*/ 5536556 h 6143704"/>
              <a:gd name="connsiteX30" fmla="*/ 4523484 w 8636594"/>
              <a:gd name="connsiteY30" fmla="*/ 5507747 h 6143704"/>
              <a:gd name="connsiteX31" fmla="*/ 4555580 w 8636594"/>
              <a:gd name="connsiteY31" fmla="*/ 5478687 h 6143704"/>
              <a:gd name="connsiteX32" fmla="*/ 4587347 w 8636594"/>
              <a:gd name="connsiteY32" fmla="*/ 5449380 h 6143704"/>
              <a:gd name="connsiteX33" fmla="*/ 4618793 w 8636594"/>
              <a:gd name="connsiteY33" fmla="*/ 5419830 h 6143704"/>
              <a:gd name="connsiteX34" fmla="*/ 4649922 w 8636594"/>
              <a:gd name="connsiteY34" fmla="*/ 5390040 h 6143704"/>
              <a:gd name="connsiteX35" fmla="*/ 4680742 w 8636594"/>
              <a:gd name="connsiteY35" fmla="*/ 5360014 h 6143704"/>
              <a:gd name="connsiteX36" fmla="*/ 4711259 w 8636594"/>
              <a:gd name="connsiteY36" fmla="*/ 5329755 h 6143704"/>
              <a:gd name="connsiteX37" fmla="*/ 4741478 w 8636594"/>
              <a:gd name="connsiteY37" fmla="*/ 5299266 h 6143704"/>
              <a:gd name="connsiteX38" fmla="*/ 4771408 w 8636594"/>
              <a:gd name="connsiteY38" fmla="*/ 5268551 h 6143704"/>
              <a:gd name="connsiteX39" fmla="*/ 4801053 w 8636594"/>
              <a:gd name="connsiteY39" fmla="*/ 5237614 h 6143704"/>
              <a:gd name="connsiteX40" fmla="*/ 4830420 w 8636594"/>
              <a:gd name="connsiteY40" fmla="*/ 5206458 h 6143704"/>
              <a:gd name="connsiteX41" fmla="*/ 4859516 w 8636594"/>
              <a:gd name="connsiteY41" fmla="*/ 5175087 h 6143704"/>
              <a:gd name="connsiteX42" fmla="*/ 4888347 w 8636594"/>
              <a:gd name="connsiteY42" fmla="*/ 5143504 h 6143704"/>
              <a:gd name="connsiteX43" fmla="*/ 4916919 w 8636594"/>
              <a:gd name="connsiteY43" fmla="*/ 5111713 h 6143704"/>
              <a:gd name="connsiteX44" fmla="*/ 4945238 w 8636594"/>
              <a:gd name="connsiteY44" fmla="*/ 5079717 h 6143704"/>
              <a:gd name="connsiteX45" fmla="*/ 4973311 w 8636594"/>
              <a:gd name="connsiteY45" fmla="*/ 5047519 h 6143704"/>
              <a:gd name="connsiteX46" fmla="*/ 5001145 w 8636594"/>
              <a:gd name="connsiteY46" fmla="*/ 5015124 h 6143704"/>
              <a:gd name="connsiteX47" fmla="*/ 5028745 w 8636594"/>
              <a:gd name="connsiteY47" fmla="*/ 4982535 h 6143704"/>
              <a:gd name="connsiteX48" fmla="*/ 5056117 w 8636594"/>
              <a:gd name="connsiteY48" fmla="*/ 4949755 h 6143704"/>
              <a:gd name="connsiteX49" fmla="*/ 5083269 w 8636594"/>
              <a:gd name="connsiteY49" fmla="*/ 4916787 h 6143704"/>
              <a:gd name="connsiteX50" fmla="*/ 5110207 w 8636594"/>
              <a:gd name="connsiteY50" fmla="*/ 4883636 h 6143704"/>
              <a:gd name="connsiteX51" fmla="*/ 5136937 w 8636594"/>
              <a:gd name="connsiteY51" fmla="*/ 4850305 h 6143704"/>
              <a:gd name="connsiteX52" fmla="*/ 5163464 w 8636594"/>
              <a:gd name="connsiteY52" fmla="*/ 4816797 h 6143704"/>
              <a:gd name="connsiteX53" fmla="*/ 5215940 w 8636594"/>
              <a:gd name="connsiteY53" fmla="*/ 4749265 h 6143704"/>
              <a:gd name="connsiteX54" fmla="*/ 5267684 w 8636594"/>
              <a:gd name="connsiteY54" fmla="*/ 4681068 h 6143704"/>
              <a:gd name="connsiteX55" fmla="*/ 5318748 w 8636594"/>
              <a:gd name="connsiteY55" fmla="*/ 4612234 h 6143704"/>
              <a:gd name="connsiteX56" fmla="*/ 5369182 w 8636594"/>
              <a:gd name="connsiteY56" fmla="*/ 4542793 h 6143704"/>
              <a:gd name="connsiteX57" fmla="*/ 5419038 w 8636594"/>
              <a:gd name="connsiteY57" fmla="*/ 4472771 h 6143704"/>
              <a:gd name="connsiteX58" fmla="*/ 5468365 w 8636594"/>
              <a:gd name="connsiteY58" fmla="*/ 4402196 h 6143704"/>
              <a:gd name="connsiteX59" fmla="*/ 5517215 w 8636594"/>
              <a:gd name="connsiteY59" fmla="*/ 4331098 h 6143704"/>
              <a:gd name="connsiteX60" fmla="*/ 5565637 w 8636594"/>
              <a:gd name="connsiteY60" fmla="*/ 4259503 h 6143704"/>
              <a:gd name="connsiteX61" fmla="*/ 5613684 w 8636594"/>
              <a:gd name="connsiteY61" fmla="*/ 4187441 h 6143704"/>
              <a:gd name="connsiteX62" fmla="*/ 5685160 w 8636594"/>
              <a:gd name="connsiteY62" fmla="*/ 4078531 h 6143704"/>
              <a:gd name="connsiteX63" fmla="*/ 5756074 w 8636594"/>
              <a:gd name="connsiteY63" fmla="*/ 3968727 h 6143704"/>
              <a:gd name="connsiteX64" fmla="*/ 5873483 w 8636594"/>
              <a:gd name="connsiteY64" fmla="*/ 3783989 h 6143704"/>
              <a:gd name="connsiteX65" fmla="*/ 6203209 w 8636594"/>
              <a:gd name="connsiteY65" fmla="*/ 3258640 h 6143704"/>
              <a:gd name="connsiteX66" fmla="*/ 6299430 w 8636594"/>
              <a:gd name="connsiteY66" fmla="*/ 3107321 h 6143704"/>
              <a:gd name="connsiteX67" fmla="*/ 6372650 w 8636594"/>
              <a:gd name="connsiteY67" fmla="*/ 2993735 h 6143704"/>
              <a:gd name="connsiteX68" fmla="*/ 6453197 w 8636594"/>
              <a:gd name="connsiteY68" fmla="*/ 2869788 h 6143704"/>
              <a:gd name="connsiteX69" fmla="*/ 6564167 w 8636594"/>
              <a:gd name="connsiteY69" fmla="*/ 2696807 h 6143704"/>
              <a:gd name="connsiteX70" fmla="*/ 6976233 w 8636594"/>
              <a:gd name="connsiteY70" fmla="*/ 2045274 h 6143704"/>
              <a:gd name="connsiteX71" fmla="*/ 7086755 w 8636594"/>
              <a:gd name="connsiteY71" fmla="*/ 1872743 h 6143704"/>
              <a:gd name="connsiteX72" fmla="*/ 7170279 w 8636594"/>
              <a:gd name="connsiteY72" fmla="*/ 1744202 h 6143704"/>
              <a:gd name="connsiteX73" fmla="*/ 7226351 w 8636594"/>
              <a:gd name="connsiteY73" fmla="*/ 1659017 h 6143704"/>
              <a:gd name="connsiteX74" fmla="*/ 7282789 w 8636594"/>
              <a:gd name="connsiteY74" fmla="*/ 1574303 h 6143704"/>
              <a:gd name="connsiteX75" fmla="*/ 7339643 w 8636594"/>
              <a:gd name="connsiteY75" fmla="*/ 1490113 h 6143704"/>
              <a:gd name="connsiteX76" fmla="*/ 7396957 w 8636594"/>
              <a:gd name="connsiteY76" fmla="*/ 1406503 h 6143704"/>
              <a:gd name="connsiteX77" fmla="*/ 7454781 w 8636594"/>
              <a:gd name="connsiteY77" fmla="*/ 1323526 h 6143704"/>
              <a:gd name="connsiteX78" fmla="*/ 7513161 w 8636594"/>
              <a:gd name="connsiteY78" fmla="*/ 1241237 h 6143704"/>
              <a:gd name="connsiteX79" fmla="*/ 7572144 w 8636594"/>
              <a:gd name="connsiteY79" fmla="*/ 1159689 h 6143704"/>
              <a:gd name="connsiteX80" fmla="*/ 7601877 w 8636594"/>
              <a:gd name="connsiteY80" fmla="*/ 1119210 h 6143704"/>
              <a:gd name="connsiteX81" fmla="*/ 7631779 w 8636594"/>
              <a:gd name="connsiteY81" fmla="*/ 1078937 h 6143704"/>
              <a:gd name="connsiteX82" fmla="*/ 7661855 w 8636594"/>
              <a:gd name="connsiteY82" fmla="*/ 1038876 h 6143704"/>
              <a:gd name="connsiteX83" fmla="*/ 7692111 w 8636594"/>
              <a:gd name="connsiteY83" fmla="*/ 999035 h 6143704"/>
              <a:gd name="connsiteX84" fmla="*/ 7722554 w 8636594"/>
              <a:gd name="connsiteY84" fmla="*/ 959419 h 6143704"/>
              <a:gd name="connsiteX85" fmla="*/ 7753190 w 8636594"/>
              <a:gd name="connsiteY85" fmla="*/ 920037 h 6143704"/>
              <a:gd name="connsiteX86" fmla="*/ 7784023 w 8636594"/>
              <a:gd name="connsiteY86" fmla="*/ 880894 h 6143704"/>
              <a:gd name="connsiteX87" fmla="*/ 7815061 w 8636594"/>
              <a:gd name="connsiteY87" fmla="*/ 841997 h 6143704"/>
              <a:gd name="connsiteX88" fmla="*/ 7846308 w 8636594"/>
              <a:gd name="connsiteY88" fmla="*/ 803354 h 6143704"/>
              <a:gd name="connsiteX89" fmla="*/ 7877772 w 8636594"/>
              <a:gd name="connsiteY89" fmla="*/ 764970 h 6143704"/>
              <a:gd name="connsiteX90" fmla="*/ 7909458 w 8636594"/>
              <a:gd name="connsiteY90" fmla="*/ 726853 h 6143704"/>
              <a:gd name="connsiteX91" fmla="*/ 7941371 w 8636594"/>
              <a:gd name="connsiteY91" fmla="*/ 689010 h 6143704"/>
              <a:gd name="connsiteX92" fmla="*/ 7973518 w 8636594"/>
              <a:gd name="connsiteY92" fmla="*/ 651447 h 6143704"/>
              <a:gd name="connsiteX93" fmla="*/ 8005905 w 8636594"/>
              <a:gd name="connsiteY93" fmla="*/ 614171 h 6143704"/>
              <a:gd name="connsiteX94" fmla="*/ 8038538 w 8636594"/>
              <a:gd name="connsiteY94" fmla="*/ 577189 h 6143704"/>
              <a:gd name="connsiteX95" fmla="*/ 8071421 w 8636594"/>
              <a:gd name="connsiteY95" fmla="*/ 540507 h 6143704"/>
              <a:gd name="connsiteX96" fmla="*/ 8104563 w 8636594"/>
              <a:gd name="connsiteY96" fmla="*/ 504132 h 6143704"/>
              <a:gd name="connsiteX97" fmla="*/ 8137967 w 8636594"/>
              <a:gd name="connsiteY97" fmla="*/ 468072 h 6143704"/>
              <a:gd name="connsiteX98" fmla="*/ 8171641 w 8636594"/>
              <a:gd name="connsiteY98" fmla="*/ 432332 h 6143704"/>
              <a:gd name="connsiteX99" fmla="*/ 8205590 w 8636594"/>
              <a:gd name="connsiteY99" fmla="*/ 396920 h 6143704"/>
              <a:gd name="connsiteX100" fmla="*/ 8239820 w 8636594"/>
              <a:gd name="connsiteY100" fmla="*/ 361843 h 6143704"/>
              <a:gd name="connsiteX101" fmla="*/ 8274337 w 8636594"/>
              <a:gd name="connsiteY101" fmla="*/ 327107 h 6143704"/>
              <a:gd name="connsiteX102" fmla="*/ 8309147 w 8636594"/>
              <a:gd name="connsiteY102" fmla="*/ 292718 h 6143704"/>
              <a:gd name="connsiteX103" fmla="*/ 8344256 w 8636594"/>
              <a:gd name="connsiteY103" fmla="*/ 258685 h 6143704"/>
              <a:gd name="connsiteX104" fmla="*/ 8379669 w 8636594"/>
              <a:gd name="connsiteY104" fmla="*/ 225013 h 6143704"/>
              <a:gd name="connsiteX105" fmla="*/ 8415394 w 8636594"/>
              <a:gd name="connsiteY105" fmla="*/ 191709 h 6143704"/>
              <a:gd name="connsiteX106" fmla="*/ 8451434 w 8636594"/>
              <a:gd name="connsiteY106" fmla="*/ 158780 h 6143704"/>
              <a:gd name="connsiteX107" fmla="*/ 8487798 w 8636594"/>
              <a:gd name="connsiteY107" fmla="*/ 126233 h 6143704"/>
              <a:gd name="connsiteX108" fmla="*/ 8524489 w 8636594"/>
              <a:gd name="connsiteY108" fmla="*/ 94075 h 6143704"/>
              <a:gd name="connsiteX109" fmla="*/ 8561515 w 8636594"/>
              <a:gd name="connsiteY109" fmla="*/ 62312 h 6143704"/>
              <a:gd name="connsiteX110" fmla="*/ 8598881 w 8636594"/>
              <a:gd name="connsiteY110" fmla="*/ 30951 h 6143704"/>
              <a:gd name="connsiteX111" fmla="*/ 8636594 w 8636594"/>
              <a:gd name="connsiteY111" fmla="*/ 0 h 6143704"/>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1686068 w 8636594"/>
              <a:gd name="connsiteY4" fmla="*/ 5599745 h 6121960"/>
              <a:gd name="connsiteX5" fmla="*/ 3638142 w 8636594"/>
              <a:gd name="connsiteY5" fmla="*/ 6121960 h 6121960"/>
              <a:gd name="connsiteX6" fmla="*/ 3680024 w 8636594"/>
              <a:gd name="connsiteY6" fmla="*/ 6099881 h 6121960"/>
              <a:gd name="connsiteX7" fmla="*/ 3721426 w 8636594"/>
              <a:gd name="connsiteY7" fmla="*/ 6077471 h 6121960"/>
              <a:gd name="connsiteX8" fmla="*/ 3762353 w 8636594"/>
              <a:gd name="connsiteY8" fmla="*/ 6054733 h 6121960"/>
              <a:gd name="connsiteX9" fmla="*/ 3802812 w 8636594"/>
              <a:gd name="connsiteY9" fmla="*/ 6031671 h 6121960"/>
              <a:gd name="connsiteX10" fmla="*/ 3842810 w 8636594"/>
              <a:gd name="connsiteY10" fmla="*/ 6008288 h 6121960"/>
              <a:gd name="connsiteX11" fmla="*/ 3882352 w 8636594"/>
              <a:gd name="connsiteY11" fmla="*/ 5984588 h 6121960"/>
              <a:gd name="connsiteX12" fmla="*/ 3921445 w 8636594"/>
              <a:gd name="connsiteY12" fmla="*/ 5960574 h 6121960"/>
              <a:gd name="connsiteX13" fmla="*/ 3960096 w 8636594"/>
              <a:gd name="connsiteY13" fmla="*/ 5936250 h 6121960"/>
              <a:gd name="connsiteX14" fmla="*/ 3998311 w 8636594"/>
              <a:gd name="connsiteY14" fmla="*/ 5911619 h 6121960"/>
              <a:gd name="connsiteX15" fmla="*/ 4036095 w 8636594"/>
              <a:gd name="connsiteY15" fmla="*/ 5886685 h 6121960"/>
              <a:gd name="connsiteX16" fmla="*/ 4073456 w 8636594"/>
              <a:gd name="connsiteY16" fmla="*/ 5861452 h 6121960"/>
              <a:gd name="connsiteX17" fmla="*/ 4110400 w 8636594"/>
              <a:gd name="connsiteY17" fmla="*/ 5835922 h 6121960"/>
              <a:gd name="connsiteX18" fmla="*/ 4146933 w 8636594"/>
              <a:gd name="connsiteY18" fmla="*/ 5810100 h 6121960"/>
              <a:gd name="connsiteX19" fmla="*/ 4183061 w 8636594"/>
              <a:gd name="connsiteY19" fmla="*/ 5783988 h 6121960"/>
              <a:gd name="connsiteX20" fmla="*/ 4218791 w 8636594"/>
              <a:gd name="connsiteY20" fmla="*/ 5757591 h 6121960"/>
              <a:gd name="connsiteX21" fmla="*/ 4254129 w 8636594"/>
              <a:gd name="connsiteY21" fmla="*/ 5730912 h 6121960"/>
              <a:gd name="connsiteX22" fmla="*/ 4289081 w 8636594"/>
              <a:gd name="connsiteY22" fmla="*/ 5703955 h 6121960"/>
              <a:gd name="connsiteX23" fmla="*/ 4323654 w 8636594"/>
              <a:gd name="connsiteY23" fmla="*/ 5676722 h 6121960"/>
              <a:gd name="connsiteX24" fmla="*/ 4357854 w 8636594"/>
              <a:gd name="connsiteY24" fmla="*/ 5649218 h 6121960"/>
              <a:gd name="connsiteX25" fmla="*/ 4391688 w 8636594"/>
              <a:gd name="connsiteY25" fmla="*/ 5621446 h 6121960"/>
              <a:gd name="connsiteX26" fmla="*/ 4425162 w 8636594"/>
              <a:gd name="connsiteY26" fmla="*/ 5593409 h 6121960"/>
              <a:gd name="connsiteX27" fmla="*/ 4458281 w 8636594"/>
              <a:gd name="connsiteY27" fmla="*/ 5565111 h 6121960"/>
              <a:gd name="connsiteX28" fmla="*/ 4491053 w 8636594"/>
              <a:gd name="connsiteY28" fmla="*/ 5536556 h 6121960"/>
              <a:gd name="connsiteX29" fmla="*/ 4523484 w 8636594"/>
              <a:gd name="connsiteY29" fmla="*/ 5507747 h 6121960"/>
              <a:gd name="connsiteX30" fmla="*/ 4555580 w 8636594"/>
              <a:gd name="connsiteY30" fmla="*/ 5478687 h 6121960"/>
              <a:gd name="connsiteX31" fmla="*/ 4587347 w 8636594"/>
              <a:gd name="connsiteY31" fmla="*/ 5449380 h 6121960"/>
              <a:gd name="connsiteX32" fmla="*/ 4618793 w 8636594"/>
              <a:gd name="connsiteY32" fmla="*/ 5419830 h 6121960"/>
              <a:gd name="connsiteX33" fmla="*/ 4649922 w 8636594"/>
              <a:gd name="connsiteY33" fmla="*/ 5390040 h 6121960"/>
              <a:gd name="connsiteX34" fmla="*/ 4680742 w 8636594"/>
              <a:gd name="connsiteY34" fmla="*/ 5360014 h 6121960"/>
              <a:gd name="connsiteX35" fmla="*/ 4711259 w 8636594"/>
              <a:gd name="connsiteY35" fmla="*/ 5329755 h 6121960"/>
              <a:gd name="connsiteX36" fmla="*/ 4741478 w 8636594"/>
              <a:gd name="connsiteY36" fmla="*/ 5299266 h 6121960"/>
              <a:gd name="connsiteX37" fmla="*/ 4771408 w 8636594"/>
              <a:gd name="connsiteY37" fmla="*/ 5268551 h 6121960"/>
              <a:gd name="connsiteX38" fmla="*/ 4801053 w 8636594"/>
              <a:gd name="connsiteY38" fmla="*/ 5237614 h 6121960"/>
              <a:gd name="connsiteX39" fmla="*/ 4830420 w 8636594"/>
              <a:gd name="connsiteY39" fmla="*/ 5206458 h 6121960"/>
              <a:gd name="connsiteX40" fmla="*/ 4859516 w 8636594"/>
              <a:gd name="connsiteY40" fmla="*/ 5175087 h 6121960"/>
              <a:gd name="connsiteX41" fmla="*/ 4888347 w 8636594"/>
              <a:gd name="connsiteY41" fmla="*/ 5143504 h 6121960"/>
              <a:gd name="connsiteX42" fmla="*/ 4916919 w 8636594"/>
              <a:gd name="connsiteY42" fmla="*/ 5111713 h 6121960"/>
              <a:gd name="connsiteX43" fmla="*/ 4945238 w 8636594"/>
              <a:gd name="connsiteY43" fmla="*/ 5079717 h 6121960"/>
              <a:gd name="connsiteX44" fmla="*/ 4973311 w 8636594"/>
              <a:gd name="connsiteY44" fmla="*/ 5047519 h 6121960"/>
              <a:gd name="connsiteX45" fmla="*/ 5001145 w 8636594"/>
              <a:gd name="connsiteY45" fmla="*/ 5015124 h 6121960"/>
              <a:gd name="connsiteX46" fmla="*/ 5028745 w 8636594"/>
              <a:gd name="connsiteY46" fmla="*/ 4982535 h 6121960"/>
              <a:gd name="connsiteX47" fmla="*/ 5056117 w 8636594"/>
              <a:gd name="connsiteY47" fmla="*/ 4949755 h 6121960"/>
              <a:gd name="connsiteX48" fmla="*/ 5083269 w 8636594"/>
              <a:gd name="connsiteY48" fmla="*/ 4916787 h 6121960"/>
              <a:gd name="connsiteX49" fmla="*/ 5110207 w 8636594"/>
              <a:gd name="connsiteY49" fmla="*/ 4883636 h 6121960"/>
              <a:gd name="connsiteX50" fmla="*/ 5136937 w 8636594"/>
              <a:gd name="connsiteY50" fmla="*/ 4850305 h 6121960"/>
              <a:gd name="connsiteX51" fmla="*/ 5163464 w 8636594"/>
              <a:gd name="connsiteY51" fmla="*/ 4816797 h 6121960"/>
              <a:gd name="connsiteX52" fmla="*/ 5215940 w 8636594"/>
              <a:gd name="connsiteY52" fmla="*/ 4749265 h 6121960"/>
              <a:gd name="connsiteX53" fmla="*/ 5267684 w 8636594"/>
              <a:gd name="connsiteY53" fmla="*/ 4681068 h 6121960"/>
              <a:gd name="connsiteX54" fmla="*/ 5318748 w 8636594"/>
              <a:gd name="connsiteY54" fmla="*/ 4612234 h 6121960"/>
              <a:gd name="connsiteX55" fmla="*/ 5369182 w 8636594"/>
              <a:gd name="connsiteY55" fmla="*/ 4542793 h 6121960"/>
              <a:gd name="connsiteX56" fmla="*/ 5419038 w 8636594"/>
              <a:gd name="connsiteY56" fmla="*/ 4472771 h 6121960"/>
              <a:gd name="connsiteX57" fmla="*/ 5468365 w 8636594"/>
              <a:gd name="connsiteY57" fmla="*/ 4402196 h 6121960"/>
              <a:gd name="connsiteX58" fmla="*/ 5517215 w 8636594"/>
              <a:gd name="connsiteY58" fmla="*/ 4331098 h 6121960"/>
              <a:gd name="connsiteX59" fmla="*/ 5565637 w 8636594"/>
              <a:gd name="connsiteY59" fmla="*/ 4259503 h 6121960"/>
              <a:gd name="connsiteX60" fmla="*/ 5613684 w 8636594"/>
              <a:gd name="connsiteY60" fmla="*/ 4187441 h 6121960"/>
              <a:gd name="connsiteX61" fmla="*/ 5685160 w 8636594"/>
              <a:gd name="connsiteY61" fmla="*/ 4078531 h 6121960"/>
              <a:gd name="connsiteX62" fmla="*/ 5756074 w 8636594"/>
              <a:gd name="connsiteY62" fmla="*/ 3968727 h 6121960"/>
              <a:gd name="connsiteX63" fmla="*/ 5873483 w 8636594"/>
              <a:gd name="connsiteY63" fmla="*/ 3783989 h 6121960"/>
              <a:gd name="connsiteX64" fmla="*/ 6203209 w 8636594"/>
              <a:gd name="connsiteY64" fmla="*/ 3258640 h 6121960"/>
              <a:gd name="connsiteX65" fmla="*/ 6299430 w 8636594"/>
              <a:gd name="connsiteY65" fmla="*/ 3107321 h 6121960"/>
              <a:gd name="connsiteX66" fmla="*/ 6372650 w 8636594"/>
              <a:gd name="connsiteY66" fmla="*/ 2993735 h 6121960"/>
              <a:gd name="connsiteX67" fmla="*/ 6453197 w 8636594"/>
              <a:gd name="connsiteY67" fmla="*/ 2869788 h 6121960"/>
              <a:gd name="connsiteX68" fmla="*/ 6564167 w 8636594"/>
              <a:gd name="connsiteY68" fmla="*/ 2696807 h 6121960"/>
              <a:gd name="connsiteX69" fmla="*/ 6976233 w 8636594"/>
              <a:gd name="connsiteY69" fmla="*/ 2045274 h 6121960"/>
              <a:gd name="connsiteX70" fmla="*/ 7086755 w 8636594"/>
              <a:gd name="connsiteY70" fmla="*/ 1872743 h 6121960"/>
              <a:gd name="connsiteX71" fmla="*/ 7170279 w 8636594"/>
              <a:gd name="connsiteY71" fmla="*/ 1744202 h 6121960"/>
              <a:gd name="connsiteX72" fmla="*/ 7226351 w 8636594"/>
              <a:gd name="connsiteY72" fmla="*/ 1659017 h 6121960"/>
              <a:gd name="connsiteX73" fmla="*/ 7282789 w 8636594"/>
              <a:gd name="connsiteY73" fmla="*/ 1574303 h 6121960"/>
              <a:gd name="connsiteX74" fmla="*/ 7339643 w 8636594"/>
              <a:gd name="connsiteY74" fmla="*/ 1490113 h 6121960"/>
              <a:gd name="connsiteX75" fmla="*/ 7396957 w 8636594"/>
              <a:gd name="connsiteY75" fmla="*/ 1406503 h 6121960"/>
              <a:gd name="connsiteX76" fmla="*/ 7454781 w 8636594"/>
              <a:gd name="connsiteY76" fmla="*/ 1323526 h 6121960"/>
              <a:gd name="connsiteX77" fmla="*/ 7513161 w 8636594"/>
              <a:gd name="connsiteY77" fmla="*/ 1241237 h 6121960"/>
              <a:gd name="connsiteX78" fmla="*/ 7572144 w 8636594"/>
              <a:gd name="connsiteY78" fmla="*/ 1159689 h 6121960"/>
              <a:gd name="connsiteX79" fmla="*/ 7601877 w 8636594"/>
              <a:gd name="connsiteY79" fmla="*/ 1119210 h 6121960"/>
              <a:gd name="connsiteX80" fmla="*/ 7631779 w 8636594"/>
              <a:gd name="connsiteY80" fmla="*/ 1078937 h 6121960"/>
              <a:gd name="connsiteX81" fmla="*/ 7661855 w 8636594"/>
              <a:gd name="connsiteY81" fmla="*/ 1038876 h 6121960"/>
              <a:gd name="connsiteX82" fmla="*/ 7692111 w 8636594"/>
              <a:gd name="connsiteY82" fmla="*/ 999035 h 6121960"/>
              <a:gd name="connsiteX83" fmla="*/ 7722554 w 8636594"/>
              <a:gd name="connsiteY83" fmla="*/ 959419 h 6121960"/>
              <a:gd name="connsiteX84" fmla="*/ 7753190 w 8636594"/>
              <a:gd name="connsiteY84" fmla="*/ 920037 h 6121960"/>
              <a:gd name="connsiteX85" fmla="*/ 7784023 w 8636594"/>
              <a:gd name="connsiteY85" fmla="*/ 880894 h 6121960"/>
              <a:gd name="connsiteX86" fmla="*/ 7815061 w 8636594"/>
              <a:gd name="connsiteY86" fmla="*/ 841997 h 6121960"/>
              <a:gd name="connsiteX87" fmla="*/ 7846308 w 8636594"/>
              <a:gd name="connsiteY87" fmla="*/ 803354 h 6121960"/>
              <a:gd name="connsiteX88" fmla="*/ 7877772 w 8636594"/>
              <a:gd name="connsiteY88" fmla="*/ 764970 h 6121960"/>
              <a:gd name="connsiteX89" fmla="*/ 7909458 w 8636594"/>
              <a:gd name="connsiteY89" fmla="*/ 726853 h 6121960"/>
              <a:gd name="connsiteX90" fmla="*/ 7941371 w 8636594"/>
              <a:gd name="connsiteY90" fmla="*/ 689010 h 6121960"/>
              <a:gd name="connsiteX91" fmla="*/ 7973518 w 8636594"/>
              <a:gd name="connsiteY91" fmla="*/ 651447 h 6121960"/>
              <a:gd name="connsiteX92" fmla="*/ 8005905 w 8636594"/>
              <a:gd name="connsiteY92" fmla="*/ 614171 h 6121960"/>
              <a:gd name="connsiteX93" fmla="*/ 8038538 w 8636594"/>
              <a:gd name="connsiteY93" fmla="*/ 577189 h 6121960"/>
              <a:gd name="connsiteX94" fmla="*/ 8071421 w 8636594"/>
              <a:gd name="connsiteY94" fmla="*/ 540507 h 6121960"/>
              <a:gd name="connsiteX95" fmla="*/ 8104563 w 8636594"/>
              <a:gd name="connsiteY95" fmla="*/ 504132 h 6121960"/>
              <a:gd name="connsiteX96" fmla="*/ 8137967 w 8636594"/>
              <a:gd name="connsiteY96" fmla="*/ 468072 h 6121960"/>
              <a:gd name="connsiteX97" fmla="*/ 8171641 w 8636594"/>
              <a:gd name="connsiteY97" fmla="*/ 432332 h 6121960"/>
              <a:gd name="connsiteX98" fmla="*/ 8205590 w 8636594"/>
              <a:gd name="connsiteY98" fmla="*/ 396920 h 6121960"/>
              <a:gd name="connsiteX99" fmla="*/ 8239820 w 8636594"/>
              <a:gd name="connsiteY99" fmla="*/ 361843 h 6121960"/>
              <a:gd name="connsiteX100" fmla="*/ 8274337 w 8636594"/>
              <a:gd name="connsiteY100" fmla="*/ 327107 h 6121960"/>
              <a:gd name="connsiteX101" fmla="*/ 8309147 w 8636594"/>
              <a:gd name="connsiteY101" fmla="*/ 292718 h 6121960"/>
              <a:gd name="connsiteX102" fmla="*/ 8344256 w 8636594"/>
              <a:gd name="connsiteY102" fmla="*/ 258685 h 6121960"/>
              <a:gd name="connsiteX103" fmla="*/ 8379669 w 8636594"/>
              <a:gd name="connsiteY103" fmla="*/ 225013 h 6121960"/>
              <a:gd name="connsiteX104" fmla="*/ 8415394 w 8636594"/>
              <a:gd name="connsiteY104" fmla="*/ 191709 h 6121960"/>
              <a:gd name="connsiteX105" fmla="*/ 8451434 w 8636594"/>
              <a:gd name="connsiteY105" fmla="*/ 158780 h 6121960"/>
              <a:gd name="connsiteX106" fmla="*/ 8487798 w 8636594"/>
              <a:gd name="connsiteY106" fmla="*/ 126233 h 6121960"/>
              <a:gd name="connsiteX107" fmla="*/ 8524489 w 8636594"/>
              <a:gd name="connsiteY107" fmla="*/ 94075 h 6121960"/>
              <a:gd name="connsiteX108" fmla="*/ 8561515 w 8636594"/>
              <a:gd name="connsiteY108" fmla="*/ 62312 h 6121960"/>
              <a:gd name="connsiteX109" fmla="*/ 8598881 w 8636594"/>
              <a:gd name="connsiteY109" fmla="*/ 30951 h 6121960"/>
              <a:gd name="connsiteX110" fmla="*/ 8636594 w 8636594"/>
              <a:gd name="connsiteY110" fmla="*/ 0 h 6121960"/>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3638142 w 8636594"/>
              <a:gd name="connsiteY4" fmla="*/ 6121960 h 6121960"/>
              <a:gd name="connsiteX5" fmla="*/ 3680024 w 8636594"/>
              <a:gd name="connsiteY5" fmla="*/ 6099881 h 6121960"/>
              <a:gd name="connsiteX6" fmla="*/ 3721426 w 8636594"/>
              <a:gd name="connsiteY6" fmla="*/ 6077471 h 6121960"/>
              <a:gd name="connsiteX7" fmla="*/ 3762353 w 8636594"/>
              <a:gd name="connsiteY7" fmla="*/ 6054733 h 6121960"/>
              <a:gd name="connsiteX8" fmla="*/ 3802812 w 8636594"/>
              <a:gd name="connsiteY8" fmla="*/ 6031671 h 6121960"/>
              <a:gd name="connsiteX9" fmla="*/ 3842810 w 8636594"/>
              <a:gd name="connsiteY9" fmla="*/ 6008288 h 6121960"/>
              <a:gd name="connsiteX10" fmla="*/ 3882352 w 8636594"/>
              <a:gd name="connsiteY10" fmla="*/ 5984588 h 6121960"/>
              <a:gd name="connsiteX11" fmla="*/ 3921445 w 8636594"/>
              <a:gd name="connsiteY11" fmla="*/ 5960574 h 6121960"/>
              <a:gd name="connsiteX12" fmla="*/ 3960096 w 8636594"/>
              <a:gd name="connsiteY12" fmla="*/ 5936250 h 6121960"/>
              <a:gd name="connsiteX13" fmla="*/ 3998311 w 8636594"/>
              <a:gd name="connsiteY13" fmla="*/ 5911619 h 6121960"/>
              <a:gd name="connsiteX14" fmla="*/ 4036095 w 8636594"/>
              <a:gd name="connsiteY14" fmla="*/ 5886685 h 6121960"/>
              <a:gd name="connsiteX15" fmla="*/ 4073456 w 8636594"/>
              <a:gd name="connsiteY15" fmla="*/ 5861452 h 6121960"/>
              <a:gd name="connsiteX16" fmla="*/ 4110400 w 8636594"/>
              <a:gd name="connsiteY16" fmla="*/ 5835922 h 6121960"/>
              <a:gd name="connsiteX17" fmla="*/ 4146933 w 8636594"/>
              <a:gd name="connsiteY17" fmla="*/ 5810100 h 6121960"/>
              <a:gd name="connsiteX18" fmla="*/ 4183061 w 8636594"/>
              <a:gd name="connsiteY18" fmla="*/ 5783988 h 6121960"/>
              <a:gd name="connsiteX19" fmla="*/ 4218791 w 8636594"/>
              <a:gd name="connsiteY19" fmla="*/ 5757591 h 6121960"/>
              <a:gd name="connsiteX20" fmla="*/ 4254129 w 8636594"/>
              <a:gd name="connsiteY20" fmla="*/ 5730912 h 6121960"/>
              <a:gd name="connsiteX21" fmla="*/ 4289081 w 8636594"/>
              <a:gd name="connsiteY21" fmla="*/ 5703955 h 6121960"/>
              <a:gd name="connsiteX22" fmla="*/ 4323654 w 8636594"/>
              <a:gd name="connsiteY22" fmla="*/ 5676722 h 6121960"/>
              <a:gd name="connsiteX23" fmla="*/ 4357854 w 8636594"/>
              <a:gd name="connsiteY23" fmla="*/ 5649218 h 6121960"/>
              <a:gd name="connsiteX24" fmla="*/ 4391688 w 8636594"/>
              <a:gd name="connsiteY24" fmla="*/ 5621446 h 6121960"/>
              <a:gd name="connsiteX25" fmla="*/ 4425162 w 8636594"/>
              <a:gd name="connsiteY25" fmla="*/ 5593409 h 6121960"/>
              <a:gd name="connsiteX26" fmla="*/ 4458281 w 8636594"/>
              <a:gd name="connsiteY26" fmla="*/ 5565111 h 6121960"/>
              <a:gd name="connsiteX27" fmla="*/ 4491053 w 8636594"/>
              <a:gd name="connsiteY27" fmla="*/ 5536556 h 6121960"/>
              <a:gd name="connsiteX28" fmla="*/ 4523484 w 8636594"/>
              <a:gd name="connsiteY28" fmla="*/ 5507747 h 6121960"/>
              <a:gd name="connsiteX29" fmla="*/ 4555580 w 8636594"/>
              <a:gd name="connsiteY29" fmla="*/ 5478687 h 6121960"/>
              <a:gd name="connsiteX30" fmla="*/ 4587347 w 8636594"/>
              <a:gd name="connsiteY30" fmla="*/ 5449380 h 6121960"/>
              <a:gd name="connsiteX31" fmla="*/ 4618793 w 8636594"/>
              <a:gd name="connsiteY31" fmla="*/ 5419830 h 6121960"/>
              <a:gd name="connsiteX32" fmla="*/ 4649922 w 8636594"/>
              <a:gd name="connsiteY32" fmla="*/ 5390040 h 6121960"/>
              <a:gd name="connsiteX33" fmla="*/ 4680742 w 8636594"/>
              <a:gd name="connsiteY33" fmla="*/ 5360014 h 6121960"/>
              <a:gd name="connsiteX34" fmla="*/ 4711259 w 8636594"/>
              <a:gd name="connsiteY34" fmla="*/ 5329755 h 6121960"/>
              <a:gd name="connsiteX35" fmla="*/ 4741478 w 8636594"/>
              <a:gd name="connsiteY35" fmla="*/ 5299266 h 6121960"/>
              <a:gd name="connsiteX36" fmla="*/ 4771408 w 8636594"/>
              <a:gd name="connsiteY36" fmla="*/ 5268551 h 6121960"/>
              <a:gd name="connsiteX37" fmla="*/ 4801053 w 8636594"/>
              <a:gd name="connsiteY37" fmla="*/ 5237614 h 6121960"/>
              <a:gd name="connsiteX38" fmla="*/ 4830420 w 8636594"/>
              <a:gd name="connsiteY38" fmla="*/ 5206458 h 6121960"/>
              <a:gd name="connsiteX39" fmla="*/ 4859516 w 8636594"/>
              <a:gd name="connsiteY39" fmla="*/ 5175087 h 6121960"/>
              <a:gd name="connsiteX40" fmla="*/ 4888347 w 8636594"/>
              <a:gd name="connsiteY40" fmla="*/ 5143504 h 6121960"/>
              <a:gd name="connsiteX41" fmla="*/ 4916919 w 8636594"/>
              <a:gd name="connsiteY41" fmla="*/ 5111713 h 6121960"/>
              <a:gd name="connsiteX42" fmla="*/ 4945238 w 8636594"/>
              <a:gd name="connsiteY42" fmla="*/ 5079717 h 6121960"/>
              <a:gd name="connsiteX43" fmla="*/ 4973311 w 8636594"/>
              <a:gd name="connsiteY43" fmla="*/ 5047519 h 6121960"/>
              <a:gd name="connsiteX44" fmla="*/ 5001145 w 8636594"/>
              <a:gd name="connsiteY44" fmla="*/ 5015124 h 6121960"/>
              <a:gd name="connsiteX45" fmla="*/ 5028745 w 8636594"/>
              <a:gd name="connsiteY45" fmla="*/ 4982535 h 6121960"/>
              <a:gd name="connsiteX46" fmla="*/ 5056117 w 8636594"/>
              <a:gd name="connsiteY46" fmla="*/ 4949755 h 6121960"/>
              <a:gd name="connsiteX47" fmla="*/ 5083269 w 8636594"/>
              <a:gd name="connsiteY47" fmla="*/ 4916787 h 6121960"/>
              <a:gd name="connsiteX48" fmla="*/ 5110207 w 8636594"/>
              <a:gd name="connsiteY48" fmla="*/ 4883636 h 6121960"/>
              <a:gd name="connsiteX49" fmla="*/ 5136937 w 8636594"/>
              <a:gd name="connsiteY49" fmla="*/ 4850305 h 6121960"/>
              <a:gd name="connsiteX50" fmla="*/ 5163464 w 8636594"/>
              <a:gd name="connsiteY50" fmla="*/ 4816797 h 6121960"/>
              <a:gd name="connsiteX51" fmla="*/ 5215940 w 8636594"/>
              <a:gd name="connsiteY51" fmla="*/ 4749265 h 6121960"/>
              <a:gd name="connsiteX52" fmla="*/ 5267684 w 8636594"/>
              <a:gd name="connsiteY52" fmla="*/ 4681068 h 6121960"/>
              <a:gd name="connsiteX53" fmla="*/ 5318748 w 8636594"/>
              <a:gd name="connsiteY53" fmla="*/ 4612234 h 6121960"/>
              <a:gd name="connsiteX54" fmla="*/ 5369182 w 8636594"/>
              <a:gd name="connsiteY54" fmla="*/ 4542793 h 6121960"/>
              <a:gd name="connsiteX55" fmla="*/ 5419038 w 8636594"/>
              <a:gd name="connsiteY55" fmla="*/ 4472771 h 6121960"/>
              <a:gd name="connsiteX56" fmla="*/ 5468365 w 8636594"/>
              <a:gd name="connsiteY56" fmla="*/ 4402196 h 6121960"/>
              <a:gd name="connsiteX57" fmla="*/ 5517215 w 8636594"/>
              <a:gd name="connsiteY57" fmla="*/ 4331098 h 6121960"/>
              <a:gd name="connsiteX58" fmla="*/ 5565637 w 8636594"/>
              <a:gd name="connsiteY58" fmla="*/ 4259503 h 6121960"/>
              <a:gd name="connsiteX59" fmla="*/ 5613684 w 8636594"/>
              <a:gd name="connsiteY59" fmla="*/ 4187441 h 6121960"/>
              <a:gd name="connsiteX60" fmla="*/ 5685160 w 8636594"/>
              <a:gd name="connsiteY60" fmla="*/ 4078531 h 6121960"/>
              <a:gd name="connsiteX61" fmla="*/ 5756074 w 8636594"/>
              <a:gd name="connsiteY61" fmla="*/ 3968727 h 6121960"/>
              <a:gd name="connsiteX62" fmla="*/ 5873483 w 8636594"/>
              <a:gd name="connsiteY62" fmla="*/ 3783989 h 6121960"/>
              <a:gd name="connsiteX63" fmla="*/ 6203209 w 8636594"/>
              <a:gd name="connsiteY63" fmla="*/ 3258640 h 6121960"/>
              <a:gd name="connsiteX64" fmla="*/ 6299430 w 8636594"/>
              <a:gd name="connsiteY64" fmla="*/ 3107321 h 6121960"/>
              <a:gd name="connsiteX65" fmla="*/ 6372650 w 8636594"/>
              <a:gd name="connsiteY65" fmla="*/ 2993735 h 6121960"/>
              <a:gd name="connsiteX66" fmla="*/ 6453197 w 8636594"/>
              <a:gd name="connsiteY66" fmla="*/ 2869788 h 6121960"/>
              <a:gd name="connsiteX67" fmla="*/ 6564167 w 8636594"/>
              <a:gd name="connsiteY67" fmla="*/ 2696807 h 6121960"/>
              <a:gd name="connsiteX68" fmla="*/ 6976233 w 8636594"/>
              <a:gd name="connsiteY68" fmla="*/ 2045274 h 6121960"/>
              <a:gd name="connsiteX69" fmla="*/ 7086755 w 8636594"/>
              <a:gd name="connsiteY69" fmla="*/ 1872743 h 6121960"/>
              <a:gd name="connsiteX70" fmla="*/ 7170279 w 8636594"/>
              <a:gd name="connsiteY70" fmla="*/ 1744202 h 6121960"/>
              <a:gd name="connsiteX71" fmla="*/ 7226351 w 8636594"/>
              <a:gd name="connsiteY71" fmla="*/ 1659017 h 6121960"/>
              <a:gd name="connsiteX72" fmla="*/ 7282789 w 8636594"/>
              <a:gd name="connsiteY72" fmla="*/ 1574303 h 6121960"/>
              <a:gd name="connsiteX73" fmla="*/ 7339643 w 8636594"/>
              <a:gd name="connsiteY73" fmla="*/ 1490113 h 6121960"/>
              <a:gd name="connsiteX74" fmla="*/ 7396957 w 8636594"/>
              <a:gd name="connsiteY74" fmla="*/ 1406503 h 6121960"/>
              <a:gd name="connsiteX75" fmla="*/ 7454781 w 8636594"/>
              <a:gd name="connsiteY75" fmla="*/ 1323526 h 6121960"/>
              <a:gd name="connsiteX76" fmla="*/ 7513161 w 8636594"/>
              <a:gd name="connsiteY76" fmla="*/ 1241237 h 6121960"/>
              <a:gd name="connsiteX77" fmla="*/ 7572144 w 8636594"/>
              <a:gd name="connsiteY77" fmla="*/ 1159689 h 6121960"/>
              <a:gd name="connsiteX78" fmla="*/ 7601877 w 8636594"/>
              <a:gd name="connsiteY78" fmla="*/ 1119210 h 6121960"/>
              <a:gd name="connsiteX79" fmla="*/ 7631779 w 8636594"/>
              <a:gd name="connsiteY79" fmla="*/ 1078937 h 6121960"/>
              <a:gd name="connsiteX80" fmla="*/ 7661855 w 8636594"/>
              <a:gd name="connsiteY80" fmla="*/ 1038876 h 6121960"/>
              <a:gd name="connsiteX81" fmla="*/ 7692111 w 8636594"/>
              <a:gd name="connsiteY81" fmla="*/ 999035 h 6121960"/>
              <a:gd name="connsiteX82" fmla="*/ 7722554 w 8636594"/>
              <a:gd name="connsiteY82" fmla="*/ 959419 h 6121960"/>
              <a:gd name="connsiteX83" fmla="*/ 7753190 w 8636594"/>
              <a:gd name="connsiteY83" fmla="*/ 920037 h 6121960"/>
              <a:gd name="connsiteX84" fmla="*/ 7784023 w 8636594"/>
              <a:gd name="connsiteY84" fmla="*/ 880894 h 6121960"/>
              <a:gd name="connsiteX85" fmla="*/ 7815061 w 8636594"/>
              <a:gd name="connsiteY85" fmla="*/ 841997 h 6121960"/>
              <a:gd name="connsiteX86" fmla="*/ 7846308 w 8636594"/>
              <a:gd name="connsiteY86" fmla="*/ 803354 h 6121960"/>
              <a:gd name="connsiteX87" fmla="*/ 7877772 w 8636594"/>
              <a:gd name="connsiteY87" fmla="*/ 764970 h 6121960"/>
              <a:gd name="connsiteX88" fmla="*/ 7909458 w 8636594"/>
              <a:gd name="connsiteY88" fmla="*/ 726853 h 6121960"/>
              <a:gd name="connsiteX89" fmla="*/ 7941371 w 8636594"/>
              <a:gd name="connsiteY89" fmla="*/ 689010 h 6121960"/>
              <a:gd name="connsiteX90" fmla="*/ 7973518 w 8636594"/>
              <a:gd name="connsiteY90" fmla="*/ 651447 h 6121960"/>
              <a:gd name="connsiteX91" fmla="*/ 8005905 w 8636594"/>
              <a:gd name="connsiteY91" fmla="*/ 614171 h 6121960"/>
              <a:gd name="connsiteX92" fmla="*/ 8038538 w 8636594"/>
              <a:gd name="connsiteY92" fmla="*/ 577189 h 6121960"/>
              <a:gd name="connsiteX93" fmla="*/ 8071421 w 8636594"/>
              <a:gd name="connsiteY93" fmla="*/ 540507 h 6121960"/>
              <a:gd name="connsiteX94" fmla="*/ 8104563 w 8636594"/>
              <a:gd name="connsiteY94" fmla="*/ 504132 h 6121960"/>
              <a:gd name="connsiteX95" fmla="*/ 8137967 w 8636594"/>
              <a:gd name="connsiteY95" fmla="*/ 468072 h 6121960"/>
              <a:gd name="connsiteX96" fmla="*/ 8171641 w 8636594"/>
              <a:gd name="connsiteY96" fmla="*/ 432332 h 6121960"/>
              <a:gd name="connsiteX97" fmla="*/ 8205590 w 8636594"/>
              <a:gd name="connsiteY97" fmla="*/ 396920 h 6121960"/>
              <a:gd name="connsiteX98" fmla="*/ 8239820 w 8636594"/>
              <a:gd name="connsiteY98" fmla="*/ 361843 h 6121960"/>
              <a:gd name="connsiteX99" fmla="*/ 8274337 w 8636594"/>
              <a:gd name="connsiteY99" fmla="*/ 327107 h 6121960"/>
              <a:gd name="connsiteX100" fmla="*/ 8309147 w 8636594"/>
              <a:gd name="connsiteY100" fmla="*/ 292718 h 6121960"/>
              <a:gd name="connsiteX101" fmla="*/ 8344256 w 8636594"/>
              <a:gd name="connsiteY101" fmla="*/ 258685 h 6121960"/>
              <a:gd name="connsiteX102" fmla="*/ 8379669 w 8636594"/>
              <a:gd name="connsiteY102" fmla="*/ 225013 h 6121960"/>
              <a:gd name="connsiteX103" fmla="*/ 8415394 w 8636594"/>
              <a:gd name="connsiteY103" fmla="*/ 191709 h 6121960"/>
              <a:gd name="connsiteX104" fmla="*/ 8451434 w 8636594"/>
              <a:gd name="connsiteY104" fmla="*/ 158780 h 6121960"/>
              <a:gd name="connsiteX105" fmla="*/ 8487798 w 8636594"/>
              <a:gd name="connsiteY105" fmla="*/ 126233 h 6121960"/>
              <a:gd name="connsiteX106" fmla="*/ 8524489 w 8636594"/>
              <a:gd name="connsiteY106" fmla="*/ 94075 h 6121960"/>
              <a:gd name="connsiteX107" fmla="*/ 8561515 w 8636594"/>
              <a:gd name="connsiteY107" fmla="*/ 62312 h 6121960"/>
              <a:gd name="connsiteX108" fmla="*/ 8598881 w 8636594"/>
              <a:gd name="connsiteY108" fmla="*/ 30951 h 6121960"/>
              <a:gd name="connsiteX109" fmla="*/ 8636594 w 8636594"/>
              <a:gd name="connsiteY109" fmla="*/ 0 h 6121960"/>
              <a:gd name="connsiteX0" fmla="*/ 8636594 w 8636594"/>
              <a:gd name="connsiteY0" fmla="*/ 0 h 6121960"/>
              <a:gd name="connsiteX1" fmla="*/ 5293 w 8636594"/>
              <a:gd name="connsiteY1" fmla="*/ 0 h 6121960"/>
              <a:gd name="connsiteX2" fmla="*/ 0 w 8636594"/>
              <a:gd name="connsiteY2" fmla="*/ 5587843 h 6121960"/>
              <a:gd name="connsiteX3" fmla="*/ 3638142 w 8636594"/>
              <a:gd name="connsiteY3" fmla="*/ 6121960 h 6121960"/>
              <a:gd name="connsiteX4" fmla="*/ 3680024 w 8636594"/>
              <a:gd name="connsiteY4" fmla="*/ 6099881 h 6121960"/>
              <a:gd name="connsiteX5" fmla="*/ 3721426 w 8636594"/>
              <a:gd name="connsiteY5" fmla="*/ 6077471 h 6121960"/>
              <a:gd name="connsiteX6" fmla="*/ 3762353 w 8636594"/>
              <a:gd name="connsiteY6" fmla="*/ 6054733 h 6121960"/>
              <a:gd name="connsiteX7" fmla="*/ 3802812 w 8636594"/>
              <a:gd name="connsiteY7" fmla="*/ 6031671 h 6121960"/>
              <a:gd name="connsiteX8" fmla="*/ 3842810 w 8636594"/>
              <a:gd name="connsiteY8" fmla="*/ 6008288 h 6121960"/>
              <a:gd name="connsiteX9" fmla="*/ 3882352 w 8636594"/>
              <a:gd name="connsiteY9" fmla="*/ 5984588 h 6121960"/>
              <a:gd name="connsiteX10" fmla="*/ 3921445 w 8636594"/>
              <a:gd name="connsiteY10" fmla="*/ 5960574 h 6121960"/>
              <a:gd name="connsiteX11" fmla="*/ 3960096 w 8636594"/>
              <a:gd name="connsiteY11" fmla="*/ 5936250 h 6121960"/>
              <a:gd name="connsiteX12" fmla="*/ 3998311 w 8636594"/>
              <a:gd name="connsiteY12" fmla="*/ 5911619 h 6121960"/>
              <a:gd name="connsiteX13" fmla="*/ 4036095 w 8636594"/>
              <a:gd name="connsiteY13" fmla="*/ 5886685 h 6121960"/>
              <a:gd name="connsiteX14" fmla="*/ 4073456 w 8636594"/>
              <a:gd name="connsiteY14" fmla="*/ 5861452 h 6121960"/>
              <a:gd name="connsiteX15" fmla="*/ 4110400 w 8636594"/>
              <a:gd name="connsiteY15" fmla="*/ 5835922 h 6121960"/>
              <a:gd name="connsiteX16" fmla="*/ 4146933 w 8636594"/>
              <a:gd name="connsiteY16" fmla="*/ 5810100 h 6121960"/>
              <a:gd name="connsiteX17" fmla="*/ 4183061 w 8636594"/>
              <a:gd name="connsiteY17" fmla="*/ 5783988 h 6121960"/>
              <a:gd name="connsiteX18" fmla="*/ 4218791 w 8636594"/>
              <a:gd name="connsiteY18" fmla="*/ 5757591 h 6121960"/>
              <a:gd name="connsiteX19" fmla="*/ 4254129 w 8636594"/>
              <a:gd name="connsiteY19" fmla="*/ 5730912 h 6121960"/>
              <a:gd name="connsiteX20" fmla="*/ 4289081 w 8636594"/>
              <a:gd name="connsiteY20" fmla="*/ 5703955 h 6121960"/>
              <a:gd name="connsiteX21" fmla="*/ 4323654 w 8636594"/>
              <a:gd name="connsiteY21" fmla="*/ 5676722 h 6121960"/>
              <a:gd name="connsiteX22" fmla="*/ 4357854 w 8636594"/>
              <a:gd name="connsiteY22" fmla="*/ 5649218 h 6121960"/>
              <a:gd name="connsiteX23" fmla="*/ 4391688 w 8636594"/>
              <a:gd name="connsiteY23" fmla="*/ 5621446 h 6121960"/>
              <a:gd name="connsiteX24" fmla="*/ 4425162 w 8636594"/>
              <a:gd name="connsiteY24" fmla="*/ 5593409 h 6121960"/>
              <a:gd name="connsiteX25" fmla="*/ 4458281 w 8636594"/>
              <a:gd name="connsiteY25" fmla="*/ 5565111 h 6121960"/>
              <a:gd name="connsiteX26" fmla="*/ 4491053 w 8636594"/>
              <a:gd name="connsiteY26" fmla="*/ 5536556 h 6121960"/>
              <a:gd name="connsiteX27" fmla="*/ 4523484 w 8636594"/>
              <a:gd name="connsiteY27" fmla="*/ 5507747 h 6121960"/>
              <a:gd name="connsiteX28" fmla="*/ 4555580 w 8636594"/>
              <a:gd name="connsiteY28" fmla="*/ 5478687 h 6121960"/>
              <a:gd name="connsiteX29" fmla="*/ 4587347 w 8636594"/>
              <a:gd name="connsiteY29" fmla="*/ 5449380 h 6121960"/>
              <a:gd name="connsiteX30" fmla="*/ 4618793 w 8636594"/>
              <a:gd name="connsiteY30" fmla="*/ 5419830 h 6121960"/>
              <a:gd name="connsiteX31" fmla="*/ 4649922 w 8636594"/>
              <a:gd name="connsiteY31" fmla="*/ 5390040 h 6121960"/>
              <a:gd name="connsiteX32" fmla="*/ 4680742 w 8636594"/>
              <a:gd name="connsiteY32" fmla="*/ 5360014 h 6121960"/>
              <a:gd name="connsiteX33" fmla="*/ 4711259 w 8636594"/>
              <a:gd name="connsiteY33" fmla="*/ 5329755 h 6121960"/>
              <a:gd name="connsiteX34" fmla="*/ 4741478 w 8636594"/>
              <a:gd name="connsiteY34" fmla="*/ 5299266 h 6121960"/>
              <a:gd name="connsiteX35" fmla="*/ 4771408 w 8636594"/>
              <a:gd name="connsiteY35" fmla="*/ 5268551 h 6121960"/>
              <a:gd name="connsiteX36" fmla="*/ 4801053 w 8636594"/>
              <a:gd name="connsiteY36" fmla="*/ 5237614 h 6121960"/>
              <a:gd name="connsiteX37" fmla="*/ 4830420 w 8636594"/>
              <a:gd name="connsiteY37" fmla="*/ 5206458 h 6121960"/>
              <a:gd name="connsiteX38" fmla="*/ 4859516 w 8636594"/>
              <a:gd name="connsiteY38" fmla="*/ 5175087 h 6121960"/>
              <a:gd name="connsiteX39" fmla="*/ 4888347 w 8636594"/>
              <a:gd name="connsiteY39" fmla="*/ 5143504 h 6121960"/>
              <a:gd name="connsiteX40" fmla="*/ 4916919 w 8636594"/>
              <a:gd name="connsiteY40" fmla="*/ 5111713 h 6121960"/>
              <a:gd name="connsiteX41" fmla="*/ 4945238 w 8636594"/>
              <a:gd name="connsiteY41" fmla="*/ 5079717 h 6121960"/>
              <a:gd name="connsiteX42" fmla="*/ 4973311 w 8636594"/>
              <a:gd name="connsiteY42" fmla="*/ 5047519 h 6121960"/>
              <a:gd name="connsiteX43" fmla="*/ 5001145 w 8636594"/>
              <a:gd name="connsiteY43" fmla="*/ 5015124 h 6121960"/>
              <a:gd name="connsiteX44" fmla="*/ 5028745 w 8636594"/>
              <a:gd name="connsiteY44" fmla="*/ 4982535 h 6121960"/>
              <a:gd name="connsiteX45" fmla="*/ 5056117 w 8636594"/>
              <a:gd name="connsiteY45" fmla="*/ 4949755 h 6121960"/>
              <a:gd name="connsiteX46" fmla="*/ 5083269 w 8636594"/>
              <a:gd name="connsiteY46" fmla="*/ 4916787 h 6121960"/>
              <a:gd name="connsiteX47" fmla="*/ 5110207 w 8636594"/>
              <a:gd name="connsiteY47" fmla="*/ 4883636 h 6121960"/>
              <a:gd name="connsiteX48" fmla="*/ 5136937 w 8636594"/>
              <a:gd name="connsiteY48" fmla="*/ 4850305 h 6121960"/>
              <a:gd name="connsiteX49" fmla="*/ 5163464 w 8636594"/>
              <a:gd name="connsiteY49" fmla="*/ 4816797 h 6121960"/>
              <a:gd name="connsiteX50" fmla="*/ 5215940 w 8636594"/>
              <a:gd name="connsiteY50" fmla="*/ 4749265 h 6121960"/>
              <a:gd name="connsiteX51" fmla="*/ 5267684 w 8636594"/>
              <a:gd name="connsiteY51" fmla="*/ 4681068 h 6121960"/>
              <a:gd name="connsiteX52" fmla="*/ 5318748 w 8636594"/>
              <a:gd name="connsiteY52" fmla="*/ 4612234 h 6121960"/>
              <a:gd name="connsiteX53" fmla="*/ 5369182 w 8636594"/>
              <a:gd name="connsiteY53" fmla="*/ 4542793 h 6121960"/>
              <a:gd name="connsiteX54" fmla="*/ 5419038 w 8636594"/>
              <a:gd name="connsiteY54" fmla="*/ 4472771 h 6121960"/>
              <a:gd name="connsiteX55" fmla="*/ 5468365 w 8636594"/>
              <a:gd name="connsiteY55" fmla="*/ 4402196 h 6121960"/>
              <a:gd name="connsiteX56" fmla="*/ 5517215 w 8636594"/>
              <a:gd name="connsiteY56" fmla="*/ 4331098 h 6121960"/>
              <a:gd name="connsiteX57" fmla="*/ 5565637 w 8636594"/>
              <a:gd name="connsiteY57" fmla="*/ 4259503 h 6121960"/>
              <a:gd name="connsiteX58" fmla="*/ 5613684 w 8636594"/>
              <a:gd name="connsiteY58" fmla="*/ 4187441 h 6121960"/>
              <a:gd name="connsiteX59" fmla="*/ 5685160 w 8636594"/>
              <a:gd name="connsiteY59" fmla="*/ 4078531 h 6121960"/>
              <a:gd name="connsiteX60" fmla="*/ 5756074 w 8636594"/>
              <a:gd name="connsiteY60" fmla="*/ 3968727 h 6121960"/>
              <a:gd name="connsiteX61" fmla="*/ 5873483 w 8636594"/>
              <a:gd name="connsiteY61" fmla="*/ 3783989 h 6121960"/>
              <a:gd name="connsiteX62" fmla="*/ 6203209 w 8636594"/>
              <a:gd name="connsiteY62" fmla="*/ 3258640 h 6121960"/>
              <a:gd name="connsiteX63" fmla="*/ 6299430 w 8636594"/>
              <a:gd name="connsiteY63" fmla="*/ 3107321 h 6121960"/>
              <a:gd name="connsiteX64" fmla="*/ 6372650 w 8636594"/>
              <a:gd name="connsiteY64" fmla="*/ 2993735 h 6121960"/>
              <a:gd name="connsiteX65" fmla="*/ 6453197 w 8636594"/>
              <a:gd name="connsiteY65" fmla="*/ 2869788 h 6121960"/>
              <a:gd name="connsiteX66" fmla="*/ 6564167 w 8636594"/>
              <a:gd name="connsiteY66" fmla="*/ 2696807 h 6121960"/>
              <a:gd name="connsiteX67" fmla="*/ 6976233 w 8636594"/>
              <a:gd name="connsiteY67" fmla="*/ 2045274 h 6121960"/>
              <a:gd name="connsiteX68" fmla="*/ 7086755 w 8636594"/>
              <a:gd name="connsiteY68" fmla="*/ 1872743 h 6121960"/>
              <a:gd name="connsiteX69" fmla="*/ 7170279 w 8636594"/>
              <a:gd name="connsiteY69" fmla="*/ 1744202 h 6121960"/>
              <a:gd name="connsiteX70" fmla="*/ 7226351 w 8636594"/>
              <a:gd name="connsiteY70" fmla="*/ 1659017 h 6121960"/>
              <a:gd name="connsiteX71" fmla="*/ 7282789 w 8636594"/>
              <a:gd name="connsiteY71" fmla="*/ 1574303 h 6121960"/>
              <a:gd name="connsiteX72" fmla="*/ 7339643 w 8636594"/>
              <a:gd name="connsiteY72" fmla="*/ 1490113 h 6121960"/>
              <a:gd name="connsiteX73" fmla="*/ 7396957 w 8636594"/>
              <a:gd name="connsiteY73" fmla="*/ 1406503 h 6121960"/>
              <a:gd name="connsiteX74" fmla="*/ 7454781 w 8636594"/>
              <a:gd name="connsiteY74" fmla="*/ 1323526 h 6121960"/>
              <a:gd name="connsiteX75" fmla="*/ 7513161 w 8636594"/>
              <a:gd name="connsiteY75" fmla="*/ 1241237 h 6121960"/>
              <a:gd name="connsiteX76" fmla="*/ 7572144 w 8636594"/>
              <a:gd name="connsiteY76" fmla="*/ 1159689 h 6121960"/>
              <a:gd name="connsiteX77" fmla="*/ 7601877 w 8636594"/>
              <a:gd name="connsiteY77" fmla="*/ 1119210 h 6121960"/>
              <a:gd name="connsiteX78" fmla="*/ 7631779 w 8636594"/>
              <a:gd name="connsiteY78" fmla="*/ 1078937 h 6121960"/>
              <a:gd name="connsiteX79" fmla="*/ 7661855 w 8636594"/>
              <a:gd name="connsiteY79" fmla="*/ 1038876 h 6121960"/>
              <a:gd name="connsiteX80" fmla="*/ 7692111 w 8636594"/>
              <a:gd name="connsiteY80" fmla="*/ 999035 h 6121960"/>
              <a:gd name="connsiteX81" fmla="*/ 7722554 w 8636594"/>
              <a:gd name="connsiteY81" fmla="*/ 959419 h 6121960"/>
              <a:gd name="connsiteX82" fmla="*/ 7753190 w 8636594"/>
              <a:gd name="connsiteY82" fmla="*/ 920037 h 6121960"/>
              <a:gd name="connsiteX83" fmla="*/ 7784023 w 8636594"/>
              <a:gd name="connsiteY83" fmla="*/ 880894 h 6121960"/>
              <a:gd name="connsiteX84" fmla="*/ 7815061 w 8636594"/>
              <a:gd name="connsiteY84" fmla="*/ 841997 h 6121960"/>
              <a:gd name="connsiteX85" fmla="*/ 7846308 w 8636594"/>
              <a:gd name="connsiteY85" fmla="*/ 803354 h 6121960"/>
              <a:gd name="connsiteX86" fmla="*/ 7877772 w 8636594"/>
              <a:gd name="connsiteY86" fmla="*/ 764970 h 6121960"/>
              <a:gd name="connsiteX87" fmla="*/ 7909458 w 8636594"/>
              <a:gd name="connsiteY87" fmla="*/ 726853 h 6121960"/>
              <a:gd name="connsiteX88" fmla="*/ 7941371 w 8636594"/>
              <a:gd name="connsiteY88" fmla="*/ 689010 h 6121960"/>
              <a:gd name="connsiteX89" fmla="*/ 7973518 w 8636594"/>
              <a:gd name="connsiteY89" fmla="*/ 651447 h 6121960"/>
              <a:gd name="connsiteX90" fmla="*/ 8005905 w 8636594"/>
              <a:gd name="connsiteY90" fmla="*/ 614171 h 6121960"/>
              <a:gd name="connsiteX91" fmla="*/ 8038538 w 8636594"/>
              <a:gd name="connsiteY91" fmla="*/ 577189 h 6121960"/>
              <a:gd name="connsiteX92" fmla="*/ 8071421 w 8636594"/>
              <a:gd name="connsiteY92" fmla="*/ 540507 h 6121960"/>
              <a:gd name="connsiteX93" fmla="*/ 8104563 w 8636594"/>
              <a:gd name="connsiteY93" fmla="*/ 504132 h 6121960"/>
              <a:gd name="connsiteX94" fmla="*/ 8137967 w 8636594"/>
              <a:gd name="connsiteY94" fmla="*/ 468072 h 6121960"/>
              <a:gd name="connsiteX95" fmla="*/ 8171641 w 8636594"/>
              <a:gd name="connsiteY95" fmla="*/ 432332 h 6121960"/>
              <a:gd name="connsiteX96" fmla="*/ 8205590 w 8636594"/>
              <a:gd name="connsiteY96" fmla="*/ 396920 h 6121960"/>
              <a:gd name="connsiteX97" fmla="*/ 8239820 w 8636594"/>
              <a:gd name="connsiteY97" fmla="*/ 361843 h 6121960"/>
              <a:gd name="connsiteX98" fmla="*/ 8274337 w 8636594"/>
              <a:gd name="connsiteY98" fmla="*/ 327107 h 6121960"/>
              <a:gd name="connsiteX99" fmla="*/ 8309147 w 8636594"/>
              <a:gd name="connsiteY99" fmla="*/ 292718 h 6121960"/>
              <a:gd name="connsiteX100" fmla="*/ 8344256 w 8636594"/>
              <a:gd name="connsiteY100" fmla="*/ 258685 h 6121960"/>
              <a:gd name="connsiteX101" fmla="*/ 8379669 w 8636594"/>
              <a:gd name="connsiteY101" fmla="*/ 225013 h 6121960"/>
              <a:gd name="connsiteX102" fmla="*/ 8415394 w 8636594"/>
              <a:gd name="connsiteY102" fmla="*/ 191709 h 6121960"/>
              <a:gd name="connsiteX103" fmla="*/ 8451434 w 8636594"/>
              <a:gd name="connsiteY103" fmla="*/ 158780 h 6121960"/>
              <a:gd name="connsiteX104" fmla="*/ 8487798 w 8636594"/>
              <a:gd name="connsiteY104" fmla="*/ 126233 h 6121960"/>
              <a:gd name="connsiteX105" fmla="*/ 8524489 w 8636594"/>
              <a:gd name="connsiteY105" fmla="*/ 94075 h 6121960"/>
              <a:gd name="connsiteX106" fmla="*/ 8561515 w 8636594"/>
              <a:gd name="connsiteY106" fmla="*/ 62312 h 6121960"/>
              <a:gd name="connsiteX107" fmla="*/ 8598881 w 8636594"/>
              <a:gd name="connsiteY107" fmla="*/ 30951 h 6121960"/>
              <a:gd name="connsiteX108" fmla="*/ 8636594 w 8636594"/>
              <a:gd name="connsiteY108" fmla="*/ 0 h 6121960"/>
              <a:gd name="connsiteX0" fmla="*/ 8636594 w 8636594"/>
              <a:gd name="connsiteY0" fmla="*/ 0 h 6099881"/>
              <a:gd name="connsiteX1" fmla="*/ 5293 w 8636594"/>
              <a:gd name="connsiteY1" fmla="*/ 0 h 6099881"/>
              <a:gd name="connsiteX2" fmla="*/ 0 w 8636594"/>
              <a:gd name="connsiteY2" fmla="*/ 5587843 h 6099881"/>
              <a:gd name="connsiteX3" fmla="*/ 3680024 w 8636594"/>
              <a:gd name="connsiteY3" fmla="*/ 6099881 h 6099881"/>
              <a:gd name="connsiteX4" fmla="*/ 3721426 w 8636594"/>
              <a:gd name="connsiteY4" fmla="*/ 6077471 h 6099881"/>
              <a:gd name="connsiteX5" fmla="*/ 3762353 w 8636594"/>
              <a:gd name="connsiteY5" fmla="*/ 6054733 h 6099881"/>
              <a:gd name="connsiteX6" fmla="*/ 3802812 w 8636594"/>
              <a:gd name="connsiteY6" fmla="*/ 6031671 h 6099881"/>
              <a:gd name="connsiteX7" fmla="*/ 3842810 w 8636594"/>
              <a:gd name="connsiteY7" fmla="*/ 6008288 h 6099881"/>
              <a:gd name="connsiteX8" fmla="*/ 3882352 w 8636594"/>
              <a:gd name="connsiteY8" fmla="*/ 5984588 h 6099881"/>
              <a:gd name="connsiteX9" fmla="*/ 3921445 w 8636594"/>
              <a:gd name="connsiteY9" fmla="*/ 5960574 h 6099881"/>
              <a:gd name="connsiteX10" fmla="*/ 3960096 w 8636594"/>
              <a:gd name="connsiteY10" fmla="*/ 5936250 h 6099881"/>
              <a:gd name="connsiteX11" fmla="*/ 3998311 w 8636594"/>
              <a:gd name="connsiteY11" fmla="*/ 5911619 h 6099881"/>
              <a:gd name="connsiteX12" fmla="*/ 4036095 w 8636594"/>
              <a:gd name="connsiteY12" fmla="*/ 5886685 h 6099881"/>
              <a:gd name="connsiteX13" fmla="*/ 4073456 w 8636594"/>
              <a:gd name="connsiteY13" fmla="*/ 5861452 h 6099881"/>
              <a:gd name="connsiteX14" fmla="*/ 4110400 w 8636594"/>
              <a:gd name="connsiteY14" fmla="*/ 5835922 h 6099881"/>
              <a:gd name="connsiteX15" fmla="*/ 4146933 w 8636594"/>
              <a:gd name="connsiteY15" fmla="*/ 5810100 h 6099881"/>
              <a:gd name="connsiteX16" fmla="*/ 4183061 w 8636594"/>
              <a:gd name="connsiteY16" fmla="*/ 5783988 h 6099881"/>
              <a:gd name="connsiteX17" fmla="*/ 4218791 w 8636594"/>
              <a:gd name="connsiteY17" fmla="*/ 5757591 h 6099881"/>
              <a:gd name="connsiteX18" fmla="*/ 4254129 w 8636594"/>
              <a:gd name="connsiteY18" fmla="*/ 5730912 h 6099881"/>
              <a:gd name="connsiteX19" fmla="*/ 4289081 w 8636594"/>
              <a:gd name="connsiteY19" fmla="*/ 5703955 h 6099881"/>
              <a:gd name="connsiteX20" fmla="*/ 4323654 w 8636594"/>
              <a:gd name="connsiteY20" fmla="*/ 5676722 h 6099881"/>
              <a:gd name="connsiteX21" fmla="*/ 4357854 w 8636594"/>
              <a:gd name="connsiteY21" fmla="*/ 5649218 h 6099881"/>
              <a:gd name="connsiteX22" fmla="*/ 4391688 w 8636594"/>
              <a:gd name="connsiteY22" fmla="*/ 5621446 h 6099881"/>
              <a:gd name="connsiteX23" fmla="*/ 4425162 w 8636594"/>
              <a:gd name="connsiteY23" fmla="*/ 5593409 h 6099881"/>
              <a:gd name="connsiteX24" fmla="*/ 4458281 w 8636594"/>
              <a:gd name="connsiteY24" fmla="*/ 5565111 h 6099881"/>
              <a:gd name="connsiteX25" fmla="*/ 4491053 w 8636594"/>
              <a:gd name="connsiteY25" fmla="*/ 5536556 h 6099881"/>
              <a:gd name="connsiteX26" fmla="*/ 4523484 w 8636594"/>
              <a:gd name="connsiteY26" fmla="*/ 5507747 h 6099881"/>
              <a:gd name="connsiteX27" fmla="*/ 4555580 w 8636594"/>
              <a:gd name="connsiteY27" fmla="*/ 5478687 h 6099881"/>
              <a:gd name="connsiteX28" fmla="*/ 4587347 w 8636594"/>
              <a:gd name="connsiteY28" fmla="*/ 5449380 h 6099881"/>
              <a:gd name="connsiteX29" fmla="*/ 4618793 w 8636594"/>
              <a:gd name="connsiteY29" fmla="*/ 5419830 h 6099881"/>
              <a:gd name="connsiteX30" fmla="*/ 4649922 w 8636594"/>
              <a:gd name="connsiteY30" fmla="*/ 5390040 h 6099881"/>
              <a:gd name="connsiteX31" fmla="*/ 4680742 w 8636594"/>
              <a:gd name="connsiteY31" fmla="*/ 5360014 h 6099881"/>
              <a:gd name="connsiteX32" fmla="*/ 4711259 w 8636594"/>
              <a:gd name="connsiteY32" fmla="*/ 5329755 h 6099881"/>
              <a:gd name="connsiteX33" fmla="*/ 4741478 w 8636594"/>
              <a:gd name="connsiteY33" fmla="*/ 5299266 h 6099881"/>
              <a:gd name="connsiteX34" fmla="*/ 4771408 w 8636594"/>
              <a:gd name="connsiteY34" fmla="*/ 5268551 h 6099881"/>
              <a:gd name="connsiteX35" fmla="*/ 4801053 w 8636594"/>
              <a:gd name="connsiteY35" fmla="*/ 5237614 h 6099881"/>
              <a:gd name="connsiteX36" fmla="*/ 4830420 w 8636594"/>
              <a:gd name="connsiteY36" fmla="*/ 5206458 h 6099881"/>
              <a:gd name="connsiteX37" fmla="*/ 4859516 w 8636594"/>
              <a:gd name="connsiteY37" fmla="*/ 5175087 h 6099881"/>
              <a:gd name="connsiteX38" fmla="*/ 4888347 w 8636594"/>
              <a:gd name="connsiteY38" fmla="*/ 5143504 h 6099881"/>
              <a:gd name="connsiteX39" fmla="*/ 4916919 w 8636594"/>
              <a:gd name="connsiteY39" fmla="*/ 5111713 h 6099881"/>
              <a:gd name="connsiteX40" fmla="*/ 4945238 w 8636594"/>
              <a:gd name="connsiteY40" fmla="*/ 5079717 h 6099881"/>
              <a:gd name="connsiteX41" fmla="*/ 4973311 w 8636594"/>
              <a:gd name="connsiteY41" fmla="*/ 5047519 h 6099881"/>
              <a:gd name="connsiteX42" fmla="*/ 5001145 w 8636594"/>
              <a:gd name="connsiteY42" fmla="*/ 5015124 h 6099881"/>
              <a:gd name="connsiteX43" fmla="*/ 5028745 w 8636594"/>
              <a:gd name="connsiteY43" fmla="*/ 4982535 h 6099881"/>
              <a:gd name="connsiteX44" fmla="*/ 5056117 w 8636594"/>
              <a:gd name="connsiteY44" fmla="*/ 4949755 h 6099881"/>
              <a:gd name="connsiteX45" fmla="*/ 5083269 w 8636594"/>
              <a:gd name="connsiteY45" fmla="*/ 4916787 h 6099881"/>
              <a:gd name="connsiteX46" fmla="*/ 5110207 w 8636594"/>
              <a:gd name="connsiteY46" fmla="*/ 4883636 h 6099881"/>
              <a:gd name="connsiteX47" fmla="*/ 5136937 w 8636594"/>
              <a:gd name="connsiteY47" fmla="*/ 4850305 h 6099881"/>
              <a:gd name="connsiteX48" fmla="*/ 5163464 w 8636594"/>
              <a:gd name="connsiteY48" fmla="*/ 4816797 h 6099881"/>
              <a:gd name="connsiteX49" fmla="*/ 5215940 w 8636594"/>
              <a:gd name="connsiteY49" fmla="*/ 4749265 h 6099881"/>
              <a:gd name="connsiteX50" fmla="*/ 5267684 w 8636594"/>
              <a:gd name="connsiteY50" fmla="*/ 4681068 h 6099881"/>
              <a:gd name="connsiteX51" fmla="*/ 5318748 w 8636594"/>
              <a:gd name="connsiteY51" fmla="*/ 4612234 h 6099881"/>
              <a:gd name="connsiteX52" fmla="*/ 5369182 w 8636594"/>
              <a:gd name="connsiteY52" fmla="*/ 4542793 h 6099881"/>
              <a:gd name="connsiteX53" fmla="*/ 5419038 w 8636594"/>
              <a:gd name="connsiteY53" fmla="*/ 4472771 h 6099881"/>
              <a:gd name="connsiteX54" fmla="*/ 5468365 w 8636594"/>
              <a:gd name="connsiteY54" fmla="*/ 4402196 h 6099881"/>
              <a:gd name="connsiteX55" fmla="*/ 5517215 w 8636594"/>
              <a:gd name="connsiteY55" fmla="*/ 4331098 h 6099881"/>
              <a:gd name="connsiteX56" fmla="*/ 5565637 w 8636594"/>
              <a:gd name="connsiteY56" fmla="*/ 4259503 h 6099881"/>
              <a:gd name="connsiteX57" fmla="*/ 5613684 w 8636594"/>
              <a:gd name="connsiteY57" fmla="*/ 4187441 h 6099881"/>
              <a:gd name="connsiteX58" fmla="*/ 5685160 w 8636594"/>
              <a:gd name="connsiteY58" fmla="*/ 4078531 h 6099881"/>
              <a:gd name="connsiteX59" fmla="*/ 5756074 w 8636594"/>
              <a:gd name="connsiteY59" fmla="*/ 3968727 h 6099881"/>
              <a:gd name="connsiteX60" fmla="*/ 5873483 w 8636594"/>
              <a:gd name="connsiteY60" fmla="*/ 3783989 h 6099881"/>
              <a:gd name="connsiteX61" fmla="*/ 6203209 w 8636594"/>
              <a:gd name="connsiteY61" fmla="*/ 3258640 h 6099881"/>
              <a:gd name="connsiteX62" fmla="*/ 6299430 w 8636594"/>
              <a:gd name="connsiteY62" fmla="*/ 3107321 h 6099881"/>
              <a:gd name="connsiteX63" fmla="*/ 6372650 w 8636594"/>
              <a:gd name="connsiteY63" fmla="*/ 2993735 h 6099881"/>
              <a:gd name="connsiteX64" fmla="*/ 6453197 w 8636594"/>
              <a:gd name="connsiteY64" fmla="*/ 2869788 h 6099881"/>
              <a:gd name="connsiteX65" fmla="*/ 6564167 w 8636594"/>
              <a:gd name="connsiteY65" fmla="*/ 2696807 h 6099881"/>
              <a:gd name="connsiteX66" fmla="*/ 6976233 w 8636594"/>
              <a:gd name="connsiteY66" fmla="*/ 2045274 h 6099881"/>
              <a:gd name="connsiteX67" fmla="*/ 7086755 w 8636594"/>
              <a:gd name="connsiteY67" fmla="*/ 1872743 h 6099881"/>
              <a:gd name="connsiteX68" fmla="*/ 7170279 w 8636594"/>
              <a:gd name="connsiteY68" fmla="*/ 1744202 h 6099881"/>
              <a:gd name="connsiteX69" fmla="*/ 7226351 w 8636594"/>
              <a:gd name="connsiteY69" fmla="*/ 1659017 h 6099881"/>
              <a:gd name="connsiteX70" fmla="*/ 7282789 w 8636594"/>
              <a:gd name="connsiteY70" fmla="*/ 1574303 h 6099881"/>
              <a:gd name="connsiteX71" fmla="*/ 7339643 w 8636594"/>
              <a:gd name="connsiteY71" fmla="*/ 1490113 h 6099881"/>
              <a:gd name="connsiteX72" fmla="*/ 7396957 w 8636594"/>
              <a:gd name="connsiteY72" fmla="*/ 1406503 h 6099881"/>
              <a:gd name="connsiteX73" fmla="*/ 7454781 w 8636594"/>
              <a:gd name="connsiteY73" fmla="*/ 1323526 h 6099881"/>
              <a:gd name="connsiteX74" fmla="*/ 7513161 w 8636594"/>
              <a:gd name="connsiteY74" fmla="*/ 1241237 h 6099881"/>
              <a:gd name="connsiteX75" fmla="*/ 7572144 w 8636594"/>
              <a:gd name="connsiteY75" fmla="*/ 1159689 h 6099881"/>
              <a:gd name="connsiteX76" fmla="*/ 7601877 w 8636594"/>
              <a:gd name="connsiteY76" fmla="*/ 1119210 h 6099881"/>
              <a:gd name="connsiteX77" fmla="*/ 7631779 w 8636594"/>
              <a:gd name="connsiteY77" fmla="*/ 1078937 h 6099881"/>
              <a:gd name="connsiteX78" fmla="*/ 7661855 w 8636594"/>
              <a:gd name="connsiteY78" fmla="*/ 1038876 h 6099881"/>
              <a:gd name="connsiteX79" fmla="*/ 7692111 w 8636594"/>
              <a:gd name="connsiteY79" fmla="*/ 999035 h 6099881"/>
              <a:gd name="connsiteX80" fmla="*/ 7722554 w 8636594"/>
              <a:gd name="connsiteY80" fmla="*/ 959419 h 6099881"/>
              <a:gd name="connsiteX81" fmla="*/ 7753190 w 8636594"/>
              <a:gd name="connsiteY81" fmla="*/ 920037 h 6099881"/>
              <a:gd name="connsiteX82" fmla="*/ 7784023 w 8636594"/>
              <a:gd name="connsiteY82" fmla="*/ 880894 h 6099881"/>
              <a:gd name="connsiteX83" fmla="*/ 7815061 w 8636594"/>
              <a:gd name="connsiteY83" fmla="*/ 841997 h 6099881"/>
              <a:gd name="connsiteX84" fmla="*/ 7846308 w 8636594"/>
              <a:gd name="connsiteY84" fmla="*/ 803354 h 6099881"/>
              <a:gd name="connsiteX85" fmla="*/ 7877772 w 8636594"/>
              <a:gd name="connsiteY85" fmla="*/ 764970 h 6099881"/>
              <a:gd name="connsiteX86" fmla="*/ 7909458 w 8636594"/>
              <a:gd name="connsiteY86" fmla="*/ 726853 h 6099881"/>
              <a:gd name="connsiteX87" fmla="*/ 7941371 w 8636594"/>
              <a:gd name="connsiteY87" fmla="*/ 689010 h 6099881"/>
              <a:gd name="connsiteX88" fmla="*/ 7973518 w 8636594"/>
              <a:gd name="connsiteY88" fmla="*/ 651447 h 6099881"/>
              <a:gd name="connsiteX89" fmla="*/ 8005905 w 8636594"/>
              <a:gd name="connsiteY89" fmla="*/ 614171 h 6099881"/>
              <a:gd name="connsiteX90" fmla="*/ 8038538 w 8636594"/>
              <a:gd name="connsiteY90" fmla="*/ 577189 h 6099881"/>
              <a:gd name="connsiteX91" fmla="*/ 8071421 w 8636594"/>
              <a:gd name="connsiteY91" fmla="*/ 540507 h 6099881"/>
              <a:gd name="connsiteX92" fmla="*/ 8104563 w 8636594"/>
              <a:gd name="connsiteY92" fmla="*/ 504132 h 6099881"/>
              <a:gd name="connsiteX93" fmla="*/ 8137967 w 8636594"/>
              <a:gd name="connsiteY93" fmla="*/ 468072 h 6099881"/>
              <a:gd name="connsiteX94" fmla="*/ 8171641 w 8636594"/>
              <a:gd name="connsiteY94" fmla="*/ 432332 h 6099881"/>
              <a:gd name="connsiteX95" fmla="*/ 8205590 w 8636594"/>
              <a:gd name="connsiteY95" fmla="*/ 396920 h 6099881"/>
              <a:gd name="connsiteX96" fmla="*/ 8239820 w 8636594"/>
              <a:gd name="connsiteY96" fmla="*/ 361843 h 6099881"/>
              <a:gd name="connsiteX97" fmla="*/ 8274337 w 8636594"/>
              <a:gd name="connsiteY97" fmla="*/ 327107 h 6099881"/>
              <a:gd name="connsiteX98" fmla="*/ 8309147 w 8636594"/>
              <a:gd name="connsiteY98" fmla="*/ 292718 h 6099881"/>
              <a:gd name="connsiteX99" fmla="*/ 8344256 w 8636594"/>
              <a:gd name="connsiteY99" fmla="*/ 258685 h 6099881"/>
              <a:gd name="connsiteX100" fmla="*/ 8379669 w 8636594"/>
              <a:gd name="connsiteY100" fmla="*/ 225013 h 6099881"/>
              <a:gd name="connsiteX101" fmla="*/ 8415394 w 8636594"/>
              <a:gd name="connsiteY101" fmla="*/ 191709 h 6099881"/>
              <a:gd name="connsiteX102" fmla="*/ 8451434 w 8636594"/>
              <a:gd name="connsiteY102" fmla="*/ 158780 h 6099881"/>
              <a:gd name="connsiteX103" fmla="*/ 8487798 w 8636594"/>
              <a:gd name="connsiteY103" fmla="*/ 126233 h 6099881"/>
              <a:gd name="connsiteX104" fmla="*/ 8524489 w 8636594"/>
              <a:gd name="connsiteY104" fmla="*/ 94075 h 6099881"/>
              <a:gd name="connsiteX105" fmla="*/ 8561515 w 8636594"/>
              <a:gd name="connsiteY105" fmla="*/ 62312 h 6099881"/>
              <a:gd name="connsiteX106" fmla="*/ 8598881 w 8636594"/>
              <a:gd name="connsiteY106" fmla="*/ 30951 h 6099881"/>
              <a:gd name="connsiteX107" fmla="*/ 8636594 w 8636594"/>
              <a:gd name="connsiteY107" fmla="*/ 0 h 6099881"/>
              <a:gd name="connsiteX0" fmla="*/ 8636594 w 8636594"/>
              <a:gd name="connsiteY0" fmla="*/ 0 h 6077471"/>
              <a:gd name="connsiteX1" fmla="*/ 5293 w 8636594"/>
              <a:gd name="connsiteY1" fmla="*/ 0 h 6077471"/>
              <a:gd name="connsiteX2" fmla="*/ 0 w 8636594"/>
              <a:gd name="connsiteY2" fmla="*/ 5587843 h 6077471"/>
              <a:gd name="connsiteX3" fmla="*/ 3721426 w 8636594"/>
              <a:gd name="connsiteY3" fmla="*/ 6077471 h 6077471"/>
              <a:gd name="connsiteX4" fmla="*/ 3762353 w 8636594"/>
              <a:gd name="connsiteY4" fmla="*/ 6054733 h 6077471"/>
              <a:gd name="connsiteX5" fmla="*/ 3802812 w 8636594"/>
              <a:gd name="connsiteY5" fmla="*/ 6031671 h 6077471"/>
              <a:gd name="connsiteX6" fmla="*/ 3842810 w 8636594"/>
              <a:gd name="connsiteY6" fmla="*/ 6008288 h 6077471"/>
              <a:gd name="connsiteX7" fmla="*/ 3882352 w 8636594"/>
              <a:gd name="connsiteY7" fmla="*/ 5984588 h 6077471"/>
              <a:gd name="connsiteX8" fmla="*/ 3921445 w 8636594"/>
              <a:gd name="connsiteY8" fmla="*/ 5960574 h 6077471"/>
              <a:gd name="connsiteX9" fmla="*/ 3960096 w 8636594"/>
              <a:gd name="connsiteY9" fmla="*/ 5936250 h 6077471"/>
              <a:gd name="connsiteX10" fmla="*/ 3998311 w 8636594"/>
              <a:gd name="connsiteY10" fmla="*/ 5911619 h 6077471"/>
              <a:gd name="connsiteX11" fmla="*/ 4036095 w 8636594"/>
              <a:gd name="connsiteY11" fmla="*/ 5886685 h 6077471"/>
              <a:gd name="connsiteX12" fmla="*/ 4073456 w 8636594"/>
              <a:gd name="connsiteY12" fmla="*/ 5861452 h 6077471"/>
              <a:gd name="connsiteX13" fmla="*/ 4110400 w 8636594"/>
              <a:gd name="connsiteY13" fmla="*/ 5835922 h 6077471"/>
              <a:gd name="connsiteX14" fmla="*/ 4146933 w 8636594"/>
              <a:gd name="connsiteY14" fmla="*/ 5810100 h 6077471"/>
              <a:gd name="connsiteX15" fmla="*/ 4183061 w 8636594"/>
              <a:gd name="connsiteY15" fmla="*/ 5783988 h 6077471"/>
              <a:gd name="connsiteX16" fmla="*/ 4218791 w 8636594"/>
              <a:gd name="connsiteY16" fmla="*/ 5757591 h 6077471"/>
              <a:gd name="connsiteX17" fmla="*/ 4254129 w 8636594"/>
              <a:gd name="connsiteY17" fmla="*/ 5730912 h 6077471"/>
              <a:gd name="connsiteX18" fmla="*/ 4289081 w 8636594"/>
              <a:gd name="connsiteY18" fmla="*/ 5703955 h 6077471"/>
              <a:gd name="connsiteX19" fmla="*/ 4323654 w 8636594"/>
              <a:gd name="connsiteY19" fmla="*/ 5676722 h 6077471"/>
              <a:gd name="connsiteX20" fmla="*/ 4357854 w 8636594"/>
              <a:gd name="connsiteY20" fmla="*/ 5649218 h 6077471"/>
              <a:gd name="connsiteX21" fmla="*/ 4391688 w 8636594"/>
              <a:gd name="connsiteY21" fmla="*/ 5621446 h 6077471"/>
              <a:gd name="connsiteX22" fmla="*/ 4425162 w 8636594"/>
              <a:gd name="connsiteY22" fmla="*/ 5593409 h 6077471"/>
              <a:gd name="connsiteX23" fmla="*/ 4458281 w 8636594"/>
              <a:gd name="connsiteY23" fmla="*/ 5565111 h 6077471"/>
              <a:gd name="connsiteX24" fmla="*/ 4491053 w 8636594"/>
              <a:gd name="connsiteY24" fmla="*/ 5536556 h 6077471"/>
              <a:gd name="connsiteX25" fmla="*/ 4523484 w 8636594"/>
              <a:gd name="connsiteY25" fmla="*/ 5507747 h 6077471"/>
              <a:gd name="connsiteX26" fmla="*/ 4555580 w 8636594"/>
              <a:gd name="connsiteY26" fmla="*/ 5478687 h 6077471"/>
              <a:gd name="connsiteX27" fmla="*/ 4587347 w 8636594"/>
              <a:gd name="connsiteY27" fmla="*/ 5449380 h 6077471"/>
              <a:gd name="connsiteX28" fmla="*/ 4618793 w 8636594"/>
              <a:gd name="connsiteY28" fmla="*/ 5419830 h 6077471"/>
              <a:gd name="connsiteX29" fmla="*/ 4649922 w 8636594"/>
              <a:gd name="connsiteY29" fmla="*/ 5390040 h 6077471"/>
              <a:gd name="connsiteX30" fmla="*/ 4680742 w 8636594"/>
              <a:gd name="connsiteY30" fmla="*/ 5360014 h 6077471"/>
              <a:gd name="connsiteX31" fmla="*/ 4711259 w 8636594"/>
              <a:gd name="connsiteY31" fmla="*/ 5329755 h 6077471"/>
              <a:gd name="connsiteX32" fmla="*/ 4741478 w 8636594"/>
              <a:gd name="connsiteY32" fmla="*/ 5299266 h 6077471"/>
              <a:gd name="connsiteX33" fmla="*/ 4771408 w 8636594"/>
              <a:gd name="connsiteY33" fmla="*/ 5268551 h 6077471"/>
              <a:gd name="connsiteX34" fmla="*/ 4801053 w 8636594"/>
              <a:gd name="connsiteY34" fmla="*/ 5237614 h 6077471"/>
              <a:gd name="connsiteX35" fmla="*/ 4830420 w 8636594"/>
              <a:gd name="connsiteY35" fmla="*/ 5206458 h 6077471"/>
              <a:gd name="connsiteX36" fmla="*/ 4859516 w 8636594"/>
              <a:gd name="connsiteY36" fmla="*/ 5175087 h 6077471"/>
              <a:gd name="connsiteX37" fmla="*/ 4888347 w 8636594"/>
              <a:gd name="connsiteY37" fmla="*/ 5143504 h 6077471"/>
              <a:gd name="connsiteX38" fmla="*/ 4916919 w 8636594"/>
              <a:gd name="connsiteY38" fmla="*/ 5111713 h 6077471"/>
              <a:gd name="connsiteX39" fmla="*/ 4945238 w 8636594"/>
              <a:gd name="connsiteY39" fmla="*/ 5079717 h 6077471"/>
              <a:gd name="connsiteX40" fmla="*/ 4973311 w 8636594"/>
              <a:gd name="connsiteY40" fmla="*/ 5047519 h 6077471"/>
              <a:gd name="connsiteX41" fmla="*/ 5001145 w 8636594"/>
              <a:gd name="connsiteY41" fmla="*/ 5015124 h 6077471"/>
              <a:gd name="connsiteX42" fmla="*/ 5028745 w 8636594"/>
              <a:gd name="connsiteY42" fmla="*/ 4982535 h 6077471"/>
              <a:gd name="connsiteX43" fmla="*/ 5056117 w 8636594"/>
              <a:gd name="connsiteY43" fmla="*/ 4949755 h 6077471"/>
              <a:gd name="connsiteX44" fmla="*/ 5083269 w 8636594"/>
              <a:gd name="connsiteY44" fmla="*/ 4916787 h 6077471"/>
              <a:gd name="connsiteX45" fmla="*/ 5110207 w 8636594"/>
              <a:gd name="connsiteY45" fmla="*/ 4883636 h 6077471"/>
              <a:gd name="connsiteX46" fmla="*/ 5136937 w 8636594"/>
              <a:gd name="connsiteY46" fmla="*/ 4850305 h 6077471"/>
              <a:gd name="connsiteX47" fmla="*/ 5163464 w 8636594"/>
              <a:gd name="connsiteY47" fmla="*/ 4816797 h 6077471"/>
              <a:gd name="connsiteX48" fmla="*/ 5215940 w 8636594"/>
              <a:gd name="connsiteY48" fmla="*/ 4749265 h 6077471"/>
              <a:gd name="connsiteX49" fmla="*/ 5267684 w 8636594"/>
              <a:gd name="connsiteY49" fmla="*/ 4681068 h 6077471"/>
              <a:gd name="connsiteX50" fmla="*/ 5318748 w 8636594"/>
              <a:gd name="connsiteY50" fmla="*/ 4612234 h 6077471"/>
              <a:gd name="connsiteX51" fmla="*/ 5369182 w 8636594"/>
              <a:gd name="connsiteY51" fmla="*/ 4542793 h 6077471"/>
              <a:gd name="connsiteX52" fmla="*/ 5419038 w 8636594"/>
              <a:gd name="connsiteY52" fmla="*/ 4472771 h 6077471"/>
              <a:gd name="connsiteX53" fmla="*/ 5468365 w 8636594"/>
              <a:gd name="connsiteY53" fmla="*/ 4402196 h 6077471"/>
              <a:gd name="connsiteX54" fmla="*/ 5517215 w 8636594"/>
              <a:gd name="connsiteY54" fmla="*/ 4331098 h 6077471"/>
              <a:gd name="connsiteX55" fmla="*/ 5565637 w 8636594"/>
              <a:gd name="connsiteY55" fmla="*/ 4259503 h 6077471"/>
              <a:gd name="connsiteX56" fmla="*/ 5613684 w 8636594"/>
              <a:gd name="connsiteY56" fmla="*/ 4187441 h 6077471"/>
              <a:gd name="connsiteX57" fmla="*/ 5685160 w 8636594"/>
              <a:gd name="connsiteY57" fmla="*/ 4078531 h 6077471"/>
              <a:gd name="connsiteX58" fmla="*/ 5756074 w 8636594"/>
              <a:gd name="connsiteY58" fmla="*/ 3968727 h 6077471"/>
              <a:gd name="connsiteX59" fmla="*/ 5873483 w 8636594"/>
              <a:gd name="connsiteY59" fmla="*/ 3783989 h 6077471"/>
              <a:gd name="connsiteX60" fmla="*/ 6203209 w 8636594"/>
              <a:gd name="connsiteY60" fmla="*/ 3258640 h 6077471"/>
              <a:gd name="connsiteX61" fmla="*/ 6299430 w 8636594"/>
              <a:gd name="connsiteY61" fmla="*/ 3107321 h 6077471"/>
              <a:gd name="connsiteX62" fmla="*/ 6372650 w 8636594"/>
              <a:gd name="connsiteY62" fmla="*/ 2993735 h 6077471"/>
              <a:gd name="connsiteX63" fmla="*/ 6453197 w 8636594"/>
              <a:gd name="connsiteY63" fmla="*/ 2869788 h 6077471"/>
              <a:gd name="connsiteX64" fmla="*/ 6564167 w 8636594"/>
              <a:gd name="connsiteY64" fmla="*/ 2696807 h 6077471"/>
              <a:gd name="connsiteX65" fmla="*/ 6976233 w 8636594"/>
              <a:gd name="connsiteY65" fmla="*/ 2045274 h 6077471"/>
              <a:gd name="connsiteX66" fmla="*/ 7086755 w 8636594"/>
              <a:gd name="connsiteY66" fmla="*/ 1872743 h 6077471"/>
              <a:gd name="connsiteX67" fmla="*/ 7170279 w 8636594"/>
              <a:gd name="connsiteY67" fmla="*/ 1744202 h 6077471"/>
              <a:gd name="connsiteX68" fmla="*/ 7226351 w 8636594"/>
              <a:gd name="connsiteY68" fmla="*/ 1659017 h 6077471"/>
              <a:gd name="connsiteX69" fmla="*/ 7282789 w 8636594"/>
              <a:gd name="connsiteY69" fmla="*/ 1574303 h 6077471"/>
              <a:gd name="connsiteX70" fmla="*/ 7339643 w 8636594"/>
              <a:gd name="connsiteY70" fmla="*/ 1490113 h 6077471"/>
              <a:gd name="connsiteX71" fmla="*/ 7396957 w 8636594"/>
              <a:gd name="connsiteY71" fmla="*/ 1406503 h 6077471"/>
              <a:gd name="connsiteX72" fmla="*/ 7454781 w 8636594"/>
              <a:gd name="connsiteY72" fmla="*/ 1323526 h 6077471"/>
              <a:gd name="connsiteX73" fmla="*/ 7513161 w 8636594"/>
              <a:gd name="connsiteY73" fmla="*/ 1241237 h 6077471"/>
              <a:gd name="connsiteX74" fmla="*/ 7572144 w 8636594"/>
              <a:gd name="connsiteY74" fmla="*/ 1159689 h 6077471"/>
              <a:gd name="connsiteX75" fmla="*/ 7601877 w 8636594"/>
              <a:gd name="connsiteY75" fmla="*/ 1119210 h 6077471"/>
              <a:gd name="connsiteX76" fmla="*/ 7631779 w 8636594"/>
              <a:gd name="connsiteY76" fmla="*/ 1078937 h 6077471"/>
              <a:gd name="connsiteX77" fmla="*/ 7661855 w 8636594"/>
              <a:gd name="connsiteY77" fmla="*/ 1038876 h 6077471"/>
              <a:gd name="connsiteX78" fmla="*/ 7692111 w 8636594"/>
              <a:gd name="connsiteY78" fmla="*/ 999035 h 6077471"/>
              <a:gd name="connsiteX79" fmla="*/ 7722554 w 8636594"/>
              <a:gd name="connsiteY79" fmla="*/ 959419 h 6077471"/>
              <a:gd name="connsiteX80" fmla="*/ 7753190 w 8636594"/>
              <a:gd name="connsiteY80" fmla="*/ 920037 h 6077471"/>
              <a:gd name="connsiteX81" fmla="*/ 7784023 w 8636594"/>
              <a:gd name="connsiteY81" fmla="*/ 880894 h 6077471"/>
              <a:gd name="connsiteX82" fmla="*/ 7815061 w 8636594"/>
              <a:gd name="connsiteY82" fmla="*/ 841997 h 6077471"/>
              <a:gd name="connsiteX83" fmla="*/ 7846308 w 8636594"/>
              <a:gd name="connsiteY83" fmla="*/ 803354 h 6077471"/>
              <a:gd name="connsiteX84" fmla="*/ 7877772 w 8636594"/>
              <a:gd name="connsiteY84" fmla="*/ 764970 h 6077471"/>
              <a:gd name="connsiteX85" fmla="*/ 7909458 w 8636594"/>
              <a:gd name="connsiteY85" fmla="*/ 726853 h 6077471"/>
              <a:gd name="connsiteX86" fmla="*/ 7941371 w 8636594"/>
              <a:gd name="connsiteY86" fmla="*/ 689010 h 6077471"/>
              <a:gd name="connsiteX87" fmla="*/ 7973518 w 8636594"/>
              <a:gd name="connsiteY87" fmla="*/ 651447 h 6077471"/>
              <a:gd name="connsiteX88" fmla="*/ 8005905 w 8636594"/>
              <a:gd name="connsiteY88" fmla="*/ 614171 h 6077471"/>
              <a:gd name="connsiteX89" fmla="*/ 8038538 w 8636594"/>
              <a:gd name="connsiteY89" fmla="*/ 577189 h 6077471"/>
              <a:gd name="connsiteX90" fmla="*/ 8071421 w 8636594"/>
              <a:gd name="connsiteY90" fmla="*/ 540507 h 6077471"/>
              <a:gd name="connsiteX91" fmla="*/ 8104563 w 8636594"/>
              <a:gd name="connsiteY91" fmla="*/ 504132 h 6077471"/>
              <a:gd name="connsiteX92" fmla="*/ 8137967 w 8636594"/>
              <a:gd name="connsiteY92" fmla="*/ 468072 h 6077471"/>
              <a:gd name="connsiteX93" fmla="*/ 8171641 w 8636594"/>
              <a:gd name="connsiteY93" fmla="*/ 432332 h 6077471"/>
              <a:gd name="connsiteX94" fmla="*/ 8205590 w 8636594"/>
              <a:gd name="connsiteY94" fmla="*/ 396920 h 6077471"/>
              <a:gd name="connsiteX95" fmla="*/ 8239820 w 8636594"/>
              <a:gd name="connsiteY95" fmla="*/ 361843 h 6077471"/>
              <a:gd name="connsiteX96" fmla="*/ 8274337 w 8636594"/>
              <a:gd name="connsiteY96" fmla="*/ 327107 h 6077471"/>
              <a:gd name="connsiteX97" fmla="*/ 8309147 w 8636594"/>
              <a:gd name="connsiteY97" fmla="*/ 292718 h 6077471"/>
              <a:gd name="connsiteX98" fmla="*/ 8344256 w 8636594"/>
              <a:gd name="connsiteY98" fmla="*/ 258685 h 6077471"/>
              <a:gd name="connsiteX99" fmla="*/ 8379669 w 8636594"/>
              <a:gd name="connsiteY99" fmla="*/ 225013 h 6077471"/>
              <a:gd name="connsiteX100" fmla="*/ 8415394 w 8636594"/>
              <a:gd name="connsiteY100" fmla="*/ 191709 h 6077471"/>
              <a:gd name="connsiteX101" fmla="*/ 8451434 w 8636594"/>
              <a:gd name="connsiteY101" fmla="*/ 158780 h 6077471"/>
              <a:gd name="connsiteX102" fmla="*/ 8487798 w 8636594"/>
              <a:gd name="connsiteY102" fmla="*/ 126233 h 6077471"/>
              <a:gd name="connsiteX103" fmla="*/ 8524489 w 8636594"/>
              <a:gd name="connsiteY103" fmla="*/ 94075 h 6077471"/>
              <a:gd name="connsiteX104" fmla="*/ 8561515 w 8636594"/>
              <a:gd name="connsiteY104" fmla="*/ 62312 h 6077471"/>
              <a:gd name="connsiteX105" fmla="*/ 8598881 w 8636594"/>
              <a:gd name="connsiteY105" fmla="*/ 30951 h 6077471"/>
              <a:gd name="connsiteX106" fmla="*/ 8636594 w 8636594"/>
              <a:gd name="connsiteY106" fmla="*/ 0 h 6077471"/>
              <a:gd name="connsiteX0" fmla="*/ 8636594 w 8636594"/>
              <a:gd name="connsiteY0" fmla="*/ 0 h 6054733"/>
              <a:gd name="connsiteX1" fmla="*/ 5293 w 8636594"/>
              <a:gd name="connsiteY1" fmla="*/ 0 h 6054733"/>
              <a:gd name="connsiteX2" fmla="*/ 0 w 8636594"/>
              <a:gd name="connsiteY2" fmla="*/ 5587843 h 6054733"/>
              <a:gd name="connsiteX3" fmla="*/ 3762353 w 8636594"/>
              <a:gd name="connsiteY3" fmla="*/ 6054733 h 6054733"/>
              <a:gd name="connsiteX4" fmla="*/ 3802812 w 8636594"/>
              <a:gd name="connsiteY4" fmla="*/ 6031671 h 6054733"/>
              <a:gd name="connsiteX5" fmla="*/ 3842810 w 8636594"/>
              <a:gd name="connsiteY5" fmla="*/ 6008288 h 6054733"/>
              <a:gd name="connsiteX6" fmla="*/ 3882352 w 8636594"/>
              <a:gd name="connsiteY6" fmla="*/ 5984588 h 6054733"/>
              <a:gd name="connsiteX7" fmla="*/ 3921445 w 8636594"/>
              <a:gd name="connsiteY7" fmla="*/ 5960574 h 6054733"/>
              <a:gd name="connsiteX8" fmla="*/ 3960096 w 8636594"/>
              <a:gd name="connsiteY8" fmla="*/ 5936250 h 6054733"/>
              <a:gd name="connsiteX9" fmla="*/ 3998311 w 8636594"/>
              <a:gd name="connsiteY9" fmla="*/ 5911619 h 6054733"/>
              <a:gd name="connsiteX10" fmla="*/ 4036095 w 8636594"/>
              <a:gd name="connsiteY10" fmla="*/ 5886685 h 6054733"/>
              <a:gd name="connsiteX11" fmla="*/ 4073456 w 8636594"/>
              <a:gd name="connsiteY11" fmla="*/ 5861452 h 6054733"/>
              <a:gd name="connsiteX12" fmla="*/ 4110400 w 8636594"/>
              <a:gd name="connsiteY12" fmla="*/ 5835922 h 6054733"/>
              <a:gd name="connsiteX13" fmla="*/ 4146933 w 8636594"/>
              <a:gd name="connsiteY13" fmla="*/ 5810100 h 6054733"/>
              <a:gd name="connsiteX14" fmla="*/ 4183061 w 8636594"/>
              <a:gd name="connsiteY14" fmla="*/ 5783988 h 6054733"/>
              <a:gd name="connsiteX15" fmla="*/ 4218791 w 8636594"/>
              <a:gd name="connsiteY15" fmla="*/ 5757591 h 6054733"/>
              <a:gd name="connsiteX16" fmla="*/ 4254129 w 8636594"/>
              <a:gd name="connsiteY16" fmla="*/ 5730912 h 6054733"/>
              <a:gd name="connsiteX17" fmla="*/ 4289081 w 8636594"/>
              <a:gd name="connsiteY17" fmla="*/ 5703955 h 6054733"/>
              <a:gd name="connsiteX18" fmla="*/ 4323654 w 8636594"/>
              <a:gd name="connsiteY18" fmla="*/ 5676722 h 6054733"/>
              <a:gd name="connsiteX19" fmla="*/ 4357854 w 8636594"/>
              <a:gd name="connsiteY19" fmla="*/ 5649218 h 6054733"/>
              <a:gd name="connsiteX20" fmla="*/ 4391688 w 8636594"/>
              <a:gd name="connsiteY20" fmla="*/ 5621446 h 6054733"/>
              <a:gd name="connsiteX21" fmla="*/ 4425162 w 8636594"/>
              <a:gd name="connsiteY21" fmla="*/ 5593409 h 6054733"/>
              <a:gd name="connsiteX22" fmla="*/ 4458281 w 8636594"/>
              <a:gd name="connsiteY22" fmla="*/ 5565111 h 6054733"/>
              <a:gd name="connsiteX23" fmla="*/ 4491053 w 8636594"/>
              <a:gd name="connsiteY23" fmla="*/ 5536556 h 6054733"/>
              <a:gd name="connsiteX24" fmla="*/ 4523484 w 8636594"/>
              <a:gd name="connsiteY24" fmla="*/ 5507747 h 6054733"/>
              <a:gd name="connsiteX25" fmla="*/ 4555580 w 8636594"/>
              <a:gd name="connsiteY25" fmla="*/ 5478687 h 6054733"/>
              <a:gd name="connsiteX26" fmla="*/ 4587347 w 8636594"/>
              <a:gd name="connsiteY26" fmla="*/ 5449380 h 6054733"/>
              <a:gd name="connsiteX27" fmla="*/ 4618793 w 8636594"/>
              <a:gd name="connsiteY27" fmla="*/ 5419830 h 6054733"/>
              <a:gd name="connsiteX28" fmla="*/ 4649922 w 8636594"/>
              <a:gd name="connsiteY28" fmla="*/ 5390040 h 6054733"/>
              <a:gd name="connsiteX29" fmla="*/ 4680742 w 8636594"/>
              <a:gd name="connsiteY29" fmla="*/ 5360014 h 6054733"/>
              <a:gd name="connsiteX30" fmla="*/ 4711259 w 8636594"/>
              <a:gd name="connsiteY30" fmla="*/ 5329755 h 6054733"/>
              <a:gd name="connsiteX31" fmla="*/ 4741478 w 8636594"/>
              <a:gd name="connsiteY31" fmla="*/ 5299266 h 6054733"/>
              <a:gd name="connsiteX32" fmla="*/ 4771408 w 8636594"/>
              <a:gd name="connsiteY32" fmla="*/ 5268551 h 6054733"/>
              <a:gd name="connsiteX33" fmla="*/ 4801053 w 8636594"/>
              <a:gd name="connsiteY33" fmla="*/ 5237614 h 6054733"/>
              <a:gd name="connsiteX34" fmla="*/ 4830420 w 8636594"/>
              <a:gd name="connsiteY34" fmla="*/ 5206458 h 6054733"/>
              <a:gd name="connsiteX35" fmla="*/ 4859516 w 8636594"/>
              <a:gd name="connsiteY35" fmla="*/ 5175087 h 6054733"/>
              <a:gd name="connsiteX36" fmla="*/ 4888347 w 8636594"/>
              <a:gd name="connsiteY36" fmla="*/ 5143504 h 6054733"/>
              <a:gd name="connsiteX37" fmla="*/ 4916919 w 8636594"/>
              <a:gd name="connsiteY37" fmla="*/ 5111713 h 6054733"/>
              <a:gd name="connsiteX38" fmla="*/ 4945238 w 8636594"/>
              <a:gd name="connsiteY38" fmla="*/ 5079717 h 6054733"/>
              <a:gd name="connsiteX39" fmla="*/ 4973311 w 8636594"/>
              <a:gd name="connsiteY39" fmla="*/ 5047519 h 6054733"/>
              <a:gd name="connsiteX40" fmla="*/ 5001145 w 8636594"/>
              <a:gd name="connsiteY40" fmla="*/ 5015124 h 6054733"/>
              <a:gd name="connsiteX41" fmla="*/ 5028745 w 8636594"/>
              <a:gd name="connsiteY41" fmla="*/ 4982535 h 6054733"/>
              <a:gd name="connsiteX42" fmla="*/ 5056117 w 8636594"/>
              <a:gd name="connsiteY42" fmla="*/ 4949755 h 6054733"/>
              <a:gd name="connsiteX43" fmla="*/ 5083269 w 8636594"/>
              <a:gd name="connsiteY43" fmla="*/ 4916787 h 6054733"/>
              <a:gd name="connsiteX44" fmla="*/ 5110207 w 8636594"/>
              <a:gd name="connsiteY44" fmla="*/ 4883636 h 6054733"/>
              <a:gd name="connsiteX45" fmla="*/ 5136937 w 8636594"/>
              <a:gd name="connsiteY45" fmla="*/ 4850305 h 6054733"/>
              <a:gd name="connsiteX46" fmla="*/ 5163464 w 8636594"/>
              <a:gd name="connsiteY46" fmla="*/ 4816797 h 6054733"/>
              <a:gd name="connsiteX47" fmla="*/ 5215940 w 8636594"/>
              <a:gd name="connsiteY47" fmla="*/ 4749265 h 6054733"/>
              <a:gd name="connsiteX48" fmla="*/ 5267684 w 8636594"/>
              <a:gd name="connsiteY48" fmla="*/ 4681068 h 6054733"/>
              <a:gd name="connsiteX49" fmla="*/ 5318748 w 8636594"/>
              <a:gd name="connsiteY49" fmla="*/ 4612234 h 6054733"/>
              <a:gd name="connsiteX50" fmla="*/ 5369182 w 8636594"/>
              <a:gd name="connsiteY50" fmla="*/ 4542793 h 6054733"/>
              <a:gd name="connsiteX51" fmla="*/ 5419038 w 8636594"/>
              <a:gd name="connsiteY51" fmla="*/ 4472771 h 6054733"/>
              <a:gd name="connsiteX52" fmla="*/ 5468365 w 8636594"/>
              <a:gd name="connsiteY52" fmla="*/ 4402196 h 6054733"/>
              <a:gd name="connsiteX53" fmla="*/ 5517215 w 8636594"/>
              <a:gd name="connsiteY53" fmla="*/ 4331098 h 6054733"/>
              <a:gd name="connsiteX54" fmla="*/ 5565637 w 8636594"/>
              <a:gd name="connsiteY54" fmla="*/ 4259503 h 6054733"/>
              <a:gd name="connsiteX55" fmla="*/ 5613684 w 8636594"/>
              <a:gd name="connsiteY55" fmla="*/ 4187441 h 6054733"/>
              <a:gd name="connsiteX56" fmla="*/ 5685160 w 8636594"/>
              <a:gd name="connsiteY56" fmla="*/ 4078531 h 6054733"/>
              <a:gd name="connsiteX57" fmla="*/ 5756074 w 8636594"/>
              <a:gd name="connsiteY57" fmla="*/ 3968727 h 6054733"/>
              <a:gd name="connsiteX58" fmla="*/ 5873483 w 8636594"/>
              <a:gd name="connsiteY58" fmla="*/ 3783989 h 6054733"/>
              <a:gd name="connsiteX59" fmla="*/ 6203209 w 8636594"/>
              <a:gd name="connsiteY59" fmla="*/ 3258640 h 6054733"/>
              <a:gd name="connsiteX60" fmla="*/ 6299430 w 8636594"/>
              <a:gd name="connsiteY60" fmla="*/ 3107321 h 6054733"/>
              <a:gd name="connsiteX61" fmla="*/ 6372650 w 8636594"/>
              <a:gd name="connsiteY61" fmla="*/ 2993735 h 6054733"/>
              <a:gd name="connsiteX62" fmla="*/ 6453197 w 8636594"/>
              <a:gd name="connsiteY62" fmla="*/ 2869788 h 6054733"/>
              <a:gd name="connsiteX63" fmla="*/ 6564167 w 8636594"/>
              <a:gd name="connsiteY63" fmla="*/ 2696807 h 6054733"/>
              <a:gd name="connsiteX64" fmla="*/ 6976233 w 8636594"/>
              <a:gd name="connsiteY64" fmla="*/ 2045274 h 6054733"/>
              <a:gd name="connsiteX65" fmla="*/ 7086755 w 8636594"/>
              <a:gd name="connsiteY65" fmla="*/ 1872743 h 6054733"/>
              <a:gd name="connsiteX66" fmla="*/ 7170279 w 8636594"/>
              <a:gd name="connsiteY66" fmla="*/ 1744202 h 6054733"/>
              <a:gd name="connsiteX67" fmla="*/ 7226351 w 8636594"/>
              <a:gd name="connsiteY67" fmla="*/ 1659017 h 6054733"/>
              <a:gd name="connsiteX68" fmla="*/ 7282789 w 8636594"/>
              <a:gd name="connsiteY68" fmla="*/ 1574303 h 6054733"/>
              <a:gd name="connsiteX69" fmla="*/ 7339643 w 8636594"/>
              <a:gd name="connsiteY69" fmla="*/ 1490113 h 6054733"/>
              <a:gd name="connsiteX70" fmla="*/ 7396957 w 8636594"/>
              <a:gd name="connsiteY70" fmla="*/ 1406503 h 6054733"/>
              <a:gd name="connsiteX71" fmla="*/ 7454781 w 8636594"/>
              <a:gd name="connsiteY71" fmla="*/ 1323526 h 6054733"/>
              <a:gd name="connsiteX72" fmla="*/ 7513161 w 8636594"/>
              <a:gd name="connsiteY72" fmla="*/ 1241237 h 6054733"/>
              <a:gd name="connsiteX73" fmla="*/ 7572144 w 8636594"/>
              <a:gd name="connsiteY73" fmla="*/ 1159689 h 6054733"/>
              <a:gd name="connsiteX74" fmla="*/ 7601877 w 8636594"/>
              <a:gd name="connsiteY74" fmla="*/ 1119210 h 6054733"/>
              <a:gd name="connsiteX75" fmla="*/ 7631779 w 8636594"/>
              <a:gd name="connsiteY75" fmla="*/ 1078937 h 6054733"/>
              <a:gd name="connsiteX76" fmla="*/ 7661855 w 8636594"/>
              <a:gd name="connsiteY76" fmla="*/ 1038876 h 6054733"/>
              <a:gd name="connsiteX77" fmla="*/ 7692111 w 8636594"/>
              <a:gd name="connsiteY77" fmla="*/ 999035 h 6054733"/>
              <a:gd name="connsiteX78" fmla="*/ 7722554 w 8636594"/>
              <a:gd name="connsiteY78" fmla="*/ 959419 h 6054733"/>
              <a:gd name="connsiteX79" fmla="*/ 7753190 w 8636594"/>
              <a:gd name="connsiteY79" fmla="*/ 920037 h 6054733"/>
              <a:gd name="connsiteX80" fmla="*/ 7784023 w 8636594"/>
              <a:gd name="connsiteY80" fmla="*/ 880894 h 6054733"/>
              <a:gd name="connsiteX81" fmla="*/ 7815061 w 8636594"/>
              <a:gd name="connsiteY81" fmla="*/ 841997 h 6054733"/>
              <a:gd name="connsiteX82" fmla="*/ 7846308 w 8636594"/>
              <a:gd name="connsiteY82" fmla="*/ 803354 h 6054733"/>
              <a:gd name="connsiteX83" fmla="*/ 7877772 w 8636594"/>
              <a:gd name="connsiteY83" fmla="*/ 764970 h 6054733"/>
              <a:gd name="connsiteX84" fmla="*/ 7909458 w 8636594"/>
              <a:gd name="connsiteY84" fmla="*/ 726853 h 6054733"/>
              <a:gd name="connsiteX85" fmla="*/ 7941371 w 8636594"/>
              <a:gd name="connsiteY85" fmla="*/ 689010 h 6054733"/>
              <a:gd name="connsiteX86" fmla="*/ 7973518 w 8636594"/>
              <a:gd name="connsiteY86" fmla="*/ 651447 h 6054733"/>
              <a:gd name="connsiteX87" fmla="*/ 8005905 w 8636594"/>
              <a:gd name="connsiteY87" fmla="*/ 614171 h 6054733"/>
              <a:gd name="connsiteX88" fmla="*/ 8038538 w 8636594"/>
              <a:gd name="connsiteY88" fmla="*/ 577189 h 6054733"/>
              <a:gd name="connsiteX89" fmla="*/ 8071421 w 8636594"/>
              <a:gd name="connsiteY89" fmla="*/ 540507 h 6054733"/>
              <a:gd name="connsiteX90" fmla="*/ 8104563 w 8636594"/>
              <a:gd name="connsiteY90" fmla="*/ 504132 h 6054733"/>
              <a:gd name="connsiteX91" fmla="*/ 8137967 w 8636594"/>
              <a:gd name="connsiteY91" fmla="*/ 468072 h 6054733"/>
              <a:gd name="connsiteX92" fmla="*/ 8171641 w 8636594"/>
              <a:gd name="connsiteY92" fmla="*/ 432332 h 6054733"/>
              <a:gd name="connsiteX93" fmla="*/ 8205590 w 8636594"/>
              <a:gd name="connsiteY93" fmla="*/ 396920 h 6054733"/>
              <a:gd name="connsiteX94" fmla="*/ 8239820 w 8636594"/>
              <a:gd name="connsiteY94" fmla="*/ 361843 h 6054733"/>
              <a:gd name="connsiteX95" fmla="*/ 8274337 w 8636594"/>
              <a:gd name="connsiteY95" fmla="*/ 327107 h 6054733"/>
              <a:gd name="connsiteX96" fmla="*/ 8309147 w 8636594"/>
              <a:gd name="connsiteY96" fmla="*/ 292718 h 6054733"/>
              <a:gd name="connsiteX97" fmla="*/ 8344256 w 8636594"/>
              <a:gd name="connsiteY97" fmla="*/ 258685 h 6054733"/>
              <a:gd name="connsiteX98" fmla="*/ 8379669 w 8636594"/>
              <a:gd name="connsiteY98" fmla="*/ 225013 h 6054733"/>
              <a:gd name="connsiteX99" fmla="*/ 8415394 w 8636594"/>
              <a:gd name="connsiteY99" fmla="*/ 191709 h 6054733"/>
              <a:gd name="connsiteX100" fmla="*/ 8451434 w 8636594"/>
              <a:gd name="connsiteY100" fmla="*/ 158780 h 6054733"/>
              <a:gd name="connsiteX101" fmla="*/ 8487798 w 8636594"/>
              <a:gd name="connsiteY101" fmla="*/ 126233 h 6054733"/>
              <a:gd name="connsiteX102" fmla="*/ 8524489 w 8636594"/>
              <a:gd name="connsiteY102" fmla="*/ 94075 h 6054733"/>
              <a:gd name="connsiteX103" fmla="*/ 8561515 w 8636594"/>
              <a:gd name="connsiteY103" fmla="*/ 62312 h 6054733"/>
              <a:gd name="connsiteX104" fmla="*/ 8598881 w 8636594"/>
              <a:gd name="connsiteY104" fmla="*/ 30951 h 6054733"/>
              <a:gd name="connsiteX105" fmla="*/ 8636594 w 8636594"/>
              <a:gd name="connsiteY105" fmla="*/ 0 h 6054733"/>
              <a:gd name="connsiteX0" fmla="*/ 8636594 w 8636594"/>
              <a:gd name="connsiteY0" fmla="*/ 0 h 6031671"/>
              <a:gd name="connsiteX1" fmla="*/ 5293 w 8636594"/>
              <a:gd name="connsiteY1" fmla="*/ 0 h 6031671"/>
              <a:gd name="connsiteX2" fmla="*/ 0 w 8636594"/>
              <a:gd name="connsiteY2" fmla="*/ 5587843 h 6031671"/>
              <a:gd name="connsiteX3" fmla="*/ 3802812 w 8636594"/>
              <a:gd name="connsiteY3" fmla="*/ 6031671 h 6031671"/>
              <a:gd name="connsiteX4" fmla="*/ 3842810 w 8636594"/>
              <a:gd name="connsiteY4" fmla="*/ 6008288 h 6031671"/>
              <a:gd name="connsiteX5" fmla="*/ 3882352 w 8636594"/>
              <a:gd name="connsiteY5" fmla="*/ 5984588 h 6031671"/>
              <a:gd name="connsiteX6" fmla="*/ 3921445 w 8636594"/>
              <a:gd name="connsiteY6" fmla="*/ 5960574 h 6031671"/>
              <a:gd name="connsiteX7" fmla="*/ 3960096 w 8636594"/>
              <a:gd name="connsiteY7" fmla="*/ 5936250 h 6031671"/>
              <a:gd name="connsiteX8" fmla="*/ 3998311 w 8636594"/>
              <a:gd name="connsiteY8" fmla="*/ 5911619 h 6031671"/>
              <a:gd name="connsiteX9" fmla="*/ 4036095 w 8636594"/>
              <a:gd name="connsiteY9" fmla="*/ 5886685 h 6031671"/>
              <a:gd name="connsiteX10" fmla="*/ 4073456 w 8636594"/>
              <a:gd name="connsiteY10" fmla="*/ 5861452 h 6031671"/>
              <a:gd name="connsiteX11" fmla="*/ 4110400 w 8636594"/>
              <a:gd name="connsiteY11" fmla="*/ 5835922 h 6031671"/>
              <a:gd name="connsiteX12" fmla="*/ 4146933 w 8636594"/>
              <a:gd name="connsiteY12" fmla="*/ 5810100 h 6031671"/>
              <a:gd name="connsiteX13" fmla="*/ 4183061 w 8636594"/>
              <a:gd name="connsiteY13" fmla="*/ 5783988 h 6031671"/>
              <a:gd name="connsiteX14" fmla="*/ 4218791 w 8636594"/>
              <a:gd name="connsiteY14" fmla="*/ 5757591 h 6031671"/>
              <a:gd name="connsiteX15" fmla="*/ 4254129 w 8636594"/>
              <a:gd name="connsiteY15" fmla="*/ 5730912 h 6031671"/>
              <a:gd name="connsiteX16" fmla="*/ 4289081 w 8636594"/>
              <a:gd name="connsiteY16" fmla="*/ 5703955 h 6031671"/>
              <a:gd name="connsiteX17" fmla="*/ 4323654 w 8636594"/>
              <a:gd name="connsiteY17" fmla="*/ 5676722 h 6031671"/>
              <a:gd name="connsiteX18" fmla="*/ 4357854 w 8636594"/>
              <a:gd name="connsiteY18" fmla="*/ 5649218 h 6031671"/>
              <a:gd name="connsiteX19" fmla="*/ 4391688 w 8636594"/>
              <a:gd name="connsiteY19" fmla="*/ 5621446 h 6031671"/>
              <a:gd name="connsiteX20" fmla="*/ 4425162 w 8636594"/>
              <a:gd name="connsiteY20" fmla="*/ 5593409 h 6031671"/>
              <a:gd name="connsiteX21" fmla="*/ 4458281 w 8636594"/>
              <a:gd name="connsiteY21" fmla="*/ 5565111 h 6031671"/>
              <a:gd name="connsiteX22" fmla="*/ 4491053 w 8636594"/>
              <a:gd name="connsiteY22" fmla="*/ 5536556 h 6031671"/>
              <a:gd name="connsiteX23" fmla="*/ 4523484 w 8636594"/>
              <a:gd name="connsiteY23" fmla="*/ 5507747 h 6031671"/>
              <a:gd name="connsiteX24" fmla="*/ 4555580 w 8636594"/>
              <a:gd name="connsiteY24" fmla="*/ 5478687 h 6031671"/>
              <a:gd name="connsiteX25" fmla="*/ 4587347 w 8636594"/>
              <a:gd name="connsiteY25" fmla="*/ 5449380 h 6031671"/>
              <a:gd name="connsiteX26" fmla="*/ 4618793 w 8636594"/>
              <a:gd name="connsiteY26" fmla="*/ 5419830 h 6031671"/>
              <a:gd name="connsiteX27" fmla="*/ 4649922 w 8636594"/>
              <a:gd name="connsiteY27" fmla="*/ 5390040 h 6031671"/>
              <a:gd name="connsiteX28" fmla="*/ 4680742 w 8636594"/>
              <a:gd name="connsiteY28" fmla="*/ 5360014 h 6031671"/>
              <a:gd name="connsiteX29" fmla="*/ 4711259 w 8636594"/>
              <a:gd name="connsiteY29" fmla="*/ 5329755 h 6031671"/>
              <a:gd name="connsiteX30" fmla="*/ 4741478 w 8636594"/>
              <a:gd name="connsiteY30" fmla="*/ 5299266 h 6031671"/>
              <a:gd name="connsiteX31" fmla="*/ 4771408 w 8636594"/>
              <a:gd name="connsiteY31" fmla="*/ 5268551 h 6031671"/>
              <a:gd name="connsiteX32" fmla="*/ 4801053 w 8636594"/>
              <a:gd name="connsiteY32" fmla="*/ 5237614 h 6031671"/>
              <a:gd name="connsiteX33" fmla="*/ 4830420 w 8636594"/>
              <a:gd name="connsiteY33" fmla="*/ 5206458 h 6031671"/>
              <a:gd name="connsiteX34" fmla="*/ 4859516 w 8636594"/>
              <a:gd name="connsiteY34" fmla="*/ 5175087 h 6031671"/>
              <a:gd name="connsiteX35" fmla="*/ 4888347 w 8636594"/>
              <a:gd name="connsiteY35" fmla="*/ 5143504 h 6031671"/>
              <a:gd name="connsiteX36" fmla="*/ 4916919 w 8636594"/>
              <a:gd name="connsiteY36" fmla="*/ 5111713 h 6031671"/>
              <a:gd name="connsiteX37" fmla="*/ 4945238 w 8636594"/>
              <a:gd name="connsiteY37" fmla="*/ 5079717 h 6031671"/>
              <a:gd name="connsiteX38" fmla="*/ 4973311 w 8636594"/>
              <a:gd name="connsiteY38" fmla="*/ 5047519 h 6031671"/>
              <a:gd name="connsiteX39" fmla="*/ 5001145 w 8636594"/>
              <a:gd name="connsiteY39" fmla="*/ 5015124 h 6031671"/>
              <a:gd name="connsiteX40" fmla="*/ 5028745 w 8636594"/>
              <a:gd name="connsiteY40" fmla="*/ 4982535 h 6031671"/>
              <a:gd name="connsiteX41" fmla="*/ 5056117 w 8636594"/>
              <a:gd name="connsiteY41" fmla="*/ 4949755 h 6031671"/>
              <a:gd name="connsiteX42" fmla="*/ 5083269 w 8636594"/>
              <a:gd name="connsiteY42" fmla="*/ 4916787 h 6031671"/>
              <a:gd name="connsiteX43" fmla="*/ 5110207 w 8636594"/>
              <a:gd name="connsiteY43" fmla="*/ 4883636 h 6031671"/>
              <a:gd name="connsiteX44" fmla="*/ 5136937 w 8636594"/>
              <a:gd name="connsiteY44" fmla="*/ 4850305 h 6031671"/>
              <a:gd name="connsiteX45" fmla="*/ 5163464 w 8636594"/>
              <a:gd name="connsiteY45" fmla="*/ 4816797 h 6031671"/>
              <a:gd name="connsiteX46" fmla="*/ 5215940 w 8636594"/>
              <a:gd name="connsiteY46" fmla="*/ 4749265 h 6031671"/>
              <a:gd name="connsiteX47" fmla="*/ 5267684 w 8636594"/>
              <a:gd name="connsiteY47" fmla="*/ 4681068 h 6031671"/>
              <a:gd name="connsiteX48" fmla="*/ 5318748 w 8636594"/>
              <a:gd name="connsiteY48" fmla="*/ 4612234 h 6031671"/>
              <a:gd name="connsiteX49" fmla="*/ 5369182 w 8636594"/>
              <a:gd name="connsiteY49" fmla="*/ 4542793 h 6031671"/>
              <a:gd name="connsiteX50" fmla="*/ 5419038 w 8636594"/>
              <a:gd name="connsiteY50" fmla="*/ 4472771 h 6031671"/>
              <a:gd name="connsiteX51" fmla="*/ 5468365 w 8636594"/>
              <a:gd name="connsiteY51" fmla="*/ 4402196 h 6031671"/>
              <a:gd name="connsiteX52" fmla="*/ 5517215 w 8636594"/>
              <a:gd name="connsiteY52" fmla="*/ 4331098 h 6031671"/>
              <a:gd name="connsiteX53" fmla="*/ 5565637 w 8636594"/>
              <a:gd name="connsiteY53" fmla="*/ 4259503 h 6031671"/>
              <a:gd name="connsiteX54" fmla="*/ 5613684 w 8636594"/>
              <a:gd name="connsiteY54" fmla="*/ 4187441 h 6031671"/>
              <a:gd name="connsiteX55" fmla="*/ 5685160 w 8636594"/>
              <a:gd name="connsiteY55" fmla="*/ 4078531 h 6031671"/>
              <a:gd name="connsiteX56" fmla="*/ 5756074 w 8636594"/>
              <a:gd name="connsiteY56" fmla="*/ 3968727 h 6031671"/>
              <a:gd name="connsiteX57" fmla="*/ 5873483 w 8636594"/>
              <a:gd name="connsiteY57" fmla="*/ 3783989 h 6031671"/>
              <a:gd name="connsiteX58" fmla="*/ 6203209 w 8636594"/>
              <a:gd name="connsiteY58" fmla="*/ 3258640 h 6031671"/>
              <a:gd name="connsiteX59" fmla="*/ 6299430 w 8636594"/>
              <a:gd name="connsiteY59" fmla="*/ 3107321 h 6031671"/>
              <a:gd name="connsiteX60" fmla="*/ 6372650 w 8636594"/>
              <a:gd name="connsiteY60" fmla="*/ 2993735 h 6031671"/>
              <a:gd name="connsiteX61" fmla="*/ 6453197 w 8636594"/>
              <a:gd name="connsiteY61" fmla="*/ 2869788 h 6031671"/>
              <a:gd name="connsiteX62" fmla="*/ 6564167 w 8636594"/>
              <a:gd name="connsiteY62" fmla="*/ 2696807 h 6031671"/>
              <a:gd name="connsiteX63" fmla="*/ 6976233 w 8636594"/>
              <a:gd name="connsiteY63" fmla="*/ 2045274 h 6031671"/>
              <a:gd name="connsiteX64" fmla="*/ 7086755 w 8636594"/>
              <a:gd name="connsiteY64" fmla="*/ 1872743 h 6031671"/>
              <a:gd name="connsiteX65" fmla="*/ 7170279 w 8636594"/>
              <a:gd name="connsiteY65" fmla="*/ 1744202 h 6031671"/>
              <a:gd name="connsiteX66" fmla="*/ 7226351 w 8636594"/>
              <a:gd name="connsiteY66" fmla="*/ 1659017 h 6031671"/>
              <a:gd name="connsiteX67" fmla="*/ 7282789 w 8636594"/>
              <a:gd name="connsiteY67" fmla="*/ 1574303 h 6031671"/>
              <a:gd name="connsiteX68" fmla="*/ 7339643 w 8636594"/>
              <a:gd name="connsiteY68" fmla="*/ 1490113 h 6031671"/>
              <a:gd name="connsiteX69" fmla="*/ 7396957 w 8636594"/>
              <a:gd name="connsiteY69" fmla="*/ 1406503 h 6031671"/>
              <a:gd name="connsiteX70" fmla="*/ 7454781 w 8636594"/>
              <a:gd name="connsiteY70" fmla="*/ 1323526 h 6031671"/>
              <a:gd name="connsiteX71" fmla="*/ 7513161 w 8636594"/>
              <a:gd name="connsiteY71" fmla="*/ 1241237 h 6031671"/>
              <a:gd name="connsiteX72" fmla="*/ 7572144 w 8636594"/>
              <a:gd name="connsiteY72" fmla="*/ 1159689 h 6031671"/>
              <a:gd name="connsiteX73" fmla="*/ 7601877 w 8636594"/>
              <a:gd name="connsiteY73" fmla="*/ 1119210 h 6031671"/>
              <a:gd name="connsiteX74" fmla="*/ 7631779 w 8636594"/>
              <a:gd name="connsiteY74" fmla="*/ 1078937 h 6031671"/>
              <a:gd name="connsiteX75" fmla="*/ 7661855 w 8636594"/>
              <a:gd name="connsiteY75" fmla="*/ 1038876 h 6031671"/>
              <a:gd name="connsiteX76" fmla="*/ 7692111 w 8636594"/>
              <a:gd name="connsiteY76" fmla="*/ 999035 h 6031671"/>
              <a:gd name="connsiteX77" fmla="*/ 7722554 w 8636594"/>
              <a:gd name="connsiteY77" fmla="*/ 959419 h 6031671"/>
              <a:gd name="connsiteX78" fmla="*/ 7753190 w 8636594"/>
              <a:gd name="connsiteY78" fmla="*/ 920037 h 6031671"/>
              <a:gd name="connsiteX79" fmla="*/ 7784023 w 8636594"/>
              <a:gd name="connsiteY79" fmla="*/ 880894 h 6031671"/>
              <a:gd name="connsiteX80" fmla="*/ 7815061 w 8636594"/>
              <a:gd name="connsiteY80" fmla="*/ 841997 h 6031671"/>
              <a:gd name="connsiteX81" fmla="*/ 7846308 w 8636594"/>
              <a:gd name="connsiteY81" fmla="*/ 803354 h 6031671"/>
              <a:gd name="connsiteX82" fmla="*/ 7877772 w 8636594"/>
              <a:gd name="connsiteY82" fmla="*/ 764970 h 6031671"/>
              <a:gd name="connsiteX83" fmla="*/ 7909458 w 8636594"/>
              <a:gd name="connsiteY83" fmla="*/ 726853 h 6031671"/>
              <a:gd name="connsiteX84" fmla="*/ 7941371 w 8636594"/>
              <a:gd name="connsiteY84" fmla="*/ 689010 h 6031671"/>
              <a:gd name="connsiteX85" fmla="*/ 7973518 w 8636594"/>
              <a:gd name="connsiteY85" fmla="*/ 651447 h 6031671"/>
              <a:gd name="connsiteX86" fmla="*/ 8005905 w 8636594"/>
              <a:gd name="connsiteY86" fmla="*/ 614171 h 6031671"/>
              <a:gd name="connsiteX87" fmla="*/ 8038538 w 8636594"/>
              <a:gd name="connsiteY87" fmla="*/ 577189 h 6031671"/>
              <a:gd name="connsiteX88" fmla="*/ 8071421 w 8636594"/>
              <a:gd name="connsiteY88" fmla="*/ 540507 h 6031671"/>
              <a:gd name="connsiteX89" fmla="*/ 8104563 w 8636594"/>
              <a:gd name="connsiteY89" fmla="*/ 504132 h 6031671"/>
              <a:gd name="connsiteX90" fmla="*/ 8137967 w 8636594"/>
              <a:gd name="connsiteY90" fmla="*/ 468072 h 6031671"/>
              <a:gd name="connsiteX91" fmla="*/ 8171641 w 8636594"/>
              <a:gd name="connsiteY91" fmla="*/ 432332 h 6031671"/>
              <a:gd name="connsiteX92" fmla="*/ 8205590 w 8636594"/>
              <a:gd name="connsiteY92" fmla="*/ 396920 h 6031671"/>
              <a:gd name="connsiteX93" fmla="*/ 8239820 w 8636594"/>
              <a:gd name="connsiteY93" fmla="*/ 361843 h 6031671"/>
              <a:gd name="connsiteX94" fmla="*/ 8274337 w 8636594"/>
              <a:gd name="connsiteY94" fmla="*/ 327107 h 6031671"/>
              <a:gd name="connsiteX95" fmla="*/ 8309147 w 8636594"/>
              <a:gd name="connsiteY95" fmla="*/ 292718 h 6031671"/>
              <a:gd name="connsiteX96" fmla="*/ 8344256 w 8636594"/>
              <a:gd name="connsiteY96" fmla="*/ 258685 h 6031671"/>
              <a:gd name="connsiteX97" fmla="*/ 8379669 w 8636594"/>
              <a:gd name="connsiteY97" fmla="*/ 225013 h 6031671"/>
              <a:gd name="connsiteX98" fmla="*/ 8415394 w 8636594"/>
              <a:gd name="connsiteY98" fmla="*/ 191709 h 6031671"/>
              <a:gd name="connsiteX99" fmla="*/ 8451434 w 8636594"/>
              <a:gd name="connsiteY99" fmla="*/ 158780 h 6031671"/>
              <a:gd name="connsiteX100" fmla="*/ 8487798 w 8636594"/>
              <a:gd name="connsiteY100" fmla="*/ 126233 h 6031671"/>
              <a:gd name="connsiteX101" fmla="*/ 8524489 w 8636594"/>
              <a:gd name="connsiteY101" fmla="*/ 94075 h 6031671"/>
              <a:gd name="connsiteX102" fmla="*/ 8561515 w 8636594"/>
              <a:gd name="connsiteY102" fmla="*/ 62312 h 6031671"/>
              <a:gd name="connsiteX103" fmla="*/ 8598881 w 8636594"/>
              <a:gd name="connsiteY103" fmla="*/ 30951 h 6031671"/>
              <a:gd name="connsiteX104" fmla="*/ 8636594 w 8636594"/>
              <a:gd name="connsiteY104" fmla="*/ 0 h 6031671"/>
              <a:gd name="connsiteX0" fmla="*/ 8636594 w 8636594"/>
              <a:gd name="connsiteY0" fmla="*/ 0 h 6008288"/>
              <a:gd name="connsiteX1" fmla="*/ 5293 w 8636594"/>
              <a:gd name="connsiteY1" fmla="*/ 0 h 6008288"/>
              <a:gd name="connsiteX2" fmla="*/ 0 w 8636594"/>
              <a:gd name="connsiteY2" fmla="*/ 5587843 h 6008288"/>
              <a:gd name="connsiteX3" fmla="*/ 3842810 w 8636594"/>
              <a:gd name="connsiteY3" fmla="*/ 6008288 h 6008288"/>
              <a:gd name="connsiteX4" fmla="*/ 3882352 w 8636594"/>
              <a:gd name="connsiteY4" fmla="*/ 5984588 h 6008288"/>
              <a:gd name="connsiteX5" fmla="*/ 3921445 w 8636594"/>
              <a:gd name="connsiteY5" fmla="*/ 5960574 h 6008288"/>
              <a:gd name="connsiteX6" fmla="*/ 3960096 w 8636594"/>
              <a:gd name="connsiteY6" fmla="*/ 5936250 h 6008288"/>
              <a:gd name="connsiteX7" fmla="*/ 3998311 w 8636594"/>
              <a:gd name="connsiteY7" fmla="*/ 5911619 h 6008288"/>
              <a:gd name="connsiteX8" fmla="*/ 4036095 w 8636594"/>
              <a:gd name="connsiteY8" fmla="*/ 5886685 h 6008288"/>
              <a:gd name="connsiteX9" fmla="*/ 4073456 w 8636594"/>
              <a:gd name="connsiteY9" fmla="*/ 5861452 h 6008288"/>
              <a:gd name="connsiteX10" fmla="*/ 4110400 w 8636594"/>
              <a:gd name="connsiteY10" fmla="*/ 5835922 h 6008288"/>
              <a:gd name="connsiteX11" fmla="*/ 4146933 w 8636594"/>
              <a:gd name="connsiteY11" fmla="*/ 5810100 h 6008288"/>
              <a:gd name="connsiteX12" fmla="*/ 4183061 w 8636594"/>
              <a:gd name="connsiteY12" fmla="*/ 5783988 h 6008288"/>
              <a:gd name="connsiteX13" fmla="*/ 4218791 w 8636594"/>
              <a:gd name="connsiteY13" fmla="*/ 5757591 h 6008288"/>
              <a:gd name="connsiteX14" fmla="*/ 4254129 w 8636594"/>
              <a:gd name="connsiteY14" fmla="*/ 5730912 h 6008288"/>
              <a:gd name="connsiteX15" fmla="*/ 4289081 w 8636594"/>
              <a:gd name="connsiteY15" fmla="*/ 5703955 h 6008288"/>
              <a:gd name="connsiteX16" fmla="*/ 4323654 w 8636594"/>
              <a:gd name="connsiteY16" fmla="*/ 5676722 h 6008288"/>
              <a:gd name="connsiteX17" fmla="*/ 4357854 w 8636594"/>
              <a:gd name="connsiteY17" fmla="*/ 5649218 h 6008288"/>
              <a:gd name="connsiteX18" fmla="*/ 4391688 w 8636594"/>
              <a:gd name="connsiteY18" fmla="*/ 5621446 h 6008288"/>
              <a:gd name="connsiteX19" fmla="*/ 4425162 w 8636594"/>
              <a:gd name="connsiteY19" fmla="*/ 5593409 h 6008288"/>
              <a:gd name="connsiteX20" fmla="*/ 4458281 w 8636594"/>
              <a:gd name="connsiteY20" fmla="*/ 5565111 h 6008288"/>
              <a:gd name="connsiteX21" fmla="*/ 4491053 w 8636594"/>
              <a:gd name="connsiteY21" fmla="*/ 5536556 h 6008288"/>
              <a:gd name="connsiteX22" fmla="*/ 4523484 w 8636594"/>
              <a:gd name="connsiteY22" fmla="*/ 5507747 h 6008288"/>
              <a:gd name="connsiteX23" fmla="*/ 4555580 w 8636594"/>
              <a:gd name="connsiteY23" fmla="*/ 5478687 h 6008288"/>
              <a:gd name="connsiteX24" fmla="*/ 4587347 w 8636594"/>
              <a:gd name="connsiteY24" fmla="*/ 5449380 h 6008288"/>
              <a:gd name="connsiteX25" fmla="*/ 4618793 w 8636594"/>
              <a:gd name="connsiteY25" fmla="*/ 5419830 h 6008288"/>
              <a:gd name="connsiteX26" fmla="*/ 4649922 w 8636594"/>
              <a:gd name="connsiteY26" fmla="*/ 5390040 h 6008288"/>
              <a:gd name="connsiteX27" fmla="*/ 4680742 w 8636594"/>
              <a:gd name="connsiteY27" fmla="*/ 5360014 h 6008288"/>
              <a:gd name="connsiteX28" fmla="*/ 4711259 w 8636594"/>
              <a:gd name="connsiteY28" fmla="*/ 5329755 h 6008288"/>
              <a:gd name="connsiteX29" fmla="*/ 4741478 w 8636594"/>
              <a:gd name="connsiteY29" fmla="*/ 5299266 h 6008288"/>
              <a:gd name="connsiteX30" fmla="*/ 4771408 w 8636594"/>
              <a:gd name="connsiteY30" fmla="*/ 5268551 h 6008288"/>
              <a:gd name="connsiteX31" fmla="*/ 4801053 w 8636594"/>
              <a:gd name="connsiteY31" fmla="*/ 5237614 h 6008288"/>
              <a:gd name="connsiteX32" fmla="*/ 4830420 w 8636594"/>
              <a:gd name="connsiteY32" fmla="*/ 5206458 h 6008288"/>
              <a:gd name="connsiteX33" fmla="*/ 4859516 w 8636594"/>
              <a:gd name="connsiteY33" fmla="*/ 5175087 h 6008288"/>
              <a:gd name="connsiteX34" fmla="*/ 4888347 w 8636594"/>
              <a:gd name="connsiteY34" fmla="*/ 5143504 h 6008288"/>
              <a:gd name="connsiteX35" fmla="*/ 4916919 w 8636594"/>
              <a:gd name="connsiteY35" fmla="*/ 5111713 h 6008288"/>
              <a:gd name="connsiteX36" fmla="*/ 4945238 w 8636594"/>
              <a:gd name="connsiteY36" fmla="*/ 5079717 h 6008288"/>
              <a:gd name="connsiteX37" fmla="*/ 4973311 w 8636594"/>
              <a:gd name="connsiteY37" fmla="*/ 5047519 h 6008288"/>
              <a:gd name="connsiteX38" fmla="*/ 5001145 w 8636594"/>
              <a:gd name="connsiteY38" fmla="*/ 5015124 h 6008288"/>
              <a:gd name="connsiteX39" fmla="*/ 5028745 w 8636594"/>
              <a:gd name="connsiteY39" fmla="*/ 4982535 h 6008288"/>
              <a:gd name="connsiteX40" fmla="*/ 5056117 w 8636594"/>
              <a:gd name="connsiteY40" fmla="*/ 4949755 h 6008288"/>
              <a:gd name="connsiteX41" fmla="*/ 5083269 w 8636594"/>
              <a:gd name="connsiteY41" fmla="*/ 4916787 h 6008288"/>
              <a:gd name="connsiteX42" fmla="*/ 5110207 w 8636594"/>
              <a:gd name="connsiteY42" fmla="*/ 4883636 h 6008288"/>
              <a:gd name="connsiteX43" fmla="*/ 5136937 w 8636594"/>
              <a:gd name="connsiteY43" fmla="*/ 4850305 h 6008288"/>
              <a:gd name="connsiteX44" fmla="*/ 5163464 w 8636594"/>
              <a:gd name="connsiteY44" fmla="*/ 4816797 h 6008288"/>
              <a:gd name="connsiteX45" fmla="*/ 5215940 w 8636594"/>
              <a:gd name="connsiteY45" fmla="*/ 4749265 h 6008288"/>
              <a:gd name="connsiteX46" fmla="*/ 5267684 w 8636594"/>
              <a:gd name="connsiteY46" fmla="*/ 4681068 h 6008288"/>
              <a:gd name="connsiteX47" fmla="*/ 5318748 w 8636594"/>
              <a:gd name="connsiteY47" fmla="*/ 4612234 h 6008288"/>
              <a:gd name="connsiteX48" fmla="*/ 5369182 w 8636594"/>
              <a:gd name="connsiteY48" fmla="*/ 4542793 h 6008288"/>
              <a:gd name="connsiteX49" fmla="*/ 5419038 w 8636594"/>
              <a:gd name="connsiteY49" fmla="*/ 4472771 h 6008288"/>
              <a:gd name="connsiteX50" fmla="*/ 5468365 w 8636594"/>
              <a:gd name="connsiteY50" fmla="*/ 4402196 h 6008288"/>
              <a:gd name="connsiteX51" fmla="*/ 5517215 w 8636594"/>
              <a:gd name="connsiteY51" fmla="*/ 4331098 h 6008288"/>
              <a:gd name="connsiteX52" fmla="*/ 5565637 w 8636594"/>
              <a:gd name="connsiteY52" fmla="*/ 4259503 h 6008288"/>
              <a:gd name="connsiteX53" fmla="*/ 5613684 w 8636594"/>
              <a:gd name="connsiteY53" fmla="*/ 4187441 h 6008288"/>
              <a:gd name="connsiteX54" fmla="*/ 5685160 w 8636594"/>
              <a:gd name="connsiteY54" fmla="*/ 4078531 h 6008288"/>
              <a:gd name="connsiteX55" fmla="*/ 5756074 w 8636594"/>
              <a:gd name="connsiteY55" fmla="*/ 3968727 h 6008288"/>
              <a:gd name="connsiteX56" fmla="*/ 5873483 w 8636594"/>
              <a:gd name="connsiteY56" fmla="*/ 3783989 h 6008288"/>
              <a:gd name="connsiteX57" fmla="*/ 6203209 w 8636594"/>
              <a:gd name="connsiteY57" fmla="*/ 3258640 h 6008288"/>
              <a:gd name="connsiteX58" fmla="*/ 6299430 w 8636594"/>
              <a:gd name="connsiteY58" fmla="*/ 3107321 h 6008288"/>
              <a:gd name="connsiteX59" fmla="*/ 6372650 w 8636594"/>
              <a:gd name="connsiteY59" fmla="*/ 2993735 h 6008288"/>
              <a:gd name="connsiteX60" fmla="*/ 6453197 w 8636594"/>
              <a:gd name="connsiteY60" fmla="*/ 2869788 h 6008288"/>
              <a:gd name="connsiteX61" fmla="*/ 6564167 w 8636594"/>
              <a:gd name="connsiteY61" fmla="*/ 2696807 h 6008288"/>
              <a:gd name="connsiteX62" fmla="*/ 6976233 w 8636594"/>
              <a:gd name="connsiteY62" fmla="*/ 2045274 h 6008288"/>
              <a:gd name="connsiteX63" fmla="*/ 7086755 w 8636594"/>
              <a:gd name="connsiteY63" fmla="*/ 1872743 h 6008288"/>
              <a:gd name="connsiteX64" fmla="*/ 7170279 w 8636594"/>
              <a:gd name="connsiteY64" fmla="*/ 1744202 h 6008288"/>
              <a:gd name="connsiteX65" fmla="*/ 7226351 w 8636594"/>
              <a:gd name="connsiteY65" fmla="*/ 1659017 h 6008288"/>
              <a:gd name="connsiteX66" fmla="*/ 7282789 w 8636594"/>
              <a:gd name="connsiteY66" fmla="*/ 1574303 h 6008288"/>
              <a:gd name="connsiteX67" fmla="*/ 7339643 w 8636594"/>
              <a:gd name="connsiteY67" fmla="*/ 1490113 h 6008288"/>
              <a:gd name="connsiteX68" fmla="*/ 7396957 w 8636594"/>
              <a:gd name="connsiteY68" fmla="*/ 1406503 h 6008288"/>
              <a:gd name="connsiteX69" fmla="*/ 7454781 w 8636594"/>
              <a:gd name="connsiteY69" fmla="*/ 1323526 h 6008288"/>
              <a:gd name="connsiteX70" fmla="*/ 7513161 w 8636594"/>
              <a:gd name="connsiteY70" fmla="*/ 1241237 h 6008288"/>
              <a:gd name="connsiteX71" fmla="*/ 7572144 w 8636594"/>
              <a:gd name="connsiteY71" fmla="*/ 1159689 h 6008288"/>
              <a:gd name="connsiteX72" fmla="*/ 7601877 w 8636594"/>
              <a:gd name="connsiteY72" fmla="*/ 1119210 h 6008288"/>
              <a:gd name="connsiteX73" fmla="*/ 7631779 w 8636594"/>
              <a:gd name="connsiteY73" fmla="*/ 1078937 h 6008288"/>
              <a:gd name="connsiteX74" fmla="*/ 7661855 w 8636594"/>
              <a:gd name="connsiteY74" fmla="*/ 1038876 h 6008288"/>
              <a:gd name="connsiteX75" fmla="*/ 7692111 w 8636594"/>
              <a:gd name="connsiteY75" fmla="*/ 999035 h 6008288"/>
              <a:gd name="connsiteX76" fmla="*/ 7722554 w 8636594"/>
              <a:gd name="connsiteY76" fmla="*/ 959419 h 6008288"/>
              <a:gd name="connsiteX77" fmla="*/ 7753190 w 8636594"/>
              <a:gd name="connsiteY77" fmla="*/ 920037 h 6008288"/>
              <a:gd name="connsiteX78" fmla="*/ 7784023 w 8636594"/>
              <a:gd name="connsiteY78" fmla="*/ 880894 h 6008288"/>
              <a:gd name="connsiteX79" fmla="*/ 7815061 w 8636594"/>
              <a:gd name="connsiteY79" fmla="*/ 841997 h 6008288"/>
              <a:gd name="connsiteX80" fmla="*/ 7846308 w 8636594"/>
              <a:gd name="connsiteY80" fmla="*/ 803354 h 6008288"/>
              <a:gd name="connsiteX81" fmla="*/ 7877772 w 8636594"/>
              <a:gd name="connsiteY81" fmla="*/ 764970 h 6008288"/>
              <a:gd name="connsiteX82" fmla="*/ 7909458 w 8636594"/>
              <a:gd name="connsiteY82" fmla="*/ 726853 h 6008288"/>
              <a:gd name="connsiteX83" fmla="*/ 7941371 w 8636594"/>
              <a:gd name="connsiteY83" fmla="*/ 689010 h 6008288"/>
              <a:gd name="connsiteX84" fmla="*/ 7973518 w 8636594"/>
              <a:gd name="connsiteY84" fmla="*/ 651447 h 6008288"/>
              <a:gd name="connsiteX85" fmla="*/ 8005905 w 8636594"/>
              <a:gd name="connsiteY85" fmla="*/ 614171 h 6008288"/>
              <a:gd name="connsiteX86" fmla="*/ 8038538 w 8636594"/>
              <a:gd name="connsiteY86" fmla="*/ 577189 h 6008288"/>
              <a:gd name="connsiteX87" fmla="*/ 8071421 w 8636594"/>
              <a:gd name="connsiteY87" fmla="*/ 540507 h 6008288"/>
              <a:gd name="connsiteX88" fmla="*/ 8104563 w 8636594"/>
              <a:gd name="connsiteY88" fmla="*/ 504132 h 6008288"/>
              <a:gd name="connsiteX89" fmla="*/ 8137967 w 8636594"/>
              <a:gd name="connsiteY89" fmla="*/ 468072 h 6008288"/>
              <a:gd name="connsiteX90" fmla="*/ 8171641 w 8636594"/>
              <a:gd name="connsiteY90" fmla="*/ 432332 h 6008288"/>
              <a:gd name="connsiteX91" fmla="*/ 8205590 w 8636594"/>
              <a:gd name="connsiteY91" fmla="*/ 396920 h 6008288"/>
              <a:gd name="connsiteX92" fmla="*/ 8239820 w 8636594"/>
              <a:gd name="connsiteY92" fmla="*/ 361843 h 6008288"/>
              <a:gd name="connsiteX93" fmla="*/ 8274337 w 8636594"/>
              <a:gd name="connsiteY93" fmla="*/ 327107 h 6008288"/>
              <a:gd name="connsiteX94" fmla="*/ 8309147 w 8636594"/>
              <a:gd name="connsiteY94" fmla="*/ 292718 h 6008288"/>
              <a:gd name="connsiteX95" fmla="*/ 8344256 w 8636594"/>
              <a:gd name="connsiteY95" fmla="*/ 258685 h 6008288"/>
              <a:gd name="connsiteX96" fmla="*/ 8379669 w 8636594"/>
              <a:gd name="connsiteY96" fmla="*/ 225013 h 6008288"/>
              <a:gd name="connsiteX97" fmla="*/ 8415394 w 8636594"/>
              <a:gd name="connsiteY97" fmla="*/ 191709 h 6008288"/>
              <a:gd name="connsiteX98" fmla="*/ 8451434 w 8636594"/>
              <a:gd name="connsiteY98" fmla="*/ 158780 h 6008288"/>
              <a:gd name="connsiteX99" fmla="*/ 8487798 w 8636594"/>
              <a:gd name="connsiteY99" fmla="*/ 126233 h 6008288"/>
              <a:gd name="connsiteX100" fmla="*/ 8524489 w 8636594"/>
              <a:gd name="connsiteY100" fmla="*/ 94075 h 6008288"/>
              <a:gd name="connsiteX101" fmla="*/ 8561515 w 8636594"/>
              <a:gd name="connsiteY101" fmla="*/ 62312 h 6008288"/>
              <a:gd name="connsiteX102" fmla="*/ 8598881 w 8636594"/>
              <a:gd name="connsiteY102" fmla="*/ 30951 h 6008288"/>
              <a:gd name="connsiteX103" fmla="*/ 8636594 w 8636594"/>
              <a:gd name="connsiteY103" fmla="*/ 0 h 6008288"/>
              <a:gd name="connsiteX0" fmla="*/ 8636594 w 8636594"/>
              <a:gd name="connsiteY0" fmla="*/ 0 h 5984588"/>
              <a:gd name="connsiteX1" fmla="*/ 5293 w 8636594"/>
              <a:gd name="connsiteY1" fmla="*/ 0 h 5984588"/>
              <a:gd name="connsiteX2" fmla="*/ 0 w 8636594"/>
              <a:gd name="connsiteY2" fmla="*/ 5587843 h 5984588"/>
              <a:gd name="connsiteX3" fmla="*/ 3882352 w 8636594"/>
              <a:gd name="connsiteY3" fmla="*/ 5984588 h 5984588"/>
              <a:gd name="connsiteX4" fmla="*/ 3921445 w 8636594"/>
              <a:gd name="connsiteY4" fmla="*/ 5960574 h 5984588"/>
              <a:gd name="connsiteX5" fmla="*/ 3960096 w 8636594"/>
              <a:gd name="connsiteY5" fmla="*/ 5936250 h 5984588"/>
              <a:gd name="connsiteX6" fmla="*/ 3998311 w 8636594"/>
              <a:gd name="connsiteY6" fmla="*/ 5911619 h 5984588"/>
              <a:gd name="connsiteX7" fmla="*/ 4036095 w 8636594"/>
              <a:gd name="connsiteY7" fmla="*/ 5886685 h 5984588"/>
              <a:gd name="connsiteX8" fmla="*/ 4073456 w 8636594"/>
              <a:gd name="connsiteY8" fmla="*/ 5861452 h 5984588"/>
              <a:gd name="connsiteX9" fmla="*/ 4110400 w 8636594"/>
              <a:gd name="connsiteY9" fmla="*/ 5835922 h 5984588"/>
              <a:gd name="connsiteX10" fmla="*/ 4146933 w 8636594"/>
              <a:gd name="connsiteY10" fmla="*/ 5810100 h 5984588"/>
              <a:gd name="connsiteX11" fmla="*/ 4183061 w 8636594"/>
              <a:gd name="connsiteY11" fmla="*/ 5783988 h 5984588"/>
              <a:gd name="connsiteX12" fmla="*/ 4218791 w 8636594"/>
              <a:gd name="connsiteY12" fmla="*/ 5757591 h 5984588"/>
              <a:gd name="connsiteX13" fmla="*/ 4254129 w 8636594"/>
              <a:gd name="connsiteY13" fmla="*/ 5730912 h 5984588"/>
              <a:gd name="connsiteX14" fmla="*/ 4289081 w 8636594"/>
              <a:gd name="connsiteY14" fmla="*/ 5703955 h 5984588"/>
              <a:gd name="connsiteX15" fmla="*/ 4323654 w 8636594"/>
              <a:gd name="connsiteY15" fmla="*/ 5676722 h 5984588"/>
              <a:gd name="connsiteX16" fmla="*/ 4357854 w 8636594"/>
              <a:gd name="connsiteY16" fmla="*/ 5649218 h 5984588"/>
              <a:gd name="connsiteX17" fmla="*/ 4391688 w 8636594"/>
              <a:gd name="connsiteY17" fmla="*/ 5621446 h 5984588"/>
              <a:gd name="connsiteX18" fmla="*/ 4425162 w 8636594"/>
              <a:gd name="connsiteY18" fmla="*/ 5593409 h 5984588"/>
              <a:gd name="connsiteX19" fmla="*/ 4458281 w 8636594"/>
              <a:gd name="connsiteY19" fmla="*/ 5565111 h 5984588"/>
              <a:gd name="connsiteX20" fmla="*/ 4491053 w 8636594"/>
              <a:gd name="connsiteY20" fmla="*/ 5536556 h 5984588"/>
              <a:gd name="connsiteX21" fmla="*/ 4523484 w 8636594"/>
              <a:gd name="connsiteY21" fmla="*/ 5507747 h 5984588"/>
              <a:gd name="connsiteX22" fmla="*/ 4555580 w 8636594"/>
              <a:gd name="connsiteY22" fmla="*/ 5478687 h 5984588"/>
              <a:gd name="connsiteX23" fmla="*/ 4587347 w 8636594"/>
              <a:gd name="connsiteY23" fmla="*/ 5449380 h 5984588"/>
              <a:gd name="connsiteX24" fmla="*/ 4618793 w 8636594"/>
              <a:gd name="connsiteY24" fmla="*/ 5419830 h 5984588"/>
              <a:gd name="connsiteX25" fmla="*/ 4649922 w 8636594"/>
              <a:gd name="connsiteY25" fmla="*/ 5390040 h 5984588"/>
              <a:gd name="connsiteX26" fmla="*/ 4680742 w 8636594"/>
              <a:gd name="connsiteY26" fmla="*/ 5360014 h 5984588"/>
              <a:gd name="connsiteX27" fmla="*/ 4711259 w 8636594"/>
              <a:gd name="connsiteY27" fmla="*/ 5329755 h 5984588"/>
              <a:gd name="connsiteX28" fmla="*/ 4741478 w 8636594"/>
              <a:gd name="connsiteY28" fmla="*/ 5299266 h 5984588"/>
              <a:gd name="connsiteX29" fmla="*/ 4771408 w 8636594"/>
              <a:gd name="connsiteY29" fmla="*/ 5268551 h 5984588"/>
              <a:gd name="connsiteX30" fmla="*/ 4801053 w 8636594"/>
              <a:gd name="connsiteY30" fmla="*/ 5237614 h 5984588"/>
              <a:gd name="connsiteX31" fmla="*/ 4830420 w 8636594"/>
              <a:gd name="connsiteY31" fmla="*/ 5206458 h 5984588"/>
              <a:gd name="connsiteX32" fmla="*/ 4859516 w 8636594"/>
              <a:gd name="connsiteY32" fmla="*/ 5175087 h 5984588"/>
              <a:gd name="connsiteX33" fmla="*/ 4888347 w 8636594"/>
              <a:gd name="connsiteY33" fmla="*/ 5143504 h 5984588"/>
              <a:gd name="connsiteX34" fmla="*/ 4916919 w 8636594"/>
              <a:gd name="connsiteY34" fmla="*/ 5111713 h 5984588"/>
              <a:gd name="connsiteX35" fmla="*/ 4945238 w 8636594"/>
              <a:gd name="connsiteY35" fmla="*/ 5079717 h 5984588"/>
              <a:gd name="connsiteX36" fmla="*/ 4973311 w 8636594"/>
              <a:gd name="connsiteY36" fmla="*/ 5047519 h 5984588"/>
              <a:gd name="connsiteX37" fmla="*/ 5001145 w 8636594"/>
              <a:gd name="connsiteY37" fmla="*/ 5015124 h 5984588"/>
              <a:gd name="connsiteX38" fmla="*/ 5028745 w 8636594"/>
              <a:gd name="connsiteY38" fmla="*/ 4982535 h 5984588"/>
              <a:gd name="connsiteX39" fmla="*/ 5056117 w 8636594"/>
              <a:gd name="connsiteY39" fmla="*/ 4949755 h 5984588"/>
              <a:gd name="connsiteX40" fmla="*/ 5083269 w 8636594"/>
              <a:gd name="connsiteY40" fmla="*/ 4916787 h 5984588"/>
              <a:gd name="connsiteX41" fmla="*/ 5110207 w 8636594"/>
              <a:gd name="connsiteY41" fmla="*/ 4883636 h 5984588"/>
              <a:gd name="connsiteX42" fmla="*/ 5136937 w 8636594"/>
              <a:gd name="connsiteY42" fmla="*/ 4850305 h 5984588"/>
              <a:gd name="connsiteX43" fmla="*/ 5163464 w 8636594"/>
              <a:gd name="connsiteY43" fmla="*/ 4816797 h 5984588"/>
              <a:gd name="connsiteX44" fmla="*/ 5215940 w 8636594"/>
              <a:gd name="connsiteY44" fmla="*/ 4749265 h 5984588"/>
              <a:gd name="connsiteX45" fmla="*/ 5267684 w 8636594"/>
              <a:gd name="connsiteY45" fmla="*/ 4681068 h 5984588"/>
              <a:gd name="connsiteX46" fmla="*/ 5318748 w 8636594"/>
              <a:gd name="connsiteY46" fmla="*/ 4612234 h 5984588"/>
              <a:gd name="connsiteX47" fmla="*/ 5369182 w 8636594"/>
              <a:gd name="connsiteY47" fmla="*/ 4542793 h 5984588"/>
              <a:gd name="connsiteX48" fmla="*/ 5419038 w 8636594"/>
              <a:gd name="connsiteY48" fmla="*/ 4472771 h 5984588"/>
              <a:gd name="connsiteX49" fmla="*/ 5468365 w 8636594"/>
              <a:gd name="connsiteY49" fmla="*/ 4402196 h 5984588"/>
              <a:gd name="connsiteX50" fmla="*/ 5517215 w 8636594"/>
              <a:gd name="connsiteY50" fmla="*/ 4331098 h 5984588"/>
              <a:gd name="connsiteX51" fmla="*/ 5565637 w 8636594"/>
              <a:gd name="connsiteY51" fmla="*/ 4259503 h 5984588"/>
              <a:gd name="connsiteX52" fmla="*/ 5613684 w 8636594"/>
              <a:gd name="connsiteY52" fmla="*/ 4187441 h 5984588"/>
              <a:gd name="connsiteX53" fmla="*/ 5685160 w 8636594"/>
              <a:gd name="connsiteY53" fmla="*/ 4078531 h 5984588"/>
              <a:gd name="connsiteX54" fmla="*/ 5756074 w 8636594"/>
              <a:gd name="connsiteY54" fmla="*/ 3968727 h 5984588"/>
              <a:gd name="connsiteX55" fmla="*/ 5873483 w 8636594"/>
              <a:gd name="connsiteY55" fmla="*/ 3783989 h 5984588"/>
              <a:gd name="connsiteX56" fmla="*/ 6203209 w 8636594"/>
              <a:gd name="connsiteY56" fmla="*/ 3258640 h 5984588"/>
              <a:gd name="connsiteX57" fmla="*/ 6299430 w 8636594"/>
              <a:gd name="connsiteY57" fmla="*/ 3107321 h 5984588"/>
              <a:gd name="connsiteX58" fmla="*/ 6372650 w 8636594"/>
              <a:gd name="connsiteY58" fmla="*/ 2993735 h 5984588"/>
              <a:gd name="connsiteX59" fmla="*/ 6453197 w 8636594"/>
              <a:gd name="connsiteY59" fmla="*/ 2869788 h 5984588"/>
              <a:gd name="connsiteX60" fmla="*/ 6564167 w 8636594"/>
              <a:gd name="connsiteY60" fmla="*/ 2696807 h 5984588"/>
              <a:gd name="connsiteX61" fmla="*/ 6976233 w 8636594"/>
              <a:gd name="connsiteY61" fmla="*/ 2045274 h 5984588"/>
              <a:gd name="connsiteX62" fmla="*/ 7086755 w 8636594"/>
              <a:gd name="connsiteY62" fmla="*/ 1872743 h 5984588"/>
              <a:gd name="connsiteX63" fmla="*/ 7170279 w 8636594"/>
              <a:gd name="connsiteY63" fmla="*/ 1744202 h 5984588"/>
              <a:gd name="connsiteX64" fmla="*/ 7226351 w 8636594"/>
              <a:gd name="connsiteY64" fmla="*/ 1659017 h 5984588"/>
              <a:gd name="connsiteX65" fmla="*/ 7282789 w 8636594"/>
              <a:gd name="connsiteY65" fmla="*/ 1574303 h 5984588"/>
              <a:gd name="connsiteX66" fmla="*/ 7339643 w 8636594"/>
              <a:gd name="connsiteY66" fmla="*/ 1490113 h 5984588"/>
              <a:gd name="connsiteX67" fmla="*/ 7396957 w 8636594"/>
              <a:gd name="connsiteY67" fmla="*/ 1406503 h 5984588"/>
              <a:gd name="connsiteX68" fmla="*/ 7454781 w 8636594"/>
              <a:gd name="connsiteY68" fmla="*/ 1323526 h 5984588"/>
              <a:gd name="connsiteX69" fmla="*/ 7513161 w 8636594"/>
              <a:gd name="connsiteY69" fmla="*/ 1241237 h 5984588"/>
              <a:gd name="connsiteX70" fmla="*/ 7572144 w 8636594"/>
              <a:gd name="connsiteY70" fmla="*/ 1159689 h 5984588"/>
              <a:gd name="connsiteX71" fmla="*/ 7601877 w 8636594"/>
              <a:gd name="connsiteY71" fmla="*/ 1119210 h 5984588"/>
              <a:gd name="connsiteX72" fmla="*/ 7631779 w 8636594"/>
              <a:gd name="connsiteY72" fmla="*/ 1078937 h 5984588"/>
              <a:gd name="connsiteX73" fmla="*/ 7661855 w 8636594"/>
              <a:gd name="connsiteY73" fmla="*/ 1038876 h 5984588"/>
              <a:gd name="connsiteX74" fmla="*/ 7692111 w 8636594"/>
              <a:gd name="connsiteY74" fmla="*/ 999035 h 5984588"/>
              <a:gd name="connsiteX75" fmla="*/ 7722554 w 8636594"/>
              <a:gd name="connsiteY75" fmla="*/ 959419 h 5984588"/>
              <a:gd name="connsiteX76" fmla="*/ 7753190 w 8636594"/>
              <a:gd name="connsiteY76" fmla="*/ 920037 h 5984588"/>
              <a:gd name="connsiteX77" fmla="*/ 7784023 w 8636594"/>
              <a:gd name="connsiteY77" fmla="*/ 880894 h 5984588"/>
              <a:gd name="connsiteX78" fmla="*/ 7815061 w 8636594"/>
              <a:gd name="connsiteY78" fmla="*/ 841997 h 5984588"/>
              <a:gd name="connsiteX79" fmla="*/ 7846308 w 8636594"/>
              <a:gd name="connsiteY79" fmla="*/ 803354 h 5984588"/>
              <a:gd name="connsiteX80" fmla="*/ 7877772 w 8636594"/>
              <a:gd name="connsiteY80" fmla="*/ 764970 h 5984588"/>
              <a:gd name="connsiteX81" fmla="*/ 7909458 w 8636594"/>
              <a:gd name="connsiteY81" fmla="*/ 726853 h 5984588"/>
              <a:gd name="connsiteX82" fmla="*/ 7941371 w 8636594"/>
              <a:gd name="connsiteY82" fmla="*/ 689010 h 5984588"/>
              <a:gd name="connsiteX83" fmla="*/ 7973518 w 8636594"/>
              <a:gd name="connsiteY83" fmla="*/ 651447 h 5984588"/>
              <a:gd name="connsiteX84" fmla="*/ 8005905 w 8636594"/>
              <a:gd name="connsiteY84" fmla="*/ 614171 h 5984588"/>
              <a:gd name="connsiteX85" fmla="*/ 8038538 w 8636594"/>
              <a:gd name="connsiteY85" fmla="*/ 577189 h 5984588"/>
              <a:gd name="connsiteX86" fmla="*/ 8071421 w 8636594"/>
              <a:gd name="connsiteY86" fmla="*/ 540507 h 5984588"/>
              <a:gd name="connsiteX87" fmla="*/ 8104563 w 8636594"/>
              <a:gd name="connsiteY87" fmla="*/ 504132 h 5984588"/>
              <a:gd name="connsiteX88" fmla="*/ 8137967 w 8636594"/>
              <a:gd name="connsiteY88" fmla="*/ 468072 h 5984588"/>
              <a:gd name="connsiteX89" fmla="*/ 8171641 w 8636594"/>
              <a:gd name="connsiteY89" fmla="*/ 432332 h 5984588"/>
              <a:gd name="connsiteX90" fmla="*/ 8205590 w 8636594"/>
              <a:gd name="connsiteY90" fmla="*/ 396920 h 5984588"/>
              <a:gd name="connsiteX91" fmla="*/ 8239820 w 8636594"/>
              <a:gd name="connsiteY91" fmla="*/ 361843 h 5984588"/>
              <a:gd name="connsiteX92" fmla="*/ 8274337 w 8636594"/>
              <a:gd name="connsiteY92" fmla="*/ 327107 h 5984588"/>
              <a:gd name="connsiteX93" fmla="*/ 8309147 w 8636594"/>
              <a:gd name="connsiteY93" fmla="*/ 292718 h 5984588"/>
              <a:gd name="connsiteX94" fmla="*/ 8344256 w 8636594"/>
              <a:gd name="connsiteY94" fmla="*/ 258685 h 5984588"/>
              <a:gd name="connsiteX95" fmla="*/ 8379669 w 8636594"/>
              <a:gd name="connsiteY95" fmla="*/ 225013 h 5984588"/>
              <a:gd name="connsiteX96" fmla="*/ 8415394 w 8636594"/>
              <a:gd name="connsiteY96" fmla="*/ 191709 h 5984588"/>
              <a:gd name="connsiteX97" fmla="*/ 8451434 w 8636594"/>
              <a:gd name="connsiteY97" fmla="*/ 158780 h 5984588"/>
              <a:gd name="connsiteX98" fmla="*/ 8487798 w 8636594"/>
              <a:gd name="connsiteY98" fmla="*/ 126233 h 5984588"/>
              <a:gd name="connsiteX99" fmla="*/ 8524489 w 8636594"/>
              <a:gd name="connsiteY99" fmla="*/ 94075 h 5984588"/>
              <a:gd name="connsiteX100" fmla="*/ 8561515 w 8636594"/>
              <a:gd name="connsiteY100" fmla="*/ 62312 h 5984588"/>
              <a:gd name="connsiteX101" fmla="*/ 8598881 w 8636594"/>
              <a:gd name="connsiteY101" fmla="*/ 30951 h 5984588"/>
              <a:gd name="connsiteX102" fmla="*/ 8636594 w 8636594"/>
              <a:gd name="connsiteY102" fmla="*/ 0 h 5984588"/>
              <a:gd name="connsiteX0" fmla="*/ 8636594 w 8636594"/>
              <a:gd name="connsiteY0" fmla="*/ 0 h 5960574"/>
              <a:gd name="connsiteX1" fmla="*/ 5293 w 8636594"/>
              <a:gd name="connsiteY1" fmla="*/ 0 h 5960574"/>
              <a:gd name="connsiteX2" fmla="*/ 0 w 8636594"/>
              <a:gd name="connsiteY2" fmla="*/ 5587843 h 5960574"/>
              <a:gd name="connsiteX3" fmla="*/ 3921445 w 8636594"/>
              <a:gd name="connsiteY3" fmla="*/ 5960574 h 5960574"/>
              <a:gd name="connsiteX4" fmla="*/ 3960096 w 8636594"/>
              <a:gd name="connsiteY4" fmla="*/ 5936250 h 5960574"/>
              <a:gd name="connsiteX5" fmla="*/ 3998311 w 8636594"/>
              <a:gd name="connsiteY5" fmla="*/ 5911619 h 5960574"/>
              <a:gd name="connsiteX6" fmla="*/ 4036095 w 8636594"/>
              <a:gd name="connsiteY6" fmla="*/ 5886685 h 5960574"/>
              <a:gd name="connsiteX7" fmla="*/ 4073456 w 8636594"/>
              <a:gd name="connsiteY7" fmla="*/ 5861452 h 5960574"/>
              <a:gd name="connsiteX8" fmla="*/ 4110400 w 8636594"/>
              <a:gd name="connsiteY8" fmla="*/ 5835922 h 5960574"/>
              <a:gd name="connsiteX9" fmla="*/ 4146933 w 8636594"/>
              <a:gd name="connsiteY9" fmla="*/ 5810100 h 5960574"/>
              <a:gd name="connsiteX10" fmla="*/ 4183061 w 8636594"/>
              <a:gd name="connsiteY10" fmla="*/ 5783988 h 5960574"/>
              <a:gd name="connsiteX11" fmla="*/ 4218791 w 8636594"/>
              <a:gd name="connsiteY11" fmla="*/ 5757591 h 5960574"/>
              <a:gd name="connsiteX12" fmla="*/ 4254129 w 8636594"/>
              <a:gd name="connsiteY12" fmla="*/ 5730912 h 5960574"/>
              <a:gd name="connsiteX13" fmla="*/ 4289081 w 8636594"/>
              <a:gd name="connsiteY13" fmla="*/ 5703955 h 5960574"/>
              <a:gd name="connsiteX14" fmla="*/ 4323654 w 8636594"/>
              <a:gd name="connsiteY14" fmla="*/ 5676722 h 5960574"/>
              <a:gd name="connsiteX15" fmla="*/ 4357854 w 8636594"/>
              <a:gd name="connsiteY15" fmla="*/ 5649218 h 5960574"/>
              <a:gd name="connsiteX16" fmla="*/ 4391688 w 8636594"/>
              <a:gd name="connsiteY16" fmla="*/ 5621446 h 5960574"/>
              <a:gd name="connsiteX17" fmla="*/ 4425162 w 8636594"/>
              <a:gd name="connsiteY17" fmla="*/ 5593409 h 5960574"/>
              <a:gd name="connsiteX18" fmla="*/ 4458281 w 8636594"/>
              <a:gd name="connsiteY18" fmla="*/ 5565111 h 5960574"/>
              <a:gd name="connsiteX19" fmla="*/ 4491053 w 8636594"/>
              <a:gd name="connsiteY19" fmla="*/ 5536556 h 5960574"/>
              <a:gd name="connsiteX20" fmla="*/ 4523484 w 8636594"/>
              <a:gd name="connsiteY20" fmla="*/ 5507747 h 5960574"/>
              <a:gd name="connsiteX21" fmla="*/ 4555580 w 8636594"/>
              <a:gd name="connsiteY21" fmla="*/ 5478687 h 5960574"/>
              <a:gd name="connsiteX22" fmla="*/ 4587347 w 8636594"/>
              <a:gd name="connsiteY22" fmla="*/ 5449380 h 5960574"/>
              <a:gd name="connsiteX23" fmla="*/ 4618793 w 8636594"/>
              <a:gd name="connsiteY23" fmla="*/ 5419830 h 5960574"/>
              <a:gd name="connsiteX24" fmla="*/ 4649922 w 8636594"/>
              <a:gd name="connsiteY24" fmla="*/ 5390040 h 5960574"/>
              <a:gd name="connsiteX25" fmla="*/ 4680742 w 8636594"/>
              <a:gd name="connsiteY25" fmla="*/ 5360014 h 5960574"/>
              <a:gd name="connsiteX26" fmla="*/ 4711259 w 8636594"/>
              <a:gd name="connsiteY26" fmla="*/ 5329755 h 5960574"/>
              <a:gd name="connsiteX27" fmla="*/ 4741478 w 8636594"/>
              <a:gd name="connsiteY27" fmla="*/ 5299266 h 5960574"/>
              <a:gd name="connsiteX28" fmla="*/ 4771408 w 8636594"/>
              <a:gd name="connsiteY28" fmla="*/ 5268551 h 5960574"/>
              <a:gd name="connsiteX29" fmla="*/ 4801053 w 8636594"/>
              <a:gd name="connsiteY29" fmla="*/ 5237614 h 5960574"/>
              <a:gd name="connsiteX30" fmla="*/ 4830420 w 8636594"/>
              <a:gd name="connsiteY30" fmla="*/ 5206458 h 5960574"/>
              <a:gd name="connsiteX31" fmla="*/ 4859516 w 8636594"/>
              <a:gd name="connsiteY31" fmla="*/ 5175087 h 5960574"/>
              <a:gd name="connsiteX32" fmla="*/ 4888347 w 8636594"/>
              <a:gd name="connsiteY32" fmla="*/ 5143504 h 5960574"/>
              <a:gd name="connsiteX33" fmla="*/ 4916919 w 8636594"/>
              <a:gd name="connsiteY33" fmla="*/ 5111713 h 5960574"/>
              <a:gd name="connsiteX34" fmla="*/ 4945238 w 8636594"/>
              <a:gd name="connsiteY34" fmla="*/ 5079717 h 5960574"/>
              <a:gd name="connsiteX35" fmla="*/ 4973311 w 8636594"/>
              <a:gd name="connsiteY35" fmla="*/ 5047519 h 5960574"/>
              <a:gd name="connsiteX36" fmla="*/ 5001145 w 8636594"/>
              <a:gd name="connsiteY36" fmla="*/ 5015124 h 5960574"/>
              <a:gd name="connsiteX37" fmla="*/ 5028745 w 8636594"/>
              <a:gd name="connsiteY37" fmla="*/ 4982535 h 5960574"/>
              <a:gd name="connsiteX38" fmla="*/ 5056117 w 8636594"/>
              <a:gd name="connsiteY38" fmla="*/ 4949755 h 5960574"/>
              <a:gd name="connsiteX39" fmla="*/ 5083269 w 8636594"/>
              <a:gd name="connsiteY39" fmla="*/ 4916787 h 5960574"/>
              <a:gd name="connsiteX40" fmla="*/ 5110207 w 8636594"/>
              <a:gd name="connsiteY40" fmla="*/ 4883636 h 5960574"/>
              <a:gd name="connsiteX41" fmla="*/ 5136937 w 8636594"/>
              <a:gd name="connsiteY41" fmla="*/ 4850305 h 5960574"/>
              <a:gd name="connsiteX42" fmla="*/ 5163464 w 8636594"/>
              <a:gd name="connsiteY42" fmla="*/ 4816797 h 5960574"/>
              <a:gd name="connsiteX43" fmla="*/ 5215940 w 8636594"/>
              <a:gd name="connsiteY43" fmla="*/ 4749265 h 5960574"/>
              <a:gd name="connsiteX44" fmla="*/ 5267684 w 8636594"/>
              <a:gd name="connsiteY44" fmla="*/ 4681068 h 5960574"/>
              <a:gd name="connsiteX45" fmla="*/ 5318748 w 8636594"/>
              <a:gd name="connsiteY45" fmla="*/ 4612234 h 5960574"/>
              <a:gd name="connsiteX46" fmla="*/ 5369182 w 8636594"/>
              <a:gd name="connsiteY46" fmla="*/ 4542793 h 5960574"/>
              <a:gd name="connsiteX47" fmla="*/ 5419038 w 8636594"/>
              <a:gd name="connsiteY47" fmla="*/ 4472771 h 5960574"/>
              <a:gd name="connsiteX48" fmla="*/ 5468365 w 8636594"/>
              <a:gd name="connsiteY48" fmla="*/ 4402196 h 5960574"/>
              <a:gd name="connsiteX49" fmla="*/ 5517215 w 8636594"/>
              <a:gd name="connsiteY49" fmla="*/ 4331098 h 5960574"/>
              <a:gd name="connsiteX50" fmla="*/ 5565637 w 8636594"/>
              <a:gd name="connsiteY50" fmla="*/ 4259503 h 5960574"/>
              <a:gd name="connsiteX51" fmla="*/ 5613684 w 8636594"/>
              <a:gd name="connsiteY51" fmla="*/ 4187441 h 5960574"/>
              <a:gd name="connsiteX52" fmla="*/ 5685160 w 8636594"/>
              <a:gd name="connsiteY52" fmla="*/ 4078531 h 5960574"/>
              <a:gd name="connsiteX53" fmla="*/ 5756074 w 8636594"/>
              <a:gd name="connsiteY53" fmla="*/ 3968727 h 5960574"/>
              <a:gd name="connsiteX54" fmla="*/ 5873483 w 8636594"/>
              <a:gd name="connsiteY54" fmla="*/ 3783989 h 5960574"/>
              <a:gd name="connsiteX55" fmla="*/ 6203209 w 8636594"/>
              <a:gd name="connsiteY55" fmla="*/ 3258640 h 5960574"/>
              <a:gd name="connsiteX56" fmla="*/ 6299430 w 8636594"/>
              <a:gd name="connsiteY56" fmla="*/ 3107321 h 5960574"/>
              <a:gd name="connsiteX57" fmla="*/ 6372650 w 8636594"/>
              <a:gd name="connsiteY57" fmla="*/ 2993735 h 5960574"/>
              <a:gd name="connsiteX58" fmla="*/ 6453197 w 8636594"/>
              <a:gd name="connsiteY58" fmla="*/ 2869788 h 5960574"/>
              <a:gd name="connsiteX59" fmla="*/ 6564167 w 8636594"/>
              <a:gd name="connsiteY59" fmla="*/ 2696807 h 5960574"/>
              <a:gd name="connsiteX60" fmla="*/ 6976233 w 8636594"/>
              <a:gd name="connsiteY60" fmla="*/ 2045274 h 5960574"/>
              <a:gd name="connsiteX61" fmla="*/ 7086755 w 8636594"/>
              <a:gd name="connsiteY61" fmla="*/ 1872743 h 5960574"/>
              <a:gd name="connsiteX62" fmla="*/ 7170279 w 8636594"/>
              <a:gd name="connsiteY62" fmla="*/ 1744202 h 5960574"/>
              <a:gd name="connsiteX63" fmla="*/ 7226351 w 8636594"/>
              <a:gd name="connsiteY63" fmla="*/ 1659017 h 5960574"/>
              <a:gd name="connsiteX64" fmla="*/ 7282789 w 8636594"/>
              <a:gd name="connsiteY64" fmla="*/ 1574303 h 5960574"/>
              <a:gd name="connsiteX65" fmla="*/ 7339643 w 8636594"/>
              <a:gd name="connsiteY65" fmla="*/ 1490113 h 5960574"/>
              <a:gd name="connsiteX66" fmla="*/ 7396957 w 8636594"/>
              <a:gd name="connsiteY66" fmla="*/ 1406503 h 5960574"/>
              <a:gd name="connsiteX67" fmla="*/ 7454781 w 8636594"/>
              <a:gd name="connsiteY67" fmla="*/ 1323526 h 5960574"/>
              <a:gd name="connsiteX68" fmla="*/ 7513161 w 8636594"/>
              <a:gd name="connsiteY68" fmla="*/ 1241237 h 5960574"/>
              <a:gd name="connsiteX69" fmla="*/ 7572144 w 8636594"/>
              <a:gd name="connsiteY69" fmla="*/ 1159689 h 5960574"/>
              <a:gd name="connsiteX70" fmla="*/ 7601877 w 8636594"/>
              <a:gd name="connsiteY70" fmla="*/ 1119210 h 5960574"/>
              <a:gd name="connsiteX71" fmla="*/ 7631779 w 8636594"/>
              <a:gd name="connsiteY71" fmla="*/ 1078937 h 5960574"/>
              <a:gd name="connsiteX72" fmla="*/ 7661855 w 8636594"/>
              <a:gd name="connsiteY72" fmla="*/ 1038876 h 5960574"/>
              <a:gd name="connsiteX73" fmla="*/ 7692111 w 8636594"/>
              <a:gd name="connsiteY73" fmla="*/ 999035 h 5960574"/>
              <a:gd name="connsiteX74" fmla="*/ 7722554 w 8636594"/>
              <a:gd name="connsiteY74" fmla="*/ 959419 h 5960574"/>
              <a:gd name="connsiteX75" fmla="*/ 7753190 w 8636594"/>
              <a:gd name="connsiteY75" fmla="*/ 920037 h 5960574"/>
              <a:gd name="connsiteX76" fmla="*/ 7784023 w 8636594"/>
              <a:gd name="connsiteY76" fmla="*/ 880894 h 5960574"/>
              <a:gd name="connsiteX77" fmla="*/ 7815061 w 8636594"/>
              <a:gd name="connsiteY77" fmla="*/ 841997 h 5960574"/>
              <a:gd name="connsiteX78" fmla="*/ 7846308 w 8636594"/>
              <a:gd name="connsiteY78" fmla="*/ 803354 h 5960574"/>
              <a:gd name="connsiteX79" fmla="*/ 7877772 w 8636594"/>
              <a:gd name="connsiteY79" fmla="*/ 764970 h 5960574"/>
              <a:gd name="connsiteX80" fmla="*/ 7909458 w 8636594"/>
              <a:gd name="connsiteY80" fmla="*/ 726853 h 5960574"/>
              <a:gd name="connsiteX81" fmla="*/ 7941371 w 8636594"/>
              <a:gd name="connsiteY81" fmla="*/ 689010 h 5960574"/>
              <a:gd name="connsiteX82" fmla="*/ 7973518 w 8636594"/>
              <a:gd name="connsiteY82" fmla="*/ 651447 h 5960574"/>
              <a:gd name="connsiteX83" fmla="*/ 8005905 w 8636594"/>
              <a:gd name="connsiteY83" fmla="*/ 614171 h 5960574"/>
              <a:gd name="connsiteX84" fmla="*/ 8038538 w 8636594"/>
              <a:gd name="connsiteY84" fmla="*/ 577189 h 5960574"/>
              <a:gd name="connsiteX85" fmla="*/ 8071421 w 8636594"/>
              <a:gd name="connsiteY85" fmla="*/ 540507 h 5960574"/>
              <a:gd name="connsiteX86" fmla="*/ 8104563 w 8636594"/>
              <a:gd name="connsiteY86" fmla="*/ 504132 h 5960574"/>
              <a:gd name="connsiteX87" fmla="*/ 8137967 w 8636594"/>
              <a:gd name="connsiteY87" fmla="*/ 468072 h 5960574"/>
              <a:gd name="connsiteX88" fmla="*/ 8171641 w 8636594"/>
              <a:gd name="connsiteY88" fmla="*/ 432332 h 5960574"/>
              <a:gd name="connsiteX89" fmla="*/ 8205590 w 8636594"/>
              <a:gd name="connsiteY89" fmla="*/ 396920 h 5960574"/>
              <a:gd name="connsiteX90" fmla="*/ 8239820 w 8636594"/>
              <a:gd name="connsiteY90" fmla="*/ 361843 h 5960574"/>
              <a:gd name="connsiteX91" fmla="*/ 8274337 w 8636594"/>
              <a:gd name="connsiteY91" fmla="*/ 327107 h 5960574"/>
              <a:gd name="connsiteX92" fmla="*/ 8309147 w 8636594"/>
              <a:gd name="connsiteY92" fmla="*/ 292718 h 5960574"/>
              <a:gd name="connsiteX93" fmla="*/ 8344256 w 8636594"/>
              <a:gd name="connsiteY93" fmla="*/ 258685 h 5960574"/>
              <a:gd name="connsiteX94" fmla="*/ 8379669 w 8636594"/>
              <a:gd name="connsiteY94" fmla="*/ 225013 h 5960574"/>
              <a:gd name="connsiteX95" fmla="*/ 8415394 w 8636594"/>
              <a:gd name="connsiteY95" fmla="*/ 191709 h 5960574"/>
              <a:gd name="connsiteX96" fmla="*/ 8451434 w 8636594"/>
              <a:gd name="connsiteY96" fmla="*/ 158780 h 5960574"/>
              <a:gd name="connsiteX97" fmla="*/ 8487798 w 8636594"/>
              <a:gd name="connsiteY97" fmla="*/ 126233 h 5960574"/>
              <a:gd name="connsiteX98" fmla="*/ 8524489 w 8636594"/>
              <a:gd name="connsiteY98" fmla="*/ 94075 h 5960574"/>
              <a:gd name="connsiteX99" fmla="*/ 8561515 w 8636594"/>
              <a:gd name="connsiteY99" fmla="*/ 62312 h 5960574"/>
              <a:gd name="connsiteX100" fmla="*/ 8598881 w 8636594"/>
              <a:gd name="connsiteY100" fmla="*/ 30951 h 5960574"/>
              <a:gd name="connsiteX101" fmla="*/ 8636594 w 8636594"/>
              <a:gd name="connsiteY101" fmla="*/ 0 h 5960574"/>
              <a:gd name="connsiteX0" fmla="*/ 8636594 w 8636594"/>
              <a:gd name="connsiteY0" fmla="*/ 0 h 5936250"/>
              <a:gd name="connsiteX1" fmla="*/ 5293 w 8636594"/>
              <a:gd name="connsiteY1" fmla="*/ 0 h 5936250"/>
              <a:gd name="connsiteX2" fmla="*/ 0 w 8636594"/>
              <a:gd name="connsiteY2" fmla="*/ 5587843 h 5936250"/>
              <a:gd name="connsiteX3" fmla="*/ 3960096 w 8636594"/>
              <a:gd name="connsiteY3" fmla="*/ 5936250 h 5936250"/>
              <a:gd name="connsiteX4" fmla="*/ 3998311 w 8636594"/>
              <a:gd name="connsiteY4" fmla="*/ 5911619 h 5936250"/>
              <a:gd name="connsiteX5" fmla="*/ 4036095 w 8636594"/>
              <a:gd name="connsiteY5" fmla="*/ 5886685 h 5936250"/>
              <a:gd name="connsiteX6" fmla="*/ 4073456 w 8636594"/>
              <a:gd name="connsiteY6" fmla="*/ 5861452 h 5936250"/>
              <a:gd name="connsiteX7" fmla="*/ 4110400 w 8636594"/>
              <a:gd name="connsiteY7" fmla="*/ 5835922 h 5936250"/>
              <a:gd name="connsiteX8" fmla="*/ 4146933 w 8636594"/>
              <a:gd name="connsiteY8" fmla="*/ 5810100 h 5936250"/>
              <a:gd name="connsiteX9" fmla="*/ 4183061 w 8636594"/>
              <a:gd name="connsiteY9" fmla="*/ 5783988 h 5936250"/>
              <a:gd name="connsiteX10" fmla="*/ 4218791 w 8636594"/>
              <a:gd name="connsiteY10" fmla="*/ 5757591 h 5936250"/>
              <a:gd name="connsiteX11" fmla="*/ 4254129 w 8636594"/>
              <a:gd name="connsiteY11" fmla="*/ 5730912 h 5936250"/>
              <a:gd name="connsiteX12" fmla="*/ 4289081 w 8636594"/>
              <a:gd name="connsiteY12" fmla="*/ 5703955 h 5936250"/>
              <a:gd name="connsiteX13" fmla="*/ 4323654 w 8636594"/>
              <a:gd name="connsiteY13" fmla="*/ 5676722 h 5936250"/>
              <a:gd name="connsiteX14" fmla="*/ 4357854 w 8636594"/>
              <a:gd name="connsiteY14" fmla="*/ 5649218 h 5936250"/>
              <a:gd name="connsiteX15" fmla="*/ 4391688 w 8636594"/>
              <a:gd name="connsiteY15" fmla="*/ 5621446 h 5936250"/>
              <a:gd name="connsiteX16" fmla="*/ 4425162 w 8636594"/>
              <a:gd name="connsiteY16" fmla="*/ 5593409 h 5936250"/>
              <a:gd name="connsiteX17" fmla="*/ 4458281 w 8636594"/>
              <a:gd name="connsiteY17" fmla="*/ 5565111 h 5936250"/>
              <a:gd name="connsiteX18" fmla="*/ 4491053 w 8636594"/>
              <a:gd name="connsiteY18" fmla="*/ 5536556 h 5936250"/>
              <a:gd name="connsiteX19" fmla="*/ 4523484 w 8636594"/>
              <a:gd name="connsiteY19" fmla="*/ 5507747 h 5936250"/>
              <a:gd name="connsiteX20" fmla="*/ 4555580 w 8636594"/>
              <a:gd name="connsiteY20" fmla="*/ 5478687 h 5936250"/>
              <a:gd name="connsiteX21" fmla="*/ 4587347 w 8636594"/>
              <a:gd name="connsiteY21" fmla="*/ 5449380 h 5936250"/>
              <a:gd name="connsiteX22" fmla="*/ 4618793 w 8636594"/>
              <a:gd name="connsiteY22" fmla="*/ 5419830 h 5936250"/>
              <a:gd name="connsiteX23" fmla="*/ 4649922 w 8636594"/>
              <a:gd name="connsiteY23" fmla="*/ 5390040 h 5936250"/>
              <a:gd name="connsiteX24" fmla="*/ 4680742 w 8636594"/>
              <a:gd name="connsiteY24" fmla="*/ 5360014 h 5936250"/>
              <a:gd name="connsiteX25" fmla="*/ 4711259 w 8636594"/>
              <a:gd name="connsiteY25" fmla="*/ 5329755 h 5936250"/>
              <a:gd name="connsiteX26" fmla="*/ 4741478 w 8636594"/>
              <a:gd name="connsiteY26" fmla="*/ 5299266 h 5936250"/>
              <a:gd name="connsiteX27" fmla="*/ 4771408 w 8636594"/>
              <a:gd name="connsiteY27" fmla="*/ 5268551 h 5936250"/>
              <a:gd name="connsiteX28" fmla="*/ 4801053 w 8636594"/>
              <a:gd name="connsiteY28" fmla="*/ 5237614 h 5936250"/>
              <a:gd name="connsiteX29" fmla="*/ 4830420 w 8636594"/>
              <a:gd name="connsiteY29" fmla="*/ 5206458 h 5936250"/>
              <a:gd name="connsiteX30" fmla="*/ 4859516 w 8636594"/>
              <a:gd name="connsiteY30" fmla="*/ 5175087 h 5936250"/>
              <a:gd name="connsiteX31" fmla="*/ 4888347 w 8636594"/>
              <a:gd name="connsiteY31" fmla="*/ 5143504 h 5936250"/>
              <a:gd name="connsiteX32" fmla="*/ 4916919 w 8636594"/>
              <a:gd name="connsiteY32" fmla="*/ 5111713 h 5936250"/>
              <a:gd name="connsiteX33" fmla="*/ 4945238 w 8636594"/>
              <a:gd name="connsiteY33" fmla="*/ 5079717 h 5936250"/>
              <a:gd name="connsiteX34" fmla="*/ 4973311 w 8636594"/>
              <a:gd name="connsiteY34" fmla="*/ 5047519 h 5936250"/>
              <a:gd name="connsiteX35" fmla="*/ 5001145 w 8636594"/>
              <a:gd name="connsiteY35" fmla="*/ 5015124 h 5936250"/>
              <a:gd name="connsiteX36" fmla="*/ 5028745 w 8636594"/>
              <a:gd name="connsiteY36" fmla="*/ 4982535 h 5936250"/>
              <a:gd name="connsiteX37" fmla="*/ 5056117 w 8636594"/>
              <a:gd name="connsiteY37" fmla="*/ 4949755 h 5936250"/>
              <a:gd name="connsiteX38" fmla="*/ 5083269 w 8636594"/>
              <a:gd name="connsiteY38" fmla="*/ 4916787 h 5936250"/>
              <a:gd name="connsiteX39" fmla="*/ 5110207 w 8636594"/>
              <a:gd name="connsiteY39" fmla="*/ 4883636 h 5936250"/>
              <a:gd name="connsiteX40" fmla="*/ 5136937 w 8636594"/>
              <a:gd name="connsiteY40" fmla="*/ 4850305 h 5936250"/>
              <a:gd name="connsiteX41" fmla="*/ 5163464 w 8636594"/>
              <a:gd name="connsiteY41" fmla="*/ 4816797 h 5936250"/>
              <a:gd name="connsiteX42" fmla="*/ 5215940 w 8636594"/>
              <a:gd name="connsiteY42" fmla="*/ 4749265 h 5936250"/>
              <a:gd name="connsiteX43" fmla="*/ 5267684 w 8636594"/>
              <a:gd name="connsiteY43" fmla="*/ 4681068 h 5936250"/>
              <a:gd name="connsiteX44" fmla="*/ 5318748 w 8636594"/>
              <a:gd name="connsiteY44" fmla="*/ 4612234 h 5936250"/>
              <a:gd name="connsiteX45" fmla="*/ 5369182 w 8636594"/>
              <a:gd name="connsiteY45" fmla="*/ 4542793 h 5936250"/>
              <a:gd name="connsiteX46" fmla="*/ 5419038 w 8636594"/>
              <a:gd name="connsiteY46" fmla="*/ 4472771 h 5936250"/>
              <a:gd name="connsiteX47" fmla="*/ 5468365 w 8636594"/>
              <a:gd name="connsiteY47" fmla="*/ 4402196 h 5936250"/>
              <a:gd name="connsiteX48" fmla="*/ 5517215 w 8636594"/>
              <a:gd name="connsiteY48" fmla="*/ 4331098 h 5936250"/>
              <a:gd name="connsiteX49" fmla="*/ 5565637 w 8636594"/>
              <a:gd name="connsiteY49" fmla="*/ 4259503 h 5936250"/>
              <a:gd name="connsiteX50" fmla="*/ 5613684 w 8636594"/>
              <a:gd name="connsiteY50" fmla="*/ 4187441 h 5936250"/>
              <a:gd name="connsiteX51" fmla="*/ 5685160 w 8636594"/>
              <a:gd name="connsiteY51" fmla="*/ 4078531 h 5936250"/>
              <a:gd name="connsiteX52" fmla="*/ 5756074 w 8636594"/>
              <a:gd name="connsiteY52" fmla="*/ 3968727 h 5936250"/>
              <a:gd name="connsiteX53" fmla="*/ 5873483 w 8636594"/>
              <a:gd name="connsiteY53" fmla="*/ 3783989 h 5936250"/>
              <a:gd name="connsiteX54" fmla="*/ 6203209 w 8636594"/>
              <a:gd name="connsiteY54" fmla="*/ 3258640 h 5936250"/>
              <a:gd name="connsiteX55" fmla="*/ 6299430 w 8636594"/>
              <a:gd name="connsiteY55" fmla="*/ 3107321 h 5936250"/>
              <a:gd name="connsiteX56" fmla="*/ 6372650 w 8636594"/>
              <a:gd name="connsiteY56" fmla="*/ 2993735 h 5936250"/>
              <a:gd name="connsiteX57" fmla="*/ 6453197 w 8636594"/>
              <a:gd name="connsiteY57" fmla="*/ 2869788 h 5936250"/>
              <a:gd name="connsiteX58" fmla="*/ 6564167 w 8636594"/>
              <a:gd name="connsiteY58" fmla="*/ 2696807 h 5936250"/>
              <a:gd name="connsiteX59" fmla="*/ 6976233 w 8636594"/>
              <a:gd name="connsiteY59" fmla="*/ 2045274 h 5936250"/>
              <a:gd name="connsiteX60" fmla="*/ 7086755 w 8636594"/>
              <a:gd name="connsiteY60" fmla="*/ 1872743 h 5936250"/>
              <a:gd name="connsiteX61" fmla="*/ 7170279 w 8636594"/>
              <a:gd name="connsiteY61" fmla="*/ 1744202 h 5936250"/>
              <a:gd name="connsiteX62" fmla="*/ 7226351 w 8636594"/>
              <a:gd name="connsiteY62" fmla="*/ 1659017 h 5936250"/>
              <a:gd name="connsiteX63" fmla="*/ 7282789 w 8636594"/>
              <a:gd name="connsiteY63" fmla="*/ 1574303 h 5936250"/>
              <a:gd name="connsiteX64" fmla="*/ 7339643 w 8636594"/>
              <a:gd name="connsiteY64" fmla="*/ 1490113 h 5936250"/>
              <a:gd name="connsiteX65" fmla="*/ 7396957 w 8636594"/>
              <a:gd name="connsiteY65" fmla="*/ 1406503 h 5936250"/>
              <a:gd name="connsiteX66" fmla="*/ 7454781 w 8636594"/>
              <a:gd name="connsiteY66" fmla="*/ 1323526 h 5936250"/>
              <a:gd name="connsiteX67" fmla="*/ 7513161 w 8636594"/>
              <a:gd name="connsiteY67" fmla="*/ 1241237 h 5936250"/>
              <a:gd name="connsiteX68" fmla="*/ 7572144 w 8636594"/>
              <a:gd name="connsiteY68" fmla="*/ 1159689 h 5936250"/>
              <a:gd name="connsiteX69" fmla="*/ 7601877 w 8636594"/>
              <a:gd name="connsiteY69" fmla="*/ 1119210 h 5936250"/>
              <a:gd name="connsiteX70" fmla="*/ 7631779 w 8636594"/>
              <a:gd name="connsiteY70" fmla="*/ 1078937 h 5936250"/>
              <a:gd name="connsiteX71" fmla="*/ 7661855 w 8636594"/>
              <a:gd name="connsiteY71" fmla="*/ 1038876 h 5936250"/>
              <a:gd name="connsiteX72" fmla="*/ 7692111 w 8636594"/>
              <a:gd name="connsiteY72" fmla="*/ 999035 h 5936250"/>
              <a:gd name="connsiteX73" fmla="*/ 7722554 w 8636594"/>
              <a:gd name="connsiteY73" fmla="*/ 959419 h 5936250"/>
              <a:gd name="connsiteX74" fmla="*/ 7753190 w 8636594"/>
              <a:gd name="connsiteY74" fmla="*/ 920037 h 5936250"/>
              <a:gd name="connsiteX75" fmla="*/ 7784023 w 8636594"/>
              <a:gd name="connsiteY75" fmla="*/ 880894 h 5936250"/>
              <a:gd name="connsiteX76" fmla="*/ 7815061 w 8636594"/>
              <a:gd name="connsiteY76" fmla="*/ 841997 h 5936250"/>
              <a:gd name="connsiteX77" fmla="*/ 7846308 w 8636594"/>
              <a:gd name="connsiteY77" fmla="*/ 803354 h 5936250"/>
              <a:gd name="connsiteX78" fmla="*/ 7877772 w 8636594"/>
              <a:gd name="connsiteY78" fmla="*/ 764970 h 5936250"/>
              <a:gd name="connsiteX79" fmla="*/ 7909458 w 8636594"/>
              <a:gd name="connsiteY79" fmla="*/ 726853 h 5936250"/>
              <a:gd name="connsiteX80" fmla="*/ 7941371 w 8636594"/>
              <a:gd name="connsiteY80" fmla="*/ 689010 h 5936250"/>
              <a:gd name="connsiteX81" fmla="*/ 7973518 w 8636594"/>
              <a:gd name="connsiteY81" fmla="*/ 651447 h 5936250"/>
              <a:gd name="connsiteX82" fmla="*/ 8005905 w 8636594"/>
              <a:gd name="connsiteY82" fmla="*/ 614171 h 5936250"/>
              <a:gd name="connsiteX83" fmla="*/ 8038538 w 8636594"/>
              <a:gd name="connsiteY83" fmla="*/ 577189 h 5936250"/>
              <a:gd name="connsiteX84" fmla="*/ 8071421 w 8636594"/>
              <a:gd name="connsiteY84" fmla="*/ 540507 h 5936250"/>
              <a:gd name="connsiteX85" fmla="*/ 8104563 w 8636594"/>
              <a:gd name="connsiteY85" fmla="*/ 504132 h 5936250"/>
              <a:gd name="connsiteX86" fmla="*/ 8137967 w 8636594"/>
              <a:gd name="connsiteY86" fmla="*/ 468072 h 5936250"/>
              <a:gd name="connsiteX87" fmla="*/ 8171641 w 8636594"/>
              <a:gd name="connsiteY87" fmla="*/ 432332 h 5936250"/>
              <a:gd name="connsiteX88" fmla="*/ 8205590 w 8636594"/>
              <a:gd name="connsiteY88" fmla="*/ 396920 h 5936250"/>
              <a:gd name="connsiteX89" fmla="*/ 8239820 w 8636594"/>
              <a:gd name="connsiteY89" fmla="*/ 361843 h 5936250"/>
              <a:gd name="connsiteX90" fmla="*/ 8274337 w 8636594"/>
              <a:gd name="connsiteY90" fmla="*/ 327107 h 5936250"/>
              <a:gd name="connsiteX91" fmla="*/ 8309147 w 8636594"/>
              <a:gd name="connsiteY91" fmla="*/ 292718 h 5936250"/>
              <a:gd name="connsiteX92" fmla="*/ 8344256 w 8636594"/>
              <a:gd name="connsiteY92" fmla="*/ 258685 h 5936250"/>
              <a:gd name="connsiteX93" fmla="*/ 8379669 w 8636594"/>
              <a:gd name="connsiteY93" fmla="*/ 225013 h 5936250"/>
              <a:gd name="connsiteX94" fmla="*/ 8415394 w 8636594"/>
              <a:gd name="connsiteY94" fmla="*/ 191709 h 5936250"/>
              <a:gd name="connsiteX95" fmla="*/ 8451434 w 8636594"/>
              <a:gd name="connsiteY95" fmla="*/ 158780 h 5936250"/>
              <a:gd name="connsiteX96" fmla="*/ 8487798 w 8636594"/>
              <a:gd name="connsiteY96" fmla="*/ 126233 h 5936250"/>
              <a:gd name="connsiteX97" fmla="*/ 8524489 w 8636594"/>
              <a:gd name="connsiteY97" fmla="*/ 94075 h 5936250"/>
              <a:gd name="connsiteX98" fmla="*/ 8561515 w 8636594"/>
              <a:gd name="connsiteY98" fmla="*/ 62312 h 5936250"/>
              <a:gd name="connsiteX99" fmla="*/ 8598881 w 8636594"/>
              <a:gd name="connsiteY99" fmla="*/ 30951 h 5936250"/>
              <a:gd name="connsiteX100" fmla="*/ 8636594 w 8636594"/>
              <a:gd name="connsiteY100" fmla="*/ 0 h 5936250"/>
              <a:gd name="connsiteX0" fmla="*/ 8636594 w 8636594"/>
              <a:gd name="connsiteY0" fmla="*/ 0 h 5911619"/>
              <a:gd name="connsiteX1" fmla="*/ 5293 w 8636594"/>
              <a:gd name="connsiteY1" fmla="*/ 0 h 5911619"/>
              <a:gd name="connsiteX2" fmla="*/ 0 w 8636594"/>
              <a:gd name="connsiteY2" fmla="*/ 5587843 h 5911619"/>
              <a:gd name="connsiteX3" fmla="*/ 3998311 w 8636594"/>
              <a:gd name="connsiteY3" fmla="*/ 5911619 h 5911619"/>
              <a:gd name="connsiteX4" fmla="*/ 4036095 w 8636594"/>
              <a:gd name="connsiteY4" fmla="*/ 5886685 h 5911619"/>
              <a:gd name="connsiteX5" fmla="*/ 4073456 w 8636594"/>
              <a:gd name="connsiteY5" fmla="*/ 5861452 h 5911619"/>
              <a:gd name="connsiteX6" fmla="*/ 4110400 w 8636594"/>
              <a:gd name="connsiteY6" fmla="*/ 5835922 h 5911619"/>
              <a:gd name="connsiteX7" fmla="*/ 4146933 w 8636594"/>
              <a:gd name="connsiteY7" fmla="*/ 5810100 h 5911619"/>
              <a:gd name="connsiteX8" fmla="*/ 4183061 w 8636594"/>
              <a:gd name="connsiteY8" fmla="*/ 5783988 h 5911619"/>
              <a:gd name="connsiteX9" fmla="*/ 4218791 w 8636594"/>
              <a:gd name="connsiteY9" fmla="*/ 5757591 h 5911619"/>
              <a:gd name="connsiteX10" fmla="*/ 4254129 w 8636594"/>
              <a:gd name="connsiteY10" fmla="*/ 5730912 h 5911619"/>
              <a:gd name="connsiteX11" fmla="*/ 4289081 w 8636594"/>
              <a:gd name="connsiteY11" fmla="*/ 5703955 h 5911619"/>
              <a:gd name="connsiteX12" fmla="*/ 4323654 w 8636594"/>
              <a:gd name="connsiteY12" fmla="*/ 5676722 h 5911619"/>
              <a:gd name="connsiteX13" fmla="*/ 4357854 w 8636594"/>
              <a:gd name="connsiteY13" fmla="*/ 5649218 h 5911619"/>
              <a:gd name="connsiteX14" fmla="*/ 4391688 w 8636594"/>
              <a:gd name="connsiteY14" fmla="*/ 5621446 h 5911619"/>
              <a:gd name="connsiteX15" fmla="*/ 4425162 w 8636594"/>
              <a:gd name="connsiteY15" fmla="*/ 5593409 h 5911619"/>
              <a:gd name="connsiteX16" fmla="*/ 4458281 w 8636594"/>
              <a:gd name="connsiteY16" fmla="*/ 5565111 h 5911619"/>
              <a:gd name="connsiteX17" fmla="*/ 4491053 w 8636594"/>
              <a:gd name="connsiteY17" fmla="*/ 5536556 h 5911619"/>
              <a:gd name="connsiteX18" fmla="*/ 4523484 w 8636594"/>
              <a:gd name="connsiteY18" fmla="*/ 5507747 h 5911619"/>
              <a:gd name="connsiteX19" fmla="*/ 4555580 w 8636594"/>
              <a:gd name="connsiteY19" fmla="*/ 5478687 h 5911619"/>
              <a:gd name="connsiteX20" fmla="*/ 4587347 w 8636594"/>
              <a:gd name="connsiteY20" fmla="*/ 5449380 h 5911619"/>
              <a:gd name="connsiteX21" fmla="*/ 4618793 w 8636594"/>
              <a:gd name="connsiteY21" fmla="*/ 5419830 h 5911619"/>
              <a:gd name="connsiteX22" fmla="*/ 4649922 w 8636594"/>
              <a:gd name="connsiteY22" fmla="*/ 5390040 h 5911619"/>
              <a:gd name="connsiteX23" fmla="*/ 4680742 w 8636594"/>
              <a:gd name="connsiteY23" fmla="*/ 5360014 h 5911619"/>
              <a:gd name="connsiteX24" fmla="*/ 4711259 w 8636594"/>
              <a:gd name="connsiteY24" fmla="*/ 5329755 h 5911619"/>
              <a:gd name="connsiteX25" fmla="*/ 4741478 w 8636594"/>
              <a:gd name="connsiteY25" fmla="*/ 5299266 h 5911619"/>
              <a:gd name="connsiteX26" fmla="*/ 4771408 w 8636594"/>
              <a:gd name="connsiteY26" fmla="*/ 5268551 h 5911619"/>
              <a:gd name="connsiteX27" fmla="*/ 4801053 w 8636594"/>
              <a:gd name="connsiteY27" fmla="*/ 5237614 h 5911619"/>
              <a:gd name="connsiteX28" fmla="*/ 4830420 w 8636594"/>
              <a:gd name="connsiteY28" fmla="*/ 5206458 h 5911619"/>
              <a:gd name="connsiteX29" fmla="*/ 4859516 w 8636594"/>
              <a:gd name="connsiteY29" fmla="*/ 5175087 h 5911619"/>
              <a:gd name="connsiteX30" fmla="*/ 4888347 w 8636594"/>
              <a:gd name="connsiteY30" fmla="*/ 5143504 h 5911619"/>
              <a:gd name="connsiteX31" fmla="*/ 4916919 w 8636594"/>
              <a:gd name="connsiteY31" fmla="*/ 5111713 h 5911619"/>
              <a:gd name="connsiteX32" fmla="*/ 4945238 w 8636594"/>
              <a:gd name="connsiteY32" fmla="*/ 5079717 h 5911619"/>
              <a:gd name="connsiteX33" fmla="*/ 4973311 w 8636594"/>
              <a:gd name="connsiteY33" fmla="*/ 5047519 h 5911619"/>
              <a:gd name="connsiteX34" fmla="*/ 5001145 w 8636594"/>
              <a:gd name="connsiteY34" fmla="*/ 5015124 h 5911619"/>
              <a:gd name="connsiteX35" fmla="*/ 5028745 w 8636594"/>
              <a:gd name="connsiteY35" fmla="*/ 4982535 h 5911619"/>
              <a:gd name="connsiteX36" fmla="*/ 5056117 w 8636594"/>
              <a:gd name="connsiteY36" fmla="*/ 4949755 h 5911619"/>
              <a:gd name="connsiteX37" fmla="*/ 5083269 w 8636594"/>
              <a:gd name="connsiteY37" fmla="*/ 4916787 h 5911619"/>
              <a:gd name="connsiteX38" fmla="*/ 5110207 w 8636594"/>
              <a:gd name="connsiteY38" fmla="*/ 4883636 h 5911619"/>
              <a:gd name="connsiteX39" fmla="*/ 5136937 w 8636594"/>
              <a:gd name="connsiteY39" fmla="*/ 4850305 h 5911619"/>
              <a:gd name="connsiteX40" fmla="*/ 5163464 w 8636594"/>
              <a:gd name="connsiteY40" fmla="*/ 4816797 h 5911619"/>
              <a:gd name="connsiteX41" fmla="*/ 5215940 w 8636594"/>
              <a:gd name="connsiteY41" fmla="*/ 4749265 h 5911619"/>
              <a:gd name="connsiteX42" fmla="*/ 5267684 w 8636594"/>
              <a:gd name="connsiteY42" fmla="*/ 4681068 h 5911619"/>
              <a:gd name="connsiteX43" fmla="*/ 5318748 w 8636594"/>
              <a:gd name="connsiteY43" fmla="*/ 4612234 h 5911619"/>
              <a:gd name="connsiteX44" fmla="*/ 5369182 w 8636594"/>
              <a:gd name="connsiteY44" fmla="*/ 4542793 h 5911619"/>
              <a:gd name="connsiteX45" fmla="*/ 5419038 w 8636594"/>
              <a:gd name="connsiteY45" fmla="*/ 4472771 h 5911619"/>
              <a:gd name="connsiteX46" fmla="*/ 5468365 w 8636594"/>
              <a:gd name="connsiteY46" fmla="*/ 4402196 h 5911619"/>
              <a:gd name="connsiteX47" fmla="*/ 5517215 w 8636594"/>
              <a:gd name="connsiteY47" fmla="*/ 4331098 h 5911619"/>
              <a:gd name="connsiteX48" fmla="*/ 5565637 w 8636594"/>
              <a:gd name="connsiteY48" fmla="*/ 4259503 h 5911619"/>
              <a:gd name="connsiteX49" fmla="*/ 5613684 w 8636594"/>
              <a:gd name="connsiteY49" fmla="*/ 4187441 h 5911619"/>
              <a:gd name="connsiteX50" fmla="*/ 5685160 w 8636594"/>
              <a:gd name="connsiteY50" fmla="*/ 4078531 h 5911619"/>
              <a:gd name="connsiteX51" fmla="*/ 5756074 w 8636594"/>
              <a:gd name="connsiteY51" fmla="*/ 3968727 h 5911619"/>
              <a:gd name="connsiteX52" fmla="*/ 5873483 w 8636594"/>
              <a:gd name="connsiteY52" fmla="*/ 3783989 h 5911619"/>
              <a:gd name="connsiteX53" fmla="*/ 6203209 w 8636594"/>
              <a:gd name="connsiteY53" fmla="*/ 3258640 h 5911619"/>
              <a:gd name="connsiteX54" fmla="*/ 6299430 w 8636594"/>
              <a:gd name="connsiteY54" fmla="*/ 3107321 h 5911619"/>
              <a:gd name="connsiteX55" fmla="*/ 6372650 w 8636594"/>
              <a:gd name="connsiteY55" fmla="*/ 2993735 h 5911619"/>
              <a:gd name="connsiteX56" fmla="*/ 6453197 w 8636594"/>
              <a:gd name="connsiteY56" fmla="*/ 2869788 h 5911619"/>
              <a:gd name="connsiteX57" fmla="*/ 6564167 w 8636594"/>
              <a:gd name="connsiteY57" fmla="*/ 2696807 h 5911619"/>
              <a:gd name="connsiteX58" fmla="*/ 6976233 w 8636594"/>
              <a:gd name="connsiteY58" fmla="*/ 2045274 h 5911619"/>
              <a:gd name="connsiteX59" fmla="*/ 7086755 w 8636594"/>
              <a:gd name="connsiteY59" fmla="*/ 1872743 h 5911619"/>
              <a:gd name="connsiteX60" fmla="*/ 7170279 w 8636594"/>
              <a:gd name="connsiteY60" fmla="*/ 1744202 h 5911619"/>
              <a:gd name="connsiteX61" fmla="*/ 7226351 w 8636594"/>
              <a:gd name="connsiteY61" fmla="*/ 1659017 h 5911619"/>
              <a:gd name="connsiteX62" fmla="*/ 7282789 w 8636594"/>
              <a:gd name="connsiteY62" fmla="*/ 1574303 h 5911619"/>
              <a:gd name="connsiteX63" fmla="*/ 7339643 w 8636594"/>
              <a:gd name="connsiteY63" fmla="*/ 1490113 h 5911619"/>
              <a:gd name="connsiteX64" fmla="*/ 7396957 w 8636594"/>
              <a:gd name="connsiteY64" fmla="*/ 1406503 h 5911619"/>
              <a:gd name="connsiteX65" fmla="*/ 7454781 w 8636594"/>
              <a:gd name="connsiteY65" fmla="*/ 1323526 h 5911619"/>
              <a:gd name="connsiteX66" fmla="*/ 7513161 w 8636594"/>
              <a:gd name="connsiteY66" fmla="*/ 1241237 h 5911619"/>
              <a:gd name="connsiteX67" fmla="*/ 7572144 w 8636594"/>
              <a:gd name="connsiteY67" fmla="*/ 1159689 h 5911619"/>
              <a:gd name="connsiteX68" fmla="*/ 7601877 w 8636594"/>
              <a:gd name="connsiteY68" fmla="*/ 1119210 h 5911619"/>
              <a:gd name="connsiteX69" fmla="*/ 7631779 w 8636594"/>
              <a:gd name="connsiteY69" fmla="*/ 1078937 h 5911619"/>
              <a:gd name="connsiteX70" fmla="*/ 7661855 w 8636594"/>
              <a:gd name="connsiteY70" fmla="*/ 1038876 h 5911619"/>
              <a:gd name="connsiteX71" fmla="*/ 7692111 w 8636594"/>
              <a:gd name="connsiteY71" fmla="*/ 999035 h 5911619"/>
              <a:gd name="connsiteX72" fmla="*/ 7722554 w 8636594"/>
              <a:gd name="connsiteY72" fmla="*/ 959419 h 5911619"/>
              <a:gd name="connsiteX73" fmla="*/ 7753190 w 8636594"/>
              <a:gd name="connsiteY73" fmla="*/ 920037 h 5911619"/>
              <a:gd name="connsiteX74" fmla="*/ 7784023 w 8636594"/>
              <a:gd name="connsiteY74" fmla="*/ 880894 h 5911619"/>
              <a:gd name="connsiteX75" fmla="*/ 7815061 w 8636594"/>
              <a:gd name="connsiteY75" fmla="*/ 841997 h 5911619"/>
              <a:gd name="connsiteX76" fmla="*/ 7846308 w 8636594"/>
              <a:gd name="connsiteY76" fmla="*/ 803354 h 5911619"/>
              <a:gd name="connsiteX77" fmla="*/ 7877772 w 8636594"/>
              <a:gd name="connsiteY77" fmla="*/ 764970 h 5911619"/>
              <a:gd name="connsiteX78" fmla="*/ 7909458 w 8636594"/>
              <a:gd name="connsiteY78" fmla="*/ 726853 h 5911619"/>
              <a:gd name="connsiteX79" fmla="*/ 7941371 w 8636594"/>
              <a:gd name="connsiteY79" fmla="*/ 689010 h 5911619"/>
              <a:gd name="connsiteX80" fmla="*/ 7973518 w 8636594"/>
              <a:gd name="connsiteY80" fmla="*/ 651447 h 5911619"/>
              <a:gd name="connsiteX81" fmla="*/ 8005905 w 8636594"/>
              <a:gd name="connsiteY81" fmla="*/ 614171 h 5911619"/>
              <a:gd name="connsiteX82" fmla="*/ 8038538 w 8636594"/>
              <a:gd name="connsiteY82" fmla="*/ 577189 h 5911619"/>
              <a:gd name="connsiteX83" fmla="*/ 8071421 w 8636594"/>
              <a:gd name="connsiteY83" fmla="*/ 540507 h 5911619"/>
              <a:gd name="connsiteX84" fmla="*/ 8104563 w 8636594"/>
              <a:gd name="connsiteY84" fmla="*/ 504132 h 5911619"/>
              <a:gd name="connsiteX85" fmla="*/ 8137967 w 8636594"/>
              <a:gd name="connsiteY85" fmla="*/ 468072 h 5911619"/>
              <a:gd name="connsiteX86" fmla="*/ 8171641 w 8636594"/>
              <a:gd name="connsiteY86" fmla="*/ 432332 h 5911619"/>
              <a:gd name="connsiteX87" fmla="*/ 8205590 w 8636594"/>
              <a:gd name="connsiteY87" fmla="*/ 396920 h 5911619"/>
              <a:gd name="connsiteX88" fmla="*/ 8239820 w 8636594"/>
              <a:gd name="connsiteY88" fmla="*/ 361843 h 5911619"/>
              <a:gd name="connsiteX89" fmla="*/ 8274337 w 8636594"/>
              <a:gd name="connsiteY89" fmla="*/ 327107 h 5911619"/>
              <a:gd name="connsiteX90" fmla="*/ 8309147 w 8636594"/>
              <a:gd name="connsiteY90" fmla="*/ 292718 h 5911619"/>
              <a:gd name="connsiteX91" fmla="*/ 8344256 w 8636594"/>
              <a:gd name="connsiteY91" fmla="*/ 258685 h 5911619"/>
              <a:gd name="connsiteX92" fmla="*/ 8379669 w 8636594"/>
              <a:gd name="connsiteY92" fmla="*/ 225013 h 5911619"/>
              <a:gd name="connsiteX93" fmla="*/ 8415394 w 8636594"/>
              <a:gd name="connsiteY93" fmla="*/ 191709 h 5911619"/>
              <a:gd name="connsiteX94" fmla="*/ 8451434 w 8636594"/>
              <a:gd name="connsiteY94" fmla="*/ 158780 h 5911619"/>
              <a:gd name="connsiteX95" fmla="*/ 8487798 w 8636594"/>
              <a:gd name="connsiteY95" fmla="*/ 126233 h 5911619"/>
              <a:gd name="connsiteX96" fmla="*/ 8524489 w 8636594"/>
              <a:gd name="connsiteY96" fmla="*/ 94075 h 5911619"/>
              <a:gd name="connsiteX97" fmla="*/ 8561515 w 8636594"/>
              <a:gd name="connsiteY97" fmla="*/ 62312 h 5911619"/>
              <a:gd name="connsiteX98" fmla="*/ 8598881 w 8636594"/>
              <a:gd name="connsiteY98" fmla="*/ 30951 h 5911619"/>
              <a:gd name="connsiteX99" fmla="*/ 8636594 w 8636594"/>
              <a:gd name="connsiteY99" fmla="*/ 0 h 5911619"/>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073456 w 8636594"/>
              <a:gd name="connsiteY4" fmla="*/ 5861452 h 5886685"/>
              <a:gd name="connsiteX5" fmla="*/ 4110400 w 8636594"/>
              <a:gd name="connsiteY5" fmla="*/ 5835922 h 5886685"/>
              <a:gd name="connsiteX6" fmla="*/ 4146933 w 8636594"/>
              <a:gd name="connsiteY6" fmla="*/ 5810100 h 5886685"/>
              <a:gd name="connsiteX7" fmla="*/ 4183061 w 8636594"/>
              <a:gd name="connsiteY7" fmla="*/ 5783988 h 5886685"/>
              <a:gd name="connsiteX8" fmla="*/ 4218791 w 8636594"/>
              <a:gd name="connsiteY8" fmla="*/ 5757591 h 5886685"/>
              <a:gd name="connsiteX9" fmla="*/ 4254129 w 8636594"/>
              <a:gd name="connsiteY9" fmla="*/ 5730912 h 5886685"/>
              <a:gd name="connsiteX10" fmla="*/ 4289081 w 8636594"/>
              <a:gd name="connsiteY10" fmla="*/ 5703955 h 5886685"/>
              <a:gd name="connsiteX11" fmla="*/ 4323654 w 8636594"/>
              <a:gd name="connsiteY11" fmla="*/ 5676722 h 5886685"/>
              <a:gd name="connsiteX12" fmla="*/ 4357854 w 8636594"/>
              <a:gd name="connsiteY12" fmla="*/ 5649218 h 5886685"/>
              <a:gd name="connsiteX13" fmla="*/ 4391688 w 8636594"/>
              <a:gd name="connsiteY13" fmla="*/ 5621446 h 5886685"/>
              <a:gd name="connsiteX14" fmla="*/ 4425162 w 8636594"/>
              <a:gd name="connsiteY14" fmla="*/ 5593409 h 5886685"/>
              <a:gd name="connsiteX15" fmla="*/ 4458281 w 8636594"/>
              <a:gd name="connsiteY15" fmla="*/ 5565111 h 5886685"/>
              <a:gd name="connsiteX16" fmla="*/ 4491053 w 8636594"/>
              <a:gd name="connsiteY16" fmla="*/ 5536556 h 5886685"/>
              <a:gd name="connsiteX17" fmla="*/ 4523484 w 8636594"/>
              <a:gd name="connsiteY17" fmla="*/ 5507747 h 5886685"/>
              <a:gd name="connsiteX18" fmla="*/ 4555580 w 8636594"/>
              <a:gd name="connsiteY18" fmla="*/ 5478687 h 5886685"/>
              <a:gd name="connsiteX19" fmla="*/ 4587347 w 8636594"/>
              <a:gd name="connsiteY19" fmla="*/ 5449380 h 5886685"/>
              <a:gd name="connsiteX20" fmla="*/ 4618793 w 8636594"/>
              <a:gd name="connsiteY20" fmla="*/ 5419830 h 5886685"/>
              <a:gd name="connsiteX21" fmla="*/ 4649922 w 8636594"/>
              <a:gd name="connsiteY21" fmla="*/ 5390040 h 5886685"/>
              <a:gd name="connsiteX22" fmla="*/ 4680742 w 8636594"/>
              <a:gd name="connsiteY22" fmla="*/ 5360014 h 5886685"/>
              <a:gd name="connsiteX23" fmla="*/ 4711259 w 8636594"/>
              <a:gd name="connsiteY23" fmla="*/ 5329755 h 5886685"/>
              <a:gd name="connsiteX24" fmla="*/ 4741478 w 8636594"/>
              <a:gd name="connsiteY24" fmla="*/ 5299266 h 5886685"/>
              <a:gd name="connsiteX25" fmla="*/ 4771408 w 8636594"/>
              <a:gd name="connsiteY25" fmla="*/ 5268551 h 5886685"/>
              <a:gd name="connsiteX26" fmla="*/ 4801053 w 8636594"/>
              <a:gd name="connsiteY26" fmla="*/ 5237614 h 5886685"/>
              <a:gd name="connsiteX27" fmla="*/ 4830420 w 8636594"/>
              <a:gd name="connsiteY27" fmla="*/ 5206458 h 5886685"/>
              <a:gd name="connsiteX28" fmla="*/ 4859516 w 8636594"/>
              <a:gd name="connsiteY28" fmla="*/ 5175087 h 5886685"/>
              <a:gd name="connsiteX29" fmla="*/ 4888347 w 8636594"/>
              <a:gd name="connsiteY29" fmla="*/ 5143504 h 5886685"/>
              <a:gd name="connsiteX30" fmla="*/ 4916919 w 8636594"/>
              <a:gd name="connsiteY30" fmla="*/ 5111713 h 5886685"/>
              <a:gd name="connsiteX31" fmla="*/ 4945238 w 8636594"/>
              <a:gd name="connsiteY31" fmla="*/ 5079717 h 5886685"/>
              <a:gd name="connsiteX32" fmla="*/ 4973311 w 8636594"/>
              <a:gd name="connsiteY32" fmla="*/ 5047519 h 5886685"/>
              <a:gd name="connsiteX33" fmla="*/ 5001145 w 8636594"/>
              <a:gd name="connsiteY33" fmla="*/ 5015124 h 5886685"/>
              <a:gd name="connsiteX34" fmla="*/ 5028745 w 8636594"/>
              <a:gd name="connsiteY34" fmla="*/ 4982535 h 5886685"/>
              <a:gd name="connsiteX35" fmla="*/ 5056117 w 8636594"/>
              <a:gd name="connsiteY35" fmla="*/ 4949755 h 5886685"/>
              <a:gd name="connsiteX36" fmla="*/ 5083269 w 8636594"/>
              <a:gd name="connsiteY36" fmla="*/ 4916787 h 5886685"/>
              <a:gd name="connsiteX37" fmla="*/ 5110207 w 8636594"/>
              <a:gd name="connsiteY37" fmla="*/ 4883636 h 5886685"/>
              <a:gd name="connsiteX38" fmla="*/ 5136937 w 8636594"/>
              <a:gd name="connsiteY38" fmla="*/ 4850305 h 5886685"/>
              <a:gd name="connsiteX39" fmla="*/ 5163464 w 8636594"/>
              <a:gd name="connsiteY39" fmla="*/ 4816797 h 5886685"/>
              <a:gd name="connsiteX40" fmla="*/ 5215940 w 8636594"/>
              <a:gd name="connsiteY40" fmla="*/ 4749265 h 5886685"/>
              <a:gd name="connsiteX41" fmla="*/ 5267684 w 8636594"/>
              <a:gd name="connsiteY41" fmla="*/ 4681068 h 5886685"/>
              <a:gd name="connsiteX42" fmla="*/ 5318748 w 8636594"/>
              <a:gd name="connsiteY42" fmla="*/ 4612234 h 5886685"/>
              <a:gd name="connsiteX43" fmla="*/ 5369182 w 8636594"/>
              <a:gd name="connsiteY43" fmla="*/ 4542793 h 5886685"/>
              <a:gd name="connsiteX44" fmla="*/ 5419038 w 8636594"/>
              <a:gd name="connsiteY44" fmla="*/ 4472771 h 5886685"/>
              <a:gd name="connsiteX45" fmla="*/ 5468365 w 8636594"/>
              <a:gd name="connsiteY45" fmla="*/ 4402196 h 5886685"/>
              <a:gd name="connsiteX46" fmla="*/ 5517215 w 8636594"/>
              <a:gd name="connsiteY46" fmla="*/ 4331098 h 5886685"/>
              <a:gd name="connsiteX47" fmla="*/ 5565637 w 8636594"/>
              <a:gd name="connsiteY47" fmla="*/ 4259503 h 5886685"/>
              <a:gd name="connsiteX48" fmla="*/ 5613684 w 8636594"/>
              <a:gd name="connsiteY48" fmla="*/ 4187441 h 5886685"/>
              <a:gd name="connsiteX49" fmla="*/ 5685160 w 8636594"/>
              <a:gd name="connsiteY49" fmla="*/ 4078531 h 5886685"/>
              <a:gd name="connsiteX50" fmla="*/ 5756074 w 8636594"/>
              <a:gd name="connsiteY50" fmla="*/ 3968727 h 5886685"/>
              <a:gd name="connsiteX51" fmla="*/ 5873483 w 8636594"/>
              <a:gd name="connsiteY51" fmla="*/ 3783989 h 5886685"/>
              <a:gd name="connsiteX52" fmla="*/ 6203209 w 8636594"/>
              <a:gd name="connsiteY52" fmla="*/ 3258640 h 5886685"/>
              <a:gd name="connsiteX53" fmla="*/ 6299430 w 8636594"/>
              <a:gd name="connsiteY53" fmla="*/ 3107321 h 5886685"/>
              <a:gd name="connsiteX54" fmla="*/ 6372650 w 8636594"/>
              <a:gd name="connsiteY54" fmla="*/ 2993735 h 5886685"/>
              <a:gd name="connsiteX55" fmla="*/ 6453197 w 8636594"/>
              <a:gd name="connsiteY55" fmla="*/ 2869788 h 5886685"/>
              <a:gd name="connsiteX56" fmla="*/ 6564167 w 8636594"/>
              <a:gd name="connsiteY56" fmla="*/ 2696807 h 5886685"/>
              <a:gd name="connsiteX57" fmla="*/ 6976233 w 8636594"/>
              <a:gd name="connsiteY57" fmla="*/ 2045274 h 5886685"/>
              <a:gd name="connsiteX58" fmla="*/ 7086755 w 8636594"/>
              <a:gd name="connsiteY58" fmla="*/ 1872743 h 5886685"/>
              <a:gd name="connsiteX59" fmla="*/ 7170279 w 8636594"/>
              <a:gd name="connsiteY59" fmla="*/ 1744202 h 5886685"/>
              <a:gd name="connsiteX60" fmla="*/ 7226351 w 8636594"/>
              <a:gd name="connsiteY60" fmla="*/ 1659017 h 5886685"/>
              <a:gd name="connsiteX61" fmla="*/ 7282789 w 8636594"/>
              <a:gd name="connsiteY61" fmla="*/ 1574303 h 5886685"/>
              <a:gd name="connsiteX62" fmla="*/ 7339643 w 8636594"/>
              <a:gd name="connsiteY62" fmla="*/ 1490113 h 5886685"/>
              <a:gd name="connsiteX63" fmla="*/ 7396957 w 8636594"/>
              <a:gd name="connsiteY63" fmla="*/ 1406503 h 5886685"/>
              <a:gd name="connsiteX64" fmla="*/ 7454781 w 8636594"/>
              <a:gd name="connsiteY64" fmla="*/ 1323526 h 5886685"/>
              <a:gd name="connsiteX65" fmla="*/ 7513161 w 8636594"/>
              <a:gd name="connsiteY65" fmla="*/ 1241237 h 5886685"/>
              <a:gd name="connsiteX66" fmla="*/ 7572144 w 8636594"/>
              <a:gd name="connsiteY66" fmla="*/ 1159689 h 5886685"/>
              <a:gd name="connsiteX67" fmla="*/ 7601877 w 8636594"/>
              <a:gd name="connsiteY67" fmla="*/ 1119210 h 5886685"/>
              <a:gd name="connsiteX68" fmla="*/ 7631779 w 8636594"/>
              <a:gd name="connsiteY68" fmla="*/ 1078937 h 5886685"/>
              <a:gd name="connsiteX69" fmla="*/ 7661855 w 8636594"/>
              <a:gd name="connsiteY69" fmla="*/ 1038876 h 5886685"/>
              <a:gd name="connsiteX70" fmla="*/ 7692111 w 8636594"/>
              <a:gd name="connsiteY70" fmla="*/ 999035 h 5886685"/>
              <a:gd name="connsiteX71" fmla="*/ 7722554 w 8636594"/>
              <a:gd name="connsiteY71" fmla="*/ 959419 h 5886685"/>
              <a:gd name="connsiteX72" fmla="*/ 7753190 w 8636594"/>
              <a:gd name="connsiteY72" fmla="*/ 920037 h 5886685"/>
              <a:gd name="connsiteX73" fmla="*/ 7784023 w 8636594"/>
              <a:gd name="connsiteY73" fmla="*/ 880894 h 5886685"/>
              <a:gd name="connsiteX74" fmla="*/ 7815061 w 8636594"/>
              <a:gd name="connsiteY74" fmla="*/ 841997 h 5886685"/>
              <a:gd name="connsiteX75" fmla="*/ 7846308 w 8636594"/>
              <a:gd name="connsiteY75" fmla="*/ 803354 h 5886685"/>
              <a:gd name="connsiteX76" fmla="*/ 7877772 w 8636594"/>
              <a:gd name="connsiteY76" fmla="*/ 764970 h 5886685"/>
              <a:gd name="connsiteX77" fmla="*/ 7909458 w 8636594"/>
              <a:gd name="connsiteY77" fmla="*/ 726853 h 5886685"/>
              <a:gd name="connsiteX78" fmla="*/ 7941371 w 8636594"/>
              <a:gd name="connsiteY78" fmla="*/ 689010 h 5886685"/>
              <a:gd name="connsiteX79" fmla="*/ 7973518 w 8636594"/>
              <a:gd name="connsiteY79" fmla="*/ 651447 h 5886685"/>
              <a:gd name="connsiteX80" fmla="*/ 8005905 w 8636594"/>
              <a:gd name="connsiteY80" fmla="*/ 614171 h 5886685"/>
              <a:gd name="connsiteX81" fmla="*/ 8038538 w 8636594"/>
              <a:gd name="connsiteY81" fmla="*/ 577189 h 5886685"/>
              <a:gd name="connsiteX82" fmla="*/ 8071421 w 8636594"/>
              <a:gd name="connsiteY82" fmla="*/ 540507 h 5886685"/>
              <a:gd name="connsiteX83" fmla="*/ 8104563 w 8636594"/>
              <a:gd name="connsiteY83" fmla="*/ 504132 h 5886685"/>
              <a:gd name="connsiteX84" fmla="*/ 8137967 w 8636594"/>
              <a:gd name="connsiteY84" fmla="*/ 468072 h 5886685"/>
              <a:gd name="connsiteX85" fmla="*/ 8171641 w 8636594"/>
              <a:gd name="connsiteY85" fmla="*/ 432332 h 5886685"/>
              <a:gd name="connsiteX86" fmla="*/ 8205590 w 8636594"/>
              <a:gd name="connsiteY86" fmla="*/ 396920 h 5886685"/>
              <a:gd name="connsiteX87" fmla="*/ 8239820 w 8636594"/>
              <a:gd name="connsiteY87" fmla="*/ 361843 h 5886685"/>
              <a:gd name="connsiteX88" fmla="*/ 8274337 w 8636594"/>
              <a:gd name="connsiteY88" fmla="*/ 327107 h 5886685"/>
              <a:gd name="connsiteX89" fmla="*/ 8309147 w 8636594"/>
              <a:gd name="connsiteY89" fmla="*/ 292718 h 5886685"/>
              <a:gd name="connsiteX90" fmla="*/ 8344256 w 8636594"/>
              <a:gd name="connsiteY90" fmla="*/ 258685 h 5886685"/>
              <a:gd name="connsiteX91" fmla="*/ 8379669 w 8636594"/>
              <a:gd name="connsiteY91" fmla="*/ 225013 h 5886685"/>
              <a:gd name="connsiteX92" fmla="*/ 8415394 w 8636594"/>
              <a:gd name="connsiteY92" fmla="*/ 191709 h 5886685"/>
              <a:gd name="connsiteX93" fmla="*/ 8451434 w 8636594"/>
              <a:gd name="connsiteY93" fmla="*/ 158780 h 5886685"/>
              <a:gd name="connsiteX94" fmla="*/ 8487798 w 8636594"/>
              <a:gd name="connsiteY94" fmla="*/ 126233 h 5886685"/>
              <a:gd name="connsiteX95" fmla="*/ 8524489 w 8636594"/>
              <a:gd name="connsiteY95" fmla="*/ 94075 h 5886685"/>
              <a:gd name="connsiteX96" fmla="*/ 8561515 w 8636594"/>
              <a:gd name="connsiteY96" fmla="*/ 62312 h 5886685"/>
              <a:gd name="connsiteX97" fmla="*/ 8598881 w 8636594"/>
              <a:gd name="connsiteY97" fmla="*/ 30951 h 5886685"/>
              <a:gd name="connsiteX98" fmla="*/ 8636594 w 8636594"/>
              <a:gd name="connsiteY98" fmla="*/ 0 h 5886685"/>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110400 w 8636594"/>
              <a:gd name="connsiteY4" fmla="*/ 5835922 h 5886685"/>
              <a:gd name="connsiteX5" fmla="*/ 4146933 w 8636594"/>
              <a:gd name="connsiteY5" fmla="*/ 5810100 h 5886685"/>
              <a:gd name="connsiteX6" fmla="*/ 4183061 w 8636594"/>
              <a:gd name="connsiteY6" fmla="*/ 5783988 h 5886685"/>
              <a:gd name="connsiteX7" fmla="*/ 4218791 w 8636594"/>
              <a:gd name="connsiteY7" fmla="*/ 5757591 h 5886685"/>
              <a:gd name="connsiteX8" fmla="*/ 4254129 w 8636594"/>
              <a:gd name="connsiteY8" fmla="*/ 5730912 h 5886685"/>
              <a:gd name="connsiteX9" fmla="*/ 4289081 w 8636594"/>
              <a:gd name="connsiteY9" fmla="*/ 5703955 h 5886685"/>
              <a:gd name="connsiteX10" fmla="*/ 4323654 w 8636594"/>
              <a:gd name="connsiteY10" fmla="*/ 5676722 h 5886685"/>
              <a:gd name="connsiteX11" fmla="*/ 4357854 w 8636594"/>
              <a:gd name="connsiteY11" fmla="*/ 5649218 h 5886685"/>
              <a:gd name="connsiteX12" fmla="*/ 4391688 w 8636594"/>
              <a:gd name="connsiteY12" fmla="*/ 5621446 h 5886685"/>
              <a:gd name="connsiteX13" fmla="*/ 4425162 w 8636594"/>
              <a:gd name="connsiteY13" fmla="*/ 5593409 h 5886685"/>
              <a:gd name="connsiteX14" fmla="*/ 4458281 w 8636594"/>
              <a:gd name="connsiteY14" fmla="*/ 5565111 h 5886685"/>
              <a:gd name="connsiteX15" fmla="*/ 4491053 w 8636594"/>
              <a:gd name="connsiteY15" fmla="*/ 5536556 h 5886685"/>
              <a:gd name="connsiteX16" fmla="*/ 4523484 w 8636594"/>
              <a:gd name="connsiteY16" fmla="*/ 5507747 h 5886685"/>
              <a:gd name="connsiteX17" fmla="*/ 4555580 w 8636594"/>
              <a:gd name="connsiteY17" fmla="*/ 5478687 h 5886685"/>
              <a:gd name="connsiteX18" fmla="*/ 4587347 w 8636594"/>
              <a:gd name="connsiteY18" fmla="*/ 5449380 h 5886685"/>
              <a:gd name="connsiteX19" fmla="*/ 4618793 w 8636594"/>
              <a:gd name="connsiteY19" fmla="*/ 5419830 h 5886685"/>
              <a:gd name="connsiteX20" fmla="*/ 4649922 w 8636594"/>
              <a:gd name="connsiteY20" fmla="*/ 5390040 h 5886685"/>
              <a:gd name="connsiteX21" fmla="*/ 4680742 w 8636594"/>
              <a:gd name="connsiteY21" fmla="*/ 5360014 h 5886685"/>
              <a:gd name="connsiteX22" fmla="*/ 4711259 w 8636594"/>
              <a:gd name="connsiteY22" fmla="*/ 5329755 h 5886685"/>
              <a:gd name="connsiteX23" fmla="*/ 4741478 w 8636594"/>
              <a:gd name="connsiteY23" fmla="*/ 5299266 h 5886685"/>
              <a:gd name="connsiteX24" fmla="*/ 4771408 w 8636594"/>
              <a:gd name="connsiteY24" fmla="*/ 5268551 h 5886685"/>
              <a:gd name="connsiteX25" fmla="*/ 4801053 w 8636594"/>
              <a:gd name="connsiteY25" fmla="*/ 5237614 h 5886685"/>
              <a:gd name="connsiteX26" fmla="*/ 4830420 w 8636594"/>
              <a:gd name="connsiteY26" fmla="*/ 5206458 h 5886685"/>
              <a:gd name="connsiteX27" fmla="*/ 4859516 w 8636594"/>
              <a:gd name="connsiteY27" fmla="*/ 5175087 h 5886685"/>
              <a:gd name="connsiteX28" fmla="*/ 4888347 w 8636594"/>
              <a:gd name="connsiteY28" fmla="*/ 5143504 h 5886685"/>
              <a:gd name="connsiteX29" fmla="*/ 4916919 w 8636594"/>
              <a:gd name="connsiteY29" fmla="*/ 5111713 h 5886685"/>
              <a:gd name="connsiteX30" fmla="*/ 4945238 w 8636594"/>
              <a:gd name="connsiteY30" fmla="*/ 5079717 h 5886685"/>
              <a:gd name="connsiteX31" fmla="*/ 4973311 w 8636594"/>
              <a:gd name="connsiteY31" fmla="*/ 5047519 h 5886685"/>
              <a:gd name="connsiteX32" fmla="*/ 5001145 w 8636594"/>
              <a:gd name="connsiteY32" fmla="*/ 5015124 h 5886685"/>
              <a:gd name="connsiteX33" fmla="*/ 5028745 w 8636594"/>
              <a:gd name="connsiteY33" fmla="*/ 4982535 h 5886685"/>
              <a:gd name="connsiteX34" fmla="*/ 5056117 w 8636594"/>
              <a:gd name="connsiteY34" fmla="*/ 4949755 h 5886685"/>
              <a:gd name="connsiteX35" fmla="*/ 5083269 w 8636594"/>
              <a:gd name="connsiteY35" fmla="*/ 4916787 h 5886685"/>
              <a:gd name="connsiteX36" fmla="*/ 5110207 w 8636594"/>
              <a:gd name="connsiteY36" fmla="*/ 4883636 h 5886685"/>
              <a:gd name="connsiteX37" fmla="*/ 5136937 w 8636594"/>
              <a:gd name="connsiteY37" fmla="*/ 4850305 h 5886685"/>
              <a:gd name="connsiteX38" fmla="*/ 5163464 w 8636594"/>
              <a:gd name="connsiteY38" fmla="*/ 4816797 h 5886685"/>
              <a:gd name="connsiteX39" fmla="*/ 5215940 w 8636594"/>
              <a:gd name="connsiteY39" fmla="*/ 4749265 h 5886685"/>
              <a:gd name="connsiteX40" fmla="*/ 5267684 w 8636594"/>
              <a:gd name="connsiteY40" fmla="*/ 4681068 h 5886685"/>
              <a:gd name="connsiteX41" fmla="*/ 5318748 w 8636594"/>
              <a:gd name="connsiteY41" fmla="*/ 4612234 h 5886685"/>
              <a:gd name="connsiteX42" fmla="*/ 5369182 w 8636594"/>
              <a:gd name="connsiteY42" fmla="*/ 4542793 h 5886685"/>
              <a:gd name="connsiteX43" fmla="*/ 5419038 w 8636594"/>
              <a:gd name="connsiteY43" fmla="*/ 4472771 h 5886685"/>
              <a:gd name="connsiteX44" fmla="*/ 5468365 w 8636594"/>
              <a:gd name="connsiteY44" fmla="*/ 4402196 h 5886685"/>
              <a:gd name="connsiteX45" fmla="*/ 5517215 w 8636594"/>
              <a:gd name="connsiteY45" fmla="*/ 4331098 h 5886685"/>
              <a:gd name="connsiteX46" fmla="*/ 5565637 w 8636594"/>
              <a:gd name="connsiteY46" fmla="*/ 4259503 h 5886685"/>
              <a:gd name="connsiteX47" fmla="*/ 5613684 w 8636594"/>
              <a:gd name="connsiteY47" fmla="*/ 4187441 h 5886685"/>
              <a:gd name="connsiteX48" fmla="*/ 5685160 w 8636594"/>
              <a:gd name="connsiteY48" fmla="*/ 4078531 h 5886685"/>
              <a:gd name="connsiteX49" fmla="*/ 5756074 w 8636594"/>
              <a:gd name="connsiteY49" fmla="*/ 3968727 h 5886685"/>
              <a:gd name="connsiteX50" fmla="*/ 5873483 w 8636594"/>
              <a:gd name="connsiteY50" fmla="*/ 3783989 h 5886685"/>
              <a:gd name="connsiteX51" fmla="*/ 6203209 w 8636594"/>
              <a:gd name="connsiteY51" fmla="*/ 3258640 h 5886685"/>
              <a:gd name="connsiteX52" fmla="*/ 6299430 w 8636594"/>
              <a:gd name="connsiteY52" fmla="*/ 3107321 h 5886685"/>
              <a:gd name="connsiteX53" fmla="*/ 6372650 w 8636594"/>
              <a:gd name="connsiteY53" fmla="*/ 2993735 h 5886685"/>
              <a:gd name="connsiteX54" fmla="*/ 6453197 w 8636594"/>
              <a:gd name="connsiteY54" fmla="*/ 2869788 h 5886685"/>
              <a:gd name="connsiteX55" fmla="*/ 6564167 w 8636594"/>
              <a:gd name="connsiteY55" fmla="*/ 2696807 h 5886685"/>
              <a:gd name="connsiteX56" fmla="*/ 6976233 w 8636594"/>
              <a:gd name="connsiteY56" fmla="*/ 2045274 h 5886685"/>
              <a:gd name="connsiteX57" fmla="*/ 7086755 w 8636594"/>
              <a:gd name="connsiteY57" fmla="*/ 1872743 h 5886685"/>
              <a:gd name="connsiteX58" fmla="*/ 7170279 w 8636594"/>
              <a:gd name="connsiteY58" fmla="*/ 1744202 h 5886685"/>
              <a:gd name="connsiteX59" fmla="*/ 7226351 w 8636594"/>
              <a:gd name="connsiteY59" fmla="*/ 1659017 h 5886685"/>
              <a:gd name="connsiteX60" fmla="*/ 7282789 w 8636594"/>
              <a:gd name="connsiteY60" fmla="*/ 1574303 h 5886685"/>
              <a:gd name="connsiteX61" fmla="*/ 7339643 w 8636594"/>
              <a:gd name="connsiteY61" fmla="*/ 1490113 h 5886685"/>
              <a:gd name="connsiteX62" fmla="*/ 7396957 w 8636594"/>
              <a:gd name="connsiteY62" fmla="*/ 1406503 h 5886685"/>
              <a:gd name="connsiteX63" fmla="*/ 7454781 w 8636594"/>
              <a:gd name="connsiteY63" fmla="*/ 1323526 h 5886685"/>
              <a:gd name="connsiteX64" fmla="*/ 7513161 w 8636594"/>
              <a:gd name="connsiteY64" fmla="*/ 1241237 h 5886685"/>
              <a:gd name="connsiteX65" fmla="*/ 7572144 w 8636594"/>
              <a:gd name="connsiteY65" fmla="*/ 1159689 h 5886685"/>
              <a:gd name="connsiteX66" fmla="*/ 7601877 w 8636594"/>
              <a:gd name="connsiteY66" fmla="*/ 1119210 h 5886685"/>
              <a:gd name="connsiteX67" fmla="*/ 7631779 w 8636594"/>
              <a:gd name="connsiteY67" fmla="*/ 1078937 h 5886685"/>
              <a:gd name="connsiteX68" fmla="*/ 7661855 w 8636594"/>
              <a:gd name="connsiteY68" fmla="*/ 1038876 h 5886685"/>
              <a:gd name="connsiteX69" fmla="*/ 7692111 w 8636594"/>
              <a:gd name="connsiteY69" fmla="*/ 999035 h 5886685"/>
              <a:gd name="connsiteX70" fmla="*/ 7722554 w 8636594"/>
              <a:gd name="connsiteY70" fmla="*/ 959419 h 5886685"/>
              <a:gd name="connsiteX71" fmla="*/ 7753190 w 8636594"/>
              <a:gd name="connsiteY71" fmla="*/ 920037 h 5886685"/>
              <a:gd name="connsiteX72" fmla="*/ 7784023 w 8636594"/>
              <a:gd name="connsiteY72" fmla="*/ 880894 h 5886685"/>
              <a:gd name="connsiteX73" fmla="*/ 7815061 w 8636594"/>
              <a:gd name="connsiteY73" fmla="*/ 841997 h 5886685"/>
              <a:gd name="connsiteX74" fmla="*/ 7846308 w 8636594"/>
              <a:gd name="connsiteY74" fmla="*/ 803354 h 5886685"/>
              <a:gd name="connsiteX75" fmla="*/ 7877772 w 8636594"/>
              <a:gd name="connsiteY75" fmla="*/ 764970 h 5886685"/>
              <a:gd name="connsiteX76" fmla="*/ 7909458 w 8636594"/>
              <a:gd name="connsiteY76" fmla="*/ 726853 h 5886685"/>
              <a:gd name="connsiteX77" fmla="*/ 7941371 w 8636594"/>
              <a:gd name="connsiteY77" fmla="*/ 689010 h 5886685"/>
              <a:gd name="connsiteX78" fmla="*/ 7973518 w 8636594"/>
              <a:gd name="connsiteY78" fmla="*/ 651447 h 5886685"/>
              <a:gd name="connsiteX79" fmla="*/ 8005905 w 8636594"/>
              <a:gd name="connsiteY79" fmla="*/ 614171 h 5886685"/>
              <a:gd name="connsiteX80" fmla="*/ 8038538 w 8636594"/>
              <a:gd name="connsiteY80" fmla="*/ 577189 h 5886685"/>
              <a:gd name="connsiteX81" fmla="*/ 8071421 w 8636594"/>
              <a:gd name="connsiteY81" fmla="*/ 540507 h 5886685"/>
              <a:gd name="connsiteX82" fmla="*/ 8104563 w 8636594"/>
              <a:gd name="connsiteY82" fmla="*/ 504132 h 5886685"/>
              <a:gd name="connsiteX83" fmla="*/ 8137967 w 8636594"/>
              <a:gd name="connsiteY83" fmla="*/ 468072 h 5886685"/>
              <a:gd name="connsiteX84" fmla="*/ 8171641 w 8636594"/>
              <a:gd name="connsiteY84" fmla="*/ 432332 h 5886685"/>
              <a:gd name="connsiteX85" fmla="*/ 8205590 w 8636594"/>
              <a:gd name="connsiteY85" fmla="*/ 396920 h 5886685"/>
              <a:gd name="connsiteX86" fmla="*/ 8239820 w 8636594"/>
              <a:gd name="connsiteY86" fmla="*/ 361843 h 5886685"/>
              <a:gd name="connsiteX87" fmla="*/ 8274337 w 8636594"/>
              <a:gd name="connsiteY87" fmla="*/ 327107 h 5886685"/>
              <a:gd name="connsiteX88" fmla="*/ 8309147 w 8636594"/>
              <a:gd name="connsiteY88" fmla="*/ 292718 h 5886685"/>
              <a:gd name="connsiteX89" fmla="*/ 8344256 w 8636594"/>
              <a:gd name="connsiteY89" fmla="*/ 258685 h 5886685"/>
              <a:gd name="connsiteX90" fmla="*/ 8379669 w 8636594"/>
              <a:gd name="connsiteY90" fmla="*/ 225013 h 5886685"/>
              <a:gd name="connsiteX91" fmla="*/ 8415394 w 8636594"/>
              <a:gd name="connsiteY91" fmla="*/ 191709 h 5886685"/>
              <a:gd name="connsiteX92" fmla="*/ 8451434 w 8636594"/>
              <a:gd name="connsiteY92" fmla="*/ 158780 h 5886685"/>
              <a:gd name="connsiteX93" fmla="*/ 8487798 w 8636594"/>
              <a:gd name="connsiteY93" fmla="*/ 126233 h 5886685"/>
              <a:gd name="connsiteX94" fmla="*/ 8524489 w 8636594"/>
              <a:gd name="connsiteY94" fmla="*/ 94075 h 5886685"/>
              <a:gd name="connsiteX95" fmla="*/ 8561515 w 8636594"/>
              <a:gd name="connsiteY95" fmla="*/ 62312 h 5886685"/>
              <a:gd name="connsiteX96" fmla="*/ 8598881 w 8636594"/>
              <a:gd name="connsiteY96" fmla="*/ 30951 h 5886685"/>
              <a:gd name="connsiteX97" fmla="*/ 8636594 w 8636594"/>
              <a:gd name="connsiteY97" fmla="*/ 0 h 5886685"/>
              <a:gd name="connsiteX0" fmla="*/ 8636594 w 8636594"/>
              <a:gd name="connsiteY0" fmla="*/ 0 h 5835922"/>
              <a:gd name="connsiteX1" fmla="*/ 5293 w 8636594"/>
              <a:gd name="connsiteY1" fmla="*/ 0 h 5835922"/>
              <a:gd name="connsiteX2" fmla="*/ 0 w 8636594"/>
              <a:gd name="connsiteY2" fmla="*/ 5587843 h 5835922"/>
              <a:gd name="connsiteX3" fmla="*/ 4110400 w 8636594"/>
              <a:gd name="connsiteY3" fmla="*/ 5835922 h 5835922"/>
              <a:gd name="connsiteX4" fmla="*/ 4146933 w 8636594"/>
              <a:gd name="connsiteY4" fmla="*/ 5810100 h 5835922"/>
              <a:gd name="connsiteX5" fmla="*/ 4183061 w 8636594"/>
              <a:gd name="connsiteY5" fmla="*/ 5783988 h 5835922"/>
              <a:gd name="connsiteX6" fmla="*/ 4218791 w 8636594"/>
              <a:gd name="connsiteY6" fmla="*/ 5757591 h 5835922"/>
              <a:gd name="connsiteX7" fmla="*/ 4254129 w 8636594"/>
              <a:gd name="connsiteY7" fmla="*/ 5730912 h 5835922"/>
              <a:gd name="connsiteX8" fmla="*/ 4289081 w 8636594"/>
              <a:gd name="connsiteY8" fmla="*/ 5703955 h 5835922"/>
              <a:gd name="connsiteX9" fmla="*/ 4323654 w 8636594"/>
              <a:gd name="connsiteY9" fmla="*/ 5676722 h 5835922"/>
              <a:gd name="connsiteX10" fmla="*/ 4357854 w 8636594"/>
              <a:gd name="connsiteY10" fmla="*/ 5649218 h 5835922"/>
              <a:gd name="connsiteX11" fmla="*/ 4391688 w 8636594"/>
              <a:gd name="connsiteY11" fmla="*/ 5621446 h 5835922"/>
              <a:gd name="connsiteX12" fmla="*/ 4425162 w 8636594"/>
              <a:gd name="connsiteY12" fmla="*/ 5593409 h 5835922"/>
              <a:gd name="connsiteX13" fmla="*/ 4458281 w 8636594"/>
              <a:gd name="connsiteY13" fmla="*/ 5565111 h 5835922"/>
              <a:gd name="connsiteX14" fmla="*/ 4491053 w 8636594"/>
              <a:gd name="connsiteY14" fmla="*/ 5536556 h 5835922"/>
              <a:gd name="connsiteX15" fmla="*/ 4523484 w 8636594"/>
              <a:gd name="connsiteY15" fmla="*/ 5507747 h 5835922"/>
              <a:gd name="connsiteX16" fmla="*/ 4555580 w 8636594"/>
              <a:gd name="connsiteY16" fmla="*/ 5478687 h 5835922"/>
              <a:gd name="connsiteX17" fmla="*/ 4587347 w 8636594"/>
              <a:gd name="connsiteY17" fmla="*/ 5449380 h 5835922"/>
              <a:gd name="connsiteX18" fmla="*/ 4618793 w 8636594"/>
              <a:gd name="connsiteY18" fmla="*/ 5419830 h 5835922"/>
              <a:gd name="connsiteX19" fmla="*/ 4649922 w 8636594"/>
              <a:gd name="connsiteY19" fmla="*/ 5390040 h 5835922"/>
              <a:gd name="connsiteX20" fmla="*/ 4680742 w 8636594"/>
              <a:gd name="connsiteY20" fmla="*/ 5360014 h 5835922"/>
              <a:gd name="connsiteX21" fmla="*/ 4711259 w 8636594"/>
              <a:gd name="connsiteY21" fmla="*/ 5329755 h 5835922"/>
              <a:gd name="connsiteX22" fmla="*/ 4741478 w 8636594"/>
              <a:gd name="connsiteY22" fmla="*/ 5299266 h 5835922"/>
              <a:gd name="connsiteX23" fmla="*/ 4771408 w 8636594"/>
              <a:gd name="connsiteY23" fmla="*/ 5268551 h 5835922"/>
              <a:gd name="connsiteX24" fmla="*/ 4801053 w 8636594"/>
              <a:gd name="connsiteY24" fmla="*/ 5237614 h 5835922"/>
              <a:gd name="connsiteX25" fmla="*/ 4830420 w 8636594"/>
              <a:gd name="connsiteY25" fmla="*/ 5206458 h 5835922"/>
              <a:gd name="connsiteX26" fmla="*/ 4859516 w 8636594"/>
              <a:gd name="connsiteY26" fmla="*/ 5175087 h 5835922"/>
              <a:gd name="connsiteX27" fmla="*/ 4888347 w 8636594"/>
              <a:gd name="connsiteY27" fmla="*/ 5143504 h 5835922"/>
              <a:gd name="connsiteX28" fmla="*/ 4916919 w 8636594"/>
              <a:gd name="connsiteY28" fmla="*/ 5111713 h 5835922"/>
              <a:gd name="connsiteX29" fmla="*/ 4945238 w 8636594"/>
              <a:gd name="connsiteY29" fmla="*/ 5079717 h 5835922"/>
              <a:gd name="connsiteX30" fmla="*/ 4973311 w 8636594"/>
              <a:gd name="connsiteY30" fmla="*/ 5047519 h 5835922"/>
              <a:gd name="connsiteX31" fmla="*/ 5001145 w 8636594"/>
              <a:gd name="connsiteY31" fmla="*/ 5015124 h 5835922"/>
              <a:gd name="connsiteX32" fmla="*/ 5028745 w 8636594"/>
              <a:gd name="connsiteY32" fmla="*/ 4982535 h 5835922"/>
              <a:gd name="connsiteX33" fmla="*/ 5056117 w 8636594"/>
              <a:gd name="connsiteY33" fmla="*/ 4949755 h 5835922"/>
              <a:gd name="connsiteX34" fmla="*/ 5083269 w 8636594"/>
              <a:gd name="connsiteY34" fmla="*/ 4916787 h 5835922"/>
              <a:gd name="connsiteX35" fmla="*/ 5110207 w 8636594"/>
              <a:gd name="connsiteY35" fmla="*/ 4883636 h 5835922"/>
              <a:gd name="connsiteX36" fmla="*/ 5136937 w 8636594"/>
              <a:gd name="connsiteY36" fmla="*/ 4850305 h 5835922"/>
              <a:gd name="connsiteX37" fmla="*/ 5163464 w 8636594"/>
              <a:gd name="connsiteY37" fmla="*/ 4816797 h 5835922"/>
              <a:gd name="connsiteX38" fmla="*/ 5215940 w 8636594"/>
              <a:gd name="connsiteY38" fmla="*/ 4749265 h 5835922"/>
              <a:gd name="connsiteX39" fmla="*/ 5267684 w 8636594"/>
              <a:gd name="connsiteY39" fmla="*/ 4681068 h 5835922"/>
              <a:gd name="connsiteX40" fmla="*/ 5318748 w 8636594"/>
              <a:gd name="connsiteY40" fmla="*/ 4612234 h 5835922"/>
              <a:gd name="connsiteX41" fmla="*/ 5369182 w 8636594"/>
              <a:gd name="connsiteY41" fmla="*/ 4542793 h 5835922"/>
              <a:gd name="connsiteX42" fmla="*/ 5419038 w 8636594"/>
              <a:gd name="connsiteY42" fmla="*/ 4472771 h 5835922"/>
              <a:gd name="connsiteX43" fmla="*/ 5468365 w 8636594"/>
              <a:gd name="connsiteY43" fmla="*/ 4402196 h 5835922"/>
              <a:gd name="connsiteX44" fmla="*/ 5517215 w 8636594"/>
              <a:gd name="connsiteY44" fmla="*/ 4331098 h 5835922"/>
              <a:gd name="connsiteX45" fmla="*/ 5565637 w 8636594"/>
              <a:gd name="connsiteY45" fmla="*/ 4259503 h 5835922"/>
              <a:gd name="connsiteX46" fmla="*/ 5613684 w 8636594"/>
              <a:gd name="connsiteY46" fmla="*/ 4187441 h 5835922"/>
              <a:gd name="connsiteX47" fmla="*/ 5685160 w 8636594"/>
              <a:gd name="connsiteY47" fmla="*/ 4078531 h 5835922"/>
              <a:gd name="connsiteX48" fmla="*/ 5756074 w 8636594"/>
              <a:gd name="connsiteY48" fmla="*/ 3968727 h 5835922"/>
              <a:gd name="connsiteX49" fmla="*/ 5873483 w 8636594"/>
              <a:gd name="connsiteY49" fmla="*/ 3783989 h 5835922"/>
              <a:gd name="connsiteX50" fmla="*/ 6203209 w 8636594"/>
              <a:gd name="connsiteY50" fmla="*/ 3258640 h 5835922"/>
              <a:gd name="connsiteX51" fmla="*/ 6299430 w 8636594"/>
              <a:gd name="connsiteY51" fmla="*/ 3107321 h 5835922"/>
              <a:gd name="connsiteX52" fmla="*/ 6372650 w 8636594"/>
              <a:gd name="connsiteY52" fmla="*/ 2993735 h 5835922"/>
              <a:gd name="connsiteX53" fmla="*/ 6453197 w 8636594"/>
              <a:gd name="connsiteY53" fmla="*/ 2869788 h 5835922"/>
              <a:gd name="connsiteX54" fmla="*/ 6564167 w 8636594"/>
              <a:gd name="connsiteY54" fmla="*/ 2696807 h 5835922"/>
              <a:gd name="connsiteX55" fmla="*/ 6976233 w 8636594"/>
              <a:gd name="connsiteY55" fmla="*/ 2045274 h 5835922"/>
              <a:gd name="connsiteX56" fmla="*/ 7086755 w 8636594"/>
              <a:gd name="connsiteY56" fmla="*/ 1872743 h 5835922"/>
              <a:gd name="connsiteX57" fmla="*/ 7170279 w 8636594"/>
              <a:gd name="connsiteY57" fmla="*/ 1744202 h 5835922"/>
              <a:gd name="connsiteX58" fmla="*/ 7226351 w 8636594"/>
              <a:gd name="connsiteY58" fmla="*/ 1659017 h 5835922"/>
              <a:gd name="connsiteX59" fmla="*/ 7282789 w 8636594"/>
              <a:gd name="connsiteY59" fmla="*/ 1574303 h 5835922"/>
              <a:gd name="connsiteX60" fmla="*/ 7339643 w 8636594"/>
              <a:gd name="connsiteY60" fmla="*/ 1490113 h 5835922"/>
              <a:gd name="connsiteX61" fmla="*/ 7396957 w 8636594"/>
              <a:gd name="connsiteY61" fmla="*/ 1406503 h 5835922"/>
              <a:gd name="connsiteX62" fmla="*/ 7454781 w 8636594"/>
              <a:gd name="connsiteY62" fmla="*/ 1323526 h 5835922"/>
              <a:gd name="connsiteX63" fmla="*/ 7513161 w 8636594"/>
              <a:gd name="connsiteY63" fmla="*/ 1241237 h 5835922"/>
              <a:gd name="connsiteX64" fmla="*/ 7572144 w 8636594"/>
              <a:gd name="connsiteY64" fmla="*/ 1159689 h 5835922"/>
              <a:gd name="connsiteX65" fmla="*/ 7601877 w 8636594"/>
              <a:gd name="connsiteY65" fmla="*/ 1119210 h 5835922"/>
              <a:gd name="connsiteX66" fmla="*/ 7631779 w 8636594"/>
              <a:gd name="connsiteY66" fmla="*/ 1078937 h 5835922"/>
              <a:gd name="connsiteX67" fmla="*/ 7661855 w 8636594"/>
              <a:gd name="connsiteY67" fmla="*/ 1038876 h 5835922"/>
              <a:gd name="connsiteX68" fmla="*/ 7692111 w 8636594"/>
              <a:gd name="connsiteY68" fmla="*/ 999035 h 5835922"/>
              <a:gd name="connsiteX69" fmla="*/ 7722554 w 8636594"/>
              <a:gd name="connsiteY69" fmla="*/ 959419 h 5835922"/>
              <a:gd name="connsiteX70" fmla="*/ 7753190 w 8636594"/>
              <a:gd name="connsiteY70" fmla="*/ 920037 h 5835922"/>
              <a:gd name="connsiteX71" fmla="*/ 7784023 w 8636594"/>
              <a:gd name="connsiteY71" fmla="*/ 880894 h 5835922"/>
              <a:gd name="connsiteX72" fmla="*/ 7815061 w 8636594"/>
              <a:gd name="connsiteY72" fmla="*/ 841997 h 5835922"/>
              <a:gd name="connsiteX73" fmla="*/ 7846308 w 8636594"/>
              <a:gd name="connsiteY73" fmla="*/ 803354 h 5835922"/>
              <a:gd name="connsiteX74" fmla="*/ 7877772 w 8636594"/>
              <a:gd name="connsiteY74" fmla="*/ 764970 h 5835922"/>
              <a:gd name="connsiteX75" fmla="*/ 7909458 w 8636594"/>
              <a:gd name="connsiteY75" fmla="*/ 726853 h 5835922"/>
              <a:gd name="connsiteX76" fmla="*/ 7941371 w 8636594"/>
              <a:gd name="connsiteY76" fmla="*/ 689010 h 5835922"/>
              <a:gd name="connsiteX77" fmla="*/ 7973518 w 8636594"/>
              <a:gd name="connsiteY77" fmla="*/ 651447 h 5835922"/>
              <a:gd name="connsiteX78" fmla="*/ 8005905 w 8636594"/>
              <a:gd name="connsiteY78" fmla="*/ 614171 h 5835922"/>
              <a:gd name="connsiteX79" fmla="*/ 8038538 w 8636594"/>
              <a:gd name="connsiteY79" fmla="*/ 577189 h 5835922"/>
              <a:gd name="connsiteX80" fmla="*/ 8071421 w 8636594"/>
              <a:gd name="connsiteY80" fmla="*/ 540507 h 5835922"/>
              <a:gd name="connsiteX81" fmla="*/ 8104563 w 8636594"/>
              <a:gd name="connsiteY81" fmla="*/ 504132 h 5835922"/>
              <a:gd name="connsiteX82" fmla="*/ 8137967 w 8636594"/>
              <a:gd name="connsiteY82" fmla="*/ 468072 h 5835922"/>
              <a:gd name="connsiteX83" fmla="*/ 8171641 w 8636594"/>
              <a:gd name="connsiteY83" fmla="*/ 432332 h 5835922"/>
              <a:gd name="connsiteX84" fmla="*/ 8205590 w 8636594"/>
              <a:gd name="connsiteY84" fmla="*/ 396920 h 5835922"/>
              <a:gd name="connsiteX85" fmla="*/ 8239820 w 8636594"/>
              <a:gd name="connsiteY85" fmla="*/ 361843 h 5835922"/>
              <a:gd name="connsiteX86" fmla="*/ 8274337 w 8636594"/>
              <a:gd name="connsiteY86" fmla="*/ 327107 h 5835922"/>
              <a:gd name="connsiteX87" fmla="*/ 8309147 w 8636594"/>
              <a:gd name="connsiteY87" fmla="*/ 292718 h 5835922"/>
              <a:gd name="connsiteX88" fmla="*/ 8344256 w 8636594"/>
              <a:gd name="connsiteY88" fmla="*/ 258685 h 5835922"/>
              <a:gd name="connsiteX89" fmla="*/ 8379669 w 8636594"/>
              <a:gd name="connsiteY89" fmla="*/ 225013 h 5835922"/>
              <a:gd name="connsiteX90" fmla="*/ 8415394 w 8636594"/>
              <a:gd name="connsiteY90" fmla="*/ 191709 h 5835922"/>
              <a:gd name="connsiteX91" fmla="*/ 8451434 w 8636594"/>
              <a:gd name="connsiteY91" fmla="*/ 158780 h 5835922"/>
              <a:gd name="connsiteX92" fmla="*/ 8487798 w 8636594"/>
              <a:gd name="connsiteY92" fmla="*/ 126233 h 5835922"/>
              <a:gd name="connsiteX93" fmla="*/ 8524489 w 8636594"/>
              <a:gd name="connsiteY93" fmla="*/ 94075 h 5835922"/>
              <a:gd name="connsiteX94" fmla="*/ 8561515 w 8636594"/>
              <a:gd name="connsiteY94" fmla="*/ 62312 h 5835922"/>
              <a:gd name="connsiteX95" fmla="*/ 8598881 w 8636594"/>
              <a:gd name="connsiteY95" fmla="*/ 30951 h 5835922"/>
              <a:gd name="connsiteX96" fmla="*/ 8636594 w 8636594"/>
              <a:gd name="connsiteY96" fmla="*/ 0 h 5835922"/>
              <a:gd name="connsiteX0" fmla="*/ 8636594 w 8636594"/>
              <a:gd name="connsiteY0" fmla="*/ 0 h 5810100"/>
              <a:gd name="connsiteX1" fmla="*/ 5293 w 8636594"/>
              <a:gd name="connsiteY1" fmla="*/ 0 h 5810100"/>
              <a:gd name="connsiteX2" fmla="*/ 0 w 8636594"/>
              <a:gd name="connsiteY2" fmla="*/ 5587843 h 5810100"/>
              <a:gd name="connsiteX3" fmla="*/ 4146933 w 8636594"/>
              <a:gd name="connsiteY3" fmla="*/ 5810100 h 5810100"/>
              <a:gd name="connsiteX4" fmla="*/ 4183061 w 8636594"/>
              <a:gd name="connsiteY4" fmla="*/ 5783988 h 5810100"/>
              <a:gd name="connsiteX5" fmla="*/ 4218791 w 8636594"/>
              <a:gd name="connsiteY5" fmla="*/ 5757591 h 5810100"/>
              <a:gd name="connsiteX6" fmla="*/ 4254129 w 8636594"/>
              <a:gd name="connsiteY6" fmla="*/ 5730912 h 5810100"/>
              <a:gd name="connsiteX7" fmla="*/ 4289081 w 8636594"/>
              <a:gd name="connsiteY7" fmla="*/ 5703955 h 5810100"/>
              <a:gd name="connsiteX8" fmla="*/ 4323654 w 8636594"/>
              <a:gd name="connsiteY8" fmla="*/ 5676722 h 5810100"/>
              <a:gd name="connsiteX9" fmla="*/ 4357854 w 8636594"/>
              <a:gd name="connsiteY9" fmla="*/ 5649218 h 5810100"/>
              <a:gd name="connsiteX10" fmla="*/ 4391688 w 8636594"/>
              <a:gd name="connsiteY10" fmla="*/ 5621446 h 5810100"/>
              <a:gd name="connsiteX11" fmla="*/ 4425162 w 8636594"/>
              <a:gd name="connsiteY11" fmla="*/ 5593409 h 5810100"/>
              <a:gd name="connsiteX12" fmla="*/ 4458281 w 8636594"/>
              <a:gd name="connsiteY12" fmla="*/ 5565111 h 5810100"/>
              <a:gd name="connsiteX13" fmla="*/ 4491053 w 8636594"/>
              <a:gd name="connsiteY13" fmla="*/ 5536556 h 5810100"/>
              <a:gd name="connsiteX14" fmla="*/ 4523484 w 8636594"/>
              <a:gd name="connsiteY14" fmla="*/ 5507747 h 5810100"/>
              <a:gd name="connsiteX15" fmla="*/ 4555580 w 8636594"/>
              <a:gd name="connsiteY15" fmla="*/ 5478687 h 5810100"/>
              <a:gd name="connsiteX16" fmla="*/ 4587347 w 8636594"/>
              <a:gd name="connsiteY16" fmla="*/ 5449380 h 5810100"/>
              <a:gd name="connsiteX17" fmla="*/ 4618793 w 8636594"/>
              <a:gd name="connsiteY17" fmla="*/ 5419830 h 5810100"/>
              <a:gd name="connsiteX18" fmla="*/ 4649922 w 8636594"/>
              <a:gd name="connsiteY18" fmla="*/ 5390040 h 5810100"/>
              <a:gd name="connsiteX19" fmla="*/ 4680742 w 8636594"/>
              <a:gd name="connsiteY19" fmla="*/ 5360014 h 5810100"/>
              <a:gd name="connsiteX20" fmla="*/ 4711259 w 8636594"/>
              <a:gd name="connsiteY20" fmla="*/ 5329755 h 5810100"/>
              <a:gd name="connsiteX21" fmla="*/ 4741478 w 8636594"/>
              <a:gd name="connsiteY21" fmla="*/ 5299266 h 5810100"/>
              <a:gd name="connsiteX22" fmla="*/ 4771408 w 8636594"/>
              <a:gd name="connsiteY22" fmla="*/ 5268551 h 5810100"/>
              <a:gd name="connsiteX23" fmla="*/ 4801053 w 8636594"/>
              <a:gd name="connsiteY23" fmla="*/ 5237614 h 5810100"/>
              <a:gd name="connsiteX24" fmla="*/ 4830420 w 8636594"/>
              <a:gd name="connsiteY24" fmla="*/ 5206458 h 5810100"/>
              <a:gd name="connsiteX25" fmla="*/ 4859516 w 8636594"/>
              <a:gd name="connsiteY25" fmla="*/ 5175087 h 5810100"/>
              <a:gd name="connsiteX26" fmla="*/ 4888347 w 8636594"/>
              <a:gd name="connsiteY26" fmla="*/ 5143504 h 5810100"/>
              <a:gd name="connsiteX27" fmla="*/ 4916919 w 8636594"/>
              <a:gd name="connsiteY27" fmla="*/ 5111713 h 5810100"/>
              <a:gd name="connsiteX28" fmla="*/ 4945238 w 8636594"/>
              <a:gd name="connsiteY28" fmla="*/ 5079717 h 5810100"/>
              <a:gd name="connsiteX29" fmla="*/ 4973311 w 8636594"/>
              <a:gd name="connsiteY29" fmla="*/ 5047519 h 5810100"/>
              <a:gd name="connsiteX30" fmla="*/ 5001145 w 8636594"/>
              <a:gd name="connsiteY30" fmla="*/ 5015124 h 5810100"/>
              <a:gd name="connsiteX31" fmla="*/ 5028745 w 8636594"/>
              <a:gd name="connsiteY31" fmla="*/ 4982535 h 5810100"/>
              <a:gd name="connsiteX32" fmla="*/ 5056117 w 8636594"/>
              <a:gd name="connsiteY32" fmla="*/ 4949755 h 5810100"/>
              <a:gd name="connsiteX33" fmla="*/ 5083269 w 8636594"/>
              <a:gd name="connsiteY33" fmla="*/ 4916787 h 5810100"/>
              <a:gd name="connsiteX34" fmla="*/ 5110207 w 8636594"/>
              <a:gd name="connsiteY34" fmla="*/ 4883636 h 5810100"/>
              <a:gd name="connsiteX35" fmla="*/ 5136937 w 8636594"/>
              <a:gd name="connsiteY35" fmla="*/ 4850305 h 5810100"/>
              <a:gd name="connsiteX36" fmla="*/ 5163464 w 8636594"/>
              <a:gd name="connsiteY36" fmla="*/ 4816797 h 5810100"/>
              <a:gd name="connsiteX37" fmla="*/ 5215940 w 8636594"/>
              <a:gd name="connsiteY37" fmla="*/ 4749265 h 5810100"/>
              <a:gd name="connsiteX38" fmla="*/ 5267684 w 8636594"/>
              <a:gd name="connsiteY38" fmla="*/ 4681068 h 5810100"/>
              <a:gd name="connsiteX39" fmla="*/ 5318748 w 8636594"/>
              <a:gd name="connsiteY39" fmla="*/ 4612234 h 5810100"/>
              <a:gd name="connsiteX40" fmla="*/ 5369182 w 8636594"/>
              <a:gd name="connsiteY40" fmla="*/ 4542793 h 5810100"/>
              <a:gd name="connsiteX41" fmla="*/ 5419038 w 8636594"/>
              <a:gd name="connsiteY41" fmla="*/ 4472771 h 5810100"/>
              <a:gd name="connsiteX42" fmla="*/ 5468365 w 8636594"/>
              <a:gd name="connsiteY42" fmla="*/ 4402196 h 5810100"/>
              <a:gd name="connsiteX43" fmla="*/ 5517215 w 8636594"/>
              <a:gd name="connsiteY43" fmla="*/ 4331098 h 5810100"/>
              <a:gd name="connsiteX44" fmla="*/ 5565637 w 8636594"/>
              <a:gd name="connsiteY44" fmla="*/ 4259503 h 5810100"/>
              <a:gd name="connsiteX45" fmla="*/ 5613684 w 8636594"/>
              <a:gd name="connsiteY45" fmla="*/ 4187441 h 5810100"/>
              <a:gd name="connsiteX46" fmla="*/ 5685160 w 8636594"/>
              <a:gd name="connsiteY46" fmla="*/ 4078531 h 5810100"/>
              <a:gd name="connsiteX47" fmla="*/ 5756074 w 8636594"/>
              <a:gd name="connsiteY47" fmla="*/ 3968727 h 5810100"/>
              <a:gd name="connsiteX48" fmla="*/ 5873483 w 8636594"/>
              <a:gd name="connsiteY48" fmla="*/ 3783989 h 5810100"/>
              <a:gd name="connsiteX49" fmla="*/ 6203209 w 8636594"/>
              <a:gd name="connsiteY49" fmla="*/ 3258640 h 5810100"/>
              <a:gd name="connsiteX50" fmla="*/ 6299430 w 8636594"/>
              <a:gd name="connsiteY50" fmla="*/ 3107321 h 5810100"/>
              <a:gd name="connsiteX51" fmla="*/ 6372650 w 8636594"/>
              <a:gd name="connsiteY51" fmla="*/ 2993735 h 5810100"/>
              <a:gd name="connsiteX52" fmla="*/ 6453197 w 8636594"/>
              <a:gd name="connsiteY52" fmla="*/ 2869788 h 5810100"/>
              <a:gd name="connsiteX53" fmla="*/ 6564167 w 8636594"/>
              <a:gd name="connsiteY53" fmla="*/ 2696807 h 5810100"/>
              <a:gd name="connsiteX54" fmla="*/ 6976233 w 8636594"/>
              <a:gd name="connsiteY54" fmla="*/ 2045274 h 5810100"/>
              <a:gd name="connsiteX55" fmla="*/ 7086755 w 8636594"/>
              <a:gd name="connsiteY55" fmla="*/ 1872743 h 5810100"/>
              <a:gd name="connsiteX56" fmla="*/ 7170279 w 8636594"/>
              <a:gd name="connsiteY56" fmla="*/ 1744202 h 5810100"/>
              <a:gd name="connsiteX57" fmla="*/ 7226351 w 8636594"/>
              <a:gd name="connsiteY57" fmla="*/ 1659017 h 5810100"/>
              <a:gd name="connsiteX58" fmla="*/ 7282789 w 8636594"/>
              <a:gd name="connsiteY58" fmla="*/ 1574303 h 5810100"/>
              <a:gd name="connsiteX59" fmla="*/ 7339643 w 8636594"/>
              <a:gd name="connsiteY59" fmla="*/ 1490113 h 5810100"/>
              <a:gd name="connsiteX60" fmla="*/ 7396957 w 8636594"/>
              <a:gd name="connsiteY60" fmla="*/ 1406503 h 5810100"/>
              <a:gd name="connsiteX61" fmla="*/ 7454781 w 8636594"/>
              <a:gd name="connsiteY61" fmla="*/ 1323526 h 5810100"/>
              <a:gd name="connsiteX62" fmla="*/ 7513161 w 8636594"/>
              <a:gd name="connsiteY62" fmla="*/ 1241237 h 5810100"/>
              <a:gd name="connsiteX63" fmla="*/ 7572144 w 8636594"/>
              <a:gd name="connsiteY63" fmla="*/ 1159689 h 5810100"/>
              <a:gd name="connsiteX64" fmla="*/ 7601877 w 8636594"/>
              <a:gd name="connsiteY64" fmla="*/ 1119210 h 5810100"/>
              <a:gd name="connsiteX65" fmla="*/ 7631779 w 8636594"/>
              <a:gd name="connsiteY65" fmla="*/ 1078937 h 5810100"/>
              <a:gd name="connsiteX66" fmla="*/ 7661855 w 8636594"/>
              <a:gd name="connsiteY66" fmla="*/ 1038876 h 5810100"/>
              <a:gd name="connsiteX67" fmla="*/ 7692111 w 8636594"/>
              <a:gd name="connsiteY67" fmla="*/ 999035 h 5810100"/>
              <a:gd name="connsiteX68" fmla="*/ 7722554 w 8636594"/>
              <a:gd name="connsiteY68" fmla="*/ 959419 h 5810100"/>
              <a:gd name="connsiteX69" fmla="*/ 7753190 w 8636594"/>
              <a:gd name="connsiteY69" fmla="*/ 920037 h 5810100"/>
              <a:gd name="connsiteX70" fmla="*/ 7784023 w 8636594"/>
              <a:gd name="connsiteY70" fmla="*/ 880894 h 5810100"/>
              <a:gd name="connsiteX71" fmla="*/ 7815061 w 8636594"/>
              <a:gd name="connsiteY71" fmla="*/ 841997 h 5810100"/>
              <a:gd name="connsiteX72" fmla="*/ 7846308 w 8636594"/>
              <a:gd name="connsiteY72" fmla="*/ 803354 h 5810100"/>
              <a:gd name="connsiteX73" fmla="*/ 7877772 w 8636594"/>
              <a:gd name="connsiteY73" fmla="*/ 764970 h 5810100"/>
              <a:gd name="connsiteX74" fmla="*/ 7909458 w 8636594"/>
              <a:gd name="connsiteY74" fmla="*/ 726853 h 5810100"/>
              <a:gd name="connsiteX75" fmla="*/ 7941371 w 8636594"/>
              <a:gd name="connsiteY75" fmla="*/ 689010 h 5810100"/>
              <a:gd name="connsiteX76" fmla="*/ 7973518 w 8636594"/>
              <a:gd name="connsiteY76" fmla="*/ 651447 h 5810100"/>
              <a:gd name="connsiteX77" fmla="*/ 8005905 w 8636594"/>
              <a:gd name="connsiteY77" fmla="*/ 614171 h 5810100"/>
              <a:gd name="connsiteX78" fmla="*/ 8038538 w 8636594"/>
              <a:gd name="connsiteY78" fmla="*/ 577189 h 5810100"/>
              <a:gd name="connsiteX79" fmla="*/ 8071421 w 8636594"/>
              <a:gd name="connsiteY79" fmla="*/ 540507 h 5810100"/>
              <a:gd name="connsiteX80" fmla="*/ 8104563 w 8636594"/>
              <a:gd name="connsiteY80" fmla="*/ 504132 h 5810100"/>
              <a:gd name="connsiteX81" fmla="*/ 8137967 w 8636594"/>
              <a:gd name="connsiteY81" fmla="*/ 468072 h 5810100"/>
              <a:gd name="connsiteX82" fmla="*/ 8171641 w 8636594"/>
              <a:gd name="connsiteY82" fmla="*/ 432332 h 5810100"/>
              <a:gd name="connsiteX83" fmla="*/ 8205590 w 8636594"/>
              <a:gd name="connsiteY83" fmla="*/ 396920 h 5810100"/>
              <a:gd name="connsiteX84" fmla="*/ 8239820 w 8636594"/>
              <a:gd name="connsiteY84" fmla="*/ 361843 h 5810100"/>
              <a:gd name="connsiteX85" fmla="*/ 8274337 w 8636594"/>
              <a:gd name="connsiteY85" fmla="*/ 327107 h 5810100"/>
              <a:gd name="connsiteX86" fmla="*/ 8309147 w 8636594"/>
              <a:gd name="connsiteY86" fmla="*/ 292718 h 5810100"/>
              <a:gd name="connsiteX87" fmla="*/ 8344256 w 8636594"/>
              <a:gd name="connsiteY87" fmla="*/ 258685 h 5810100"/>
              <a:gd name="connsiteX88" fmla="*/ 8379669 w 8636594"/>
              <a:gd name="connsiteY88" fmla="*/ 225013 h 5810100"/>
              <a:gd name="connsiteX89" fmla="*/ 8415394 w 8636594"/>
              <a:gd name="connsiteY89" fmla="*/ 191709 h 5810100"/>
              <a:gd name="connsiteX90" fmla="*/ 8451434 w 8636594"/>
              <a:gd name="connsiteY90" fmla="*/ 158780 h 5810100"/>
              <a:gd name="connsiteX91" fmla="*/ 8487798 w 8636594"/>
              <a:gd name="connsiteY91" fmla="*/ 126233 h 5810100"/>
              <a:gd name="connsiteX92" fmla="*/ 8524489 w 8636594"/>
              <a:gd name="connsiteY92" fmla="*/ 94075 h 5810100"/>
              <a:gd name="connsiteX93" fmla="*/ 8561515 w 8636594"/>
              <a:gd name="connsiteY93" fmla="*/ 62312 h 5810100"/>
              <a:gd name="connsiteX94" fmla="*/ 8598881 w 8636594"/>
              <a:gd name="connsiteY94" fmla="*/ 30951 h 5810100"/>
              <a:gd name="connsiteX95" fmla="*/ 8636594 w 8636594"/>
              <a:gd name="connsiteY95" fmla="*/ 0 h 5810100"/>
              <a:gd name="connsiteX0" fmla="*/ 8636594 w 8636594"/>
              <a:gd name="connsiteY0" fmla="*/ 0 h 5783988"/>
              <a:gd name="connsiteX1" fmla="*/ 5293 w 8636594"/>
              <a:gd name="connsiteY1" fmla="*/ 0 h 5783988"/>
              <a:gd name="connsiteX2" fmla="*/ 0 w 8636594"/>
              <a:gd name="connsiteY2" fmla="*/ 5587843 h 5783988"/>
              <a:gd name="connsiteX3" fmla="*/ 4183061 w 8636594"/>
              <a:gd name="connsiteY3" fmla="*/ 5783988 h 5783988"/>
              <a:gd name="connsiteX4" fmla="*/ 4218791 w 8636594"/>
              <a:gd name="connsiteY4" fmla="*/ 5757591 h 5783988"/>
              <a:gd name="connsiteX5" fmla="*/ 4254129 w 8636594"/>
              <a:gd name="connsiteY5" fmla="*/ 5730912 h 5783988"/>
              <a:gd name="connsiteX6" fmla="*/ 4289081 w 8636594"/>
              <a:gd name="connsiteY6" fmla="*/ 5703955 h 5783988"/>
              <a:gd name="connsiteX7" fmla="*/ 4323654 w 8636594"/>
              <a:gd name="connsiteY7" fmla="*/ 5676722 h 5783988"/>
              <a:gd name="connsiteX8" fmla="*/ 4357854 w 8636594"/>
              <a:gd name="connsiteY8" fmla="*/ 5649218 h 5783988"/>
              <a:gd name="connsiteX9" fmla="*/ 4391688 w 8636594"/>
              <a:gd name="connsiteY9" fmla="*/ 5621446 h 5783988"/>
              <a:gd name="connsiteX10" fmla="*/ 4425162 w 8636594"/>
              <a:gd name="connsiteY10" fmla="*/ 5593409 h 5783988"/>
              <a:gd name="connsiteX11" fmla="*/ 4458281 w 8636594"/>
              <a:gd name="connsiteY11" fmla="*/ 5565111 h 5783988"/>
              <a:gd name="connsiteX12" fmla="*/ 4491053 w 8636594"/>
              <a:gd name="connsiteY12" fmla="*/ 5536556 h 5783988"/>
              <a:gd name="connsiteX13" fmla="*/ 4523484 w 8636594"/>
              <a:gd name="connsiteY13" fmla="*/ 5507747 h 5783988"/>
              <a:gd name="connsiteX14" fmla="*/ 4555580 w 8636594"/>
              <a:gd name="connsiteY14" fmla="*/ 5478687 h 5783988"/>
              <a:gd name="connsiteX15" fmla="*/ 4587347 w 8636594"/>
              <a:gd name="connsiteY15" fmla="*/ 5449380 h 5783988"/>
              <a:gd name="connsiteX16" fmla="*/ 4618793 w 8636594"/>
              <a:gd name="connsiteY16" fmla="*/ 5419830 h 5783988"/>
              <a:gd name="connsiteX17" fmla="*/ 4649922 w 8636594"/>
              <a:gd name="connsiteY17" fmla="*/ 5390040 h 5783988"/>
              <a:gd name="connsiteX18" fmla="*/ 4680742 w 8636594"/>
              <a:gd name="connsiteY18" fmla="*/ 5360014 h 5783988"/>
              <a:gd name="connsiteX19" fmla="*/ 4711259 w 8636594"/>
              <a:gd name="connsiteY19" fmla="*/ 5329755 h 5783988"/>
              <a:gd name="connsiteX20" fmla="*/ 4741478 w 8636594"/>
              <a:gd name="connsiteY20" fmla="*/ 5299266 h 5783988"/>
              <a:gd name="connsiteX21" fmla="*/ 4771408 w 8636594"/>
              <a:gd name="connsiteY21" fmla="*/ 5268551 h 5783988"/>
              <a:gd name="connsiteX22" fmla="*/ 4801053 w 8636594"/>
              <a:gd name="connsiteY22" fmla="*/ 5237614 h 5783988"/>
              <a:gd name="connsiteX23" fmla="*/ 4830420 w 8636594"/>
              <a:gd name="connsiteY23" fmla="*/ 5206458 h 5783988"/>
              <a:gd name="connsiteX24" fmla="*/ 4859516 w 8636594"/>
              <a:gd name="connsiteY24" fmla="*/ 5175087 h 5783988"/>
              <a:gd name="connsiteX25" fmla="*/ 4888347 w 8636594"/>
              <a:gd name="connsiteY25" fmla="*/ 5143504 h 5783988"/>
              <a:gd name="connsiteX26" fmla="*/ 4916919 w 8636594"/>
              <a:gd name="connsiteY26" fmla="*/ 5111713 h 5783988"/>
              <a:gd name="connsiteX27" fmla="*/ 4945238 w 8636594"/>
              <a:gd name="connsiteY27" fmla="*/ 5079717 h 5783988"/>
              <a:gd name="connsiteX28" fmla="*/ 4973311 w 8636594"/>
              <a:gd name="connsiteY28" fmla="*/ 5047519 h 5783988"/>
              <a:gd name="connsiteX29" fmla="*/ 5001145 w 8636594"/>
              <a:gd name="connsiteY29" fmla="*/ 5015124 h 5783988"/>
              <a:gd name="connsiteX30" fmla="*/ 5028745 w 8636594"/>
              <a:gd name="connsiteY30" fmla="*/ 4982535 h 5783988"/>
              <a:gd name="connsiteX31" fmla="*/ 5056117 w 8636594"/>
              <a:gd name="connsiteY31" fmla="*/ 4949755 h 5783988"/>
              <a:gd name="connsiteX32" fmla="*/ 5083269 w 8636594"/>
              <a:gd name="connsiteY32" fmla="*/ 4916787 h 5783988"/>
              <a:gd name="connsiteX33" fmla="*/ 5110207 w 8636594"/>
              <a:gd name="connsiteY33" fmla="*/ 4883636 h 5783988"/>
              <a:gd name="connsiteX34" fmla="*/ 5136937 w 8636594"/>
              <a:gd name="connsiteY34" fmla="*/ 4850305 h 5783988"/>
              <a:gd name="connsiteX35" fmla="*/ 5163464 w 8636594"/>
              <a:gd name="connsiteY35" fmla="*/ 4816797 h 5783988"/>
              <a:gd name="connsiteX36" fmla="*/ 5215940 w 8636594"/>
              <a:gd name="connsiteY36" fmla="*/ 4749265 h 5783988"/>
              <a:gd name="connsiteX37" fmla="*/ 5267684 w 8636594"/>
              <a:gd name="connsiteY37" fmla="*/ 4681068 h 5783988"/>
              <a:gd name="connsiteX38" fmla="*/ 5318748 w 8636594"/>
              <a:gd name="connsiteY38" fmla="*/ 4612234 h 5783988"/>
              <a:gd name="connsiteX39" fmla="*/ 5369182 w 8636594"/>
              <a:gd name="connsiteY39" fmla="*/ 4542793 h 5783988"/>
              <a:gd name="connsiteX40" fmla="*/ 5419038 w 8636594"/>
              <a:gd name="connsiteY40" fmla="*/ 4472771 h 5783988"/>
              <a:gd name="connsiteX41" fmla="*/ 5468365 w 8636594"/>
              <a:gd name="connsiteY41" fmla="*/ 4402196 h 5783988"/>
              <a:gd name="connsiteX42" fmla="*/ 5517215 w 8636594"/>
              <a:gd name="connsiteY42" fmla="*/ 4331098 h 5783988"/>
              <a:gd name="connsiteX43" fmla="*/ 5565637 w 8636594"/>
              <a:gd name="connsiteY43" fmla="*/ 4259503 h 5783988"/>
              <a:gd name="connsiteX44" fmla="*/ 5613684 w 8636594"/>
              <a:gd name="connsiteY44" fmla="*/ 4187441 h 5783988"/>
              <a:gd name="connsiteX45" fmla="*/ 5685160 w 8636594"/>
              <a:gd name="connsiteY45" fmla="*/ 4078531 h 5783988"/>
              <a:gd name="connsiteX46" fmla="*/ 5756074 w 8636594"/>
              <a:gd name="connsiteY46" fmla="*/ 3968727 h 5783988"/>
              <a:gd name="connsiteX47" fmla="*/ 5873483 w 8636594"/>
              <a:gd name="connsiteY47" fmla="*/ 3783989 h 5783988"/>
              <a:gd name="connsiteX48" fmla="*/ 6203209 w 8636594"/>
              <a:gd name="connsiteY48" fmla="*/ 3258640 h 5783988"/>
              <a:gd name="connsiteX49" fmla="*/ 6299430 w 8636594"/>
              <a:gd name="connsiteY49" fmla="*/ 3107321 h 5783988"/>
              <a:gd name="connsiteX50" fmla="*/ 6372650 w 8636594"/>
              <a:gd name="connsiteY50" fmla="*/ 2993735 h 5783988"/>
              <a:gd name="connsiteX51" fmla="*/ 6453197 w 8636594"/>
              <a:gd name="connsiteY51" fmla="*/ 2869788 h 5783988"/>
              <a:gd name="connsiteX52" fmla="*/ 6564167 w 8636594"/>
              <a:gd name="connsiteY52" fmla="*/ 2696807 h 5783988"/>
              <a:gd name="connsiteX53" fmla="*/ 6976233 w 8636594"/>
              <a:gd name="connsiteY53" fmla="*/ 2045274 h 5783988"/>
              <a:gd name="connsiteX54" fmla="*/ 7086755 w 8636594"/>
              <a:gd name="connsiteY54" fmla="*/ 1872743 h 5783988"/>
              <a:gd name="connsiteX55" fmla="*/ 7170279 w 8636594"/>
              <a:gd name="connsiteY55" fmla="*/ 1744202 h 5783988"/>
              <a:gd name="connsiteX56" fmla="*/ 7226351 w 8636594"/>
              <a:gd name="connsiteY56" fmla="*/ 1659017 h 5783988"/>
              <a:gd name="connsiteX57" fmla="*/ 7282789 w 8636594"/>
              <a:gd name="connsiteY57" fmla="*/ 1574303 h 5783988"/>
              <a:gd name="connsiteX58" fmla="*/ 7339643 w 8636594"/>
              <a:gd name="connsiteY58" fmla="*/ 1490113 h 5783988"/>
              <a:gd name="connsiteX59" fmla="*/ 7396957 w 8636594"/>
              <a:gd name="connsiteY59" fmla="*/ 1406503 h 5783988"/>
              <a:gd name="connsiteX60" fmla="*/ 7454781 w 8636594"/>
              <a:gd name="connsiteY60" fmla="*/ 1323526 h 5783988"/>
              <a:gd name="connsiteX61" fmla="*/ 7513161 w 8636594"/>
              <a:gd name="connsiteY61" fmla="*/ 1241237 h 5783988"/>
              <a:gd name="connsiteX62" fmla="*/ 7572144 w 8636594"/>
              <a:gd name="connsiteY62" fmla="*/ 1159689 h 5783988"/>
              <a:gd name="connsiteX63" fmla="*/ 7601877 w 8636594"/>
              <a:gd name="connsiteY63" fmla="*/ 1119210 h 5783988"/>
              <a:gd name="connsiteX64" fmla="*/ 7631779 w 8636594"/>
              <a:gd name="connsiteY64" fmla="*/ 1078937 h 5783988"/>
              <a:gd name="connsiteX65" fmla="*/ 7661855 w 8636594"/>
              <a:gd name="connsiteY65" fmla="*/ 1038876 h 5783988"/>
              <a:gd name="connsiteX66" fmla="*/ 7692111 w 8636594"/>
              <a:gd name="connsiteY66" fmla="*/ 999035 h 5783988"/>
              <a:gd name="connsiteX67" fmla="*/ 7722554 w 8636594"/>
              <a:gd name="connsiteY67" fmla="*/ 959419 h 5783988"/>
              <a:gd name="connsiteX68" fmla="*/ 7753190 w 8636594"/>
              <a:gd name="connsiteY68" fmla="*/ 920037 h 5783988"/>
              <a:gd name="connsiteX69" fmla="*/ 7784023 w 8636594"/>
              <a:gd name="connsiteY69" fmla="*/ 880894 h 5783988"/>
              <a:gd name="connsiteX70" fmla="*/ 7815061 w 8636594"/>
              <a:gd name="connsiteY70" fmla="*/ 841997 h 5783988"/>
              <a:gd name="connsiteX71" fmla="*/ 7846308 w 8636594"/>
              <a:gd name="connsiteY71" fmla="*/ 803354 h 5783988"/>
              <a:gd name="connsiteX72" fmla="*/ 7877772 w 8636594"/>
              <a:gd name="connsiteY72" fmla="*/ 764970 h 5783988"/>
              <a:gd name="connsiteX73" fmla="*/ 7909458 w 8636594"/>
              <a:gd name="connsiteY73" fmla="*/ 726853 h 5783988"/>
              <a:gd name="connsiteX74" fmla="*/ 7941371 w 8636594"/>
              <a:gd name="connsiteY74" fmla="*/ 689010 h 5783988"/>
              <a:gd name="connsiteX75" fmla="*/ 7973518 w 8636594"/>
              <a:gd name="connsiteY75" fmla="*/ 651447 h 5783988"/>
              <a:gd name="connsiteX76" fmla="*/ 8005905 w 8636594"/>
              <a:gd name="connsiteY76" fmla="*/ 614171 h 5783988"/>
              <a:gd name="connsiteX77" fmla="*/ 8038538 w 8636594"/>
              <a:gd name="connsiteY77" fmla="*/ 577189 h 5783988"/>
              <a:gd name="connsiteX78" fmla="*/ 8071421 w 8636594"/>
              <a:gd name="connsiteY78" fmla="*/ 540507 h 5783988"/>
              <a:gd name="connsiteX79" fmla="*/ 8104563 w 8636594"/>
              <a:gd name="connsiteY79" fmla="*/ 504132 h 5783988"/>
              <a:gd name="connsiteX80" fmla="*/ 8137967 w 8636594"/>
              <a:gd name="connsiteY80" fmla="*/ 468072 h 5783988"/>
              <a:gd name="connsiteX81" fmla="*/ 8171641 w 8636594"/>
              <a:gd name="connsiteY81" fmla="*/ 432332 h 5783988"/>
              <a:gd name="connsiteX82" fmla="*/ 8205590 w 8636594"/>
              <a:gd name="connsiteY82" fmla="*/ 396920 h 5783988"/>
              <a:gd name="connsiteX83" fmla="*/ 8239820 w 8636594"/>
              <a:gd name="connsiteY83" fmla="*/ 361843 h 5783988"/>
              <a:gd name="connsiteX84" fmla="*/ 8274337 w 8636594"/>
              <a:gd name="connsiteY84" fmla="*/ 327107 h 5783988"/>
              <a:gd name="connsiteX85" fmla="*/ 8309147 w 8636594"/>
              <a:gd name="connsiteY85" fmla="*/ 292718 h 5783988"/>
              <a:gd name="connsiteX86" fmla="*/ 8344256 w 8636594"/>
              <a:gd name="connsiteY86" fmla="*/ 258685 h 5783988"/>
              <a:gd name="connsiteX87" fmla="*/ 8379669 w 8636594"/>
              <a:gd name="connsiteY87" fmla="*/ 225013 h 5783988"/>
              <a:gd name="connsiteX88" fmla="*/ 8415394 w 8636594"/>
              <a:gd name="connsiteY88" fmla="*/ 191709 h 5783988"/>
              <a:gd name="connsiteX89" fmla="*/ 8451434 w 8636594"/>
              <a:gd name="connsiteY89" fmla="*/ 158780 h 5783988"/>
              <a:gd name="connsiteX90" fmla="*/ 8487798 w 8636594"/>
              <a:gd name="connsiteY90" fmla="*/ 126233 h 5783988"/>
              <a:gd name="connsiteX91" fmla="*/ 8524489 w 8636594"/>
              <a:gd name="connsiteY91" fmla="*/ 94075 h 5783988"/>
              <a:gd name="connsiteX92" fmla="*/ 8561515 w 8636594"/>
              <a:gd name="connsiteY92" fmla="*/ 62312 h 5783988"/>
              <a:gd name="connsiteX93" fmla="*/ 8598881 w 8636594"/>
              <a:gd name="connsiteY93" fmla="*/ 30951 h 5783988"/>
              <a:gd name="connsiteX94" fmla="*/ 8636594 w 8636594"/>
              <a:gd name="connsiteY94" fmla="*/ 0 h 5783988"/>
              <a:gd name="connsiteX0" fmla="*/ 8636594 w 8636594"/>
              <a:gd name="connsiteY0" fmla="*/ 0 h 5757591"/>
              <a:gd name="connsiteX1" fmla="*/ 5293 w 8636594"/>
              <a:gd name="connsiteY1" fmla="*/ 0 h 5757591"/>
              <a:gd name="connsiteX2" fmla="*/ 0 w 8636594"/>
              <a:gd name="connsiteY2" fmla="*/ 5587843 h 5757591"/>
              <a:gd name="connsiteX3" fmla="*/ 4218791 w 8636594"/>
              <a:gd name="connsiteY3" fmla="*/ 5757591 h 5757591"/>
              <a:gd name="connsiteX4" fmla="*/ 4254129 w 8636594"/>
              <a:gd name="connsiteY4" fmla="*/ 5730912 h 5757591"/>
              <a:gd name="connsiteX5" fmla="*/ 4289081 w 8636594"/>
              <a:gd name="connsiteY5" fmla="*/ 5703955 h 5757591"/>
              <a:gd name="connsiteX6" fmla="*/ 4323654 w 8636594"/>
              <a:gd name="connsiteY6" fmla="*/ 5676722 h 5757591"/>
              <a:gd name="connsiteX7" fmla="*/ 4357854 w 8636594"/>
              <a:gd name="connsiteY7" fmla="*/ 5649218 h 5757591"/>
              <a:gd name="connsiteX8" fmla="*/ 4391688 w 8636594"/>
              <a:gd name="connsiteY8" fmla="*/ 5621446 h 5757591"/>
              <a:gd name="connsiteX9" fmla="*/ 4425162 w 8636594"/>
              <a:gd name="connsiteY9" fmla="*/ 5593409 h 5757591"/>
              <a:gd name="connsiteX10" fmla="*/ 4458281 w 8636594"/>
              <a:gd name="connsiteY10" fmla="*/ 5565111 h 5757591"/>
              <a:gd name="connsiteX11" fmla="*/ 4491053 w 8636594"/>
              <a:gd name="connsiteY11" fmla="*/ 5536556 h 5757591"/>
              <a:gd name="connsiteX12" fmla="*/ 4523484 w 8636594"/>
              <a:gd name="connsiteY12" fmla="*/ 5507747 h 5757591"/>
              <a:gd name="connsiteX13" fmla="*/ 4555580 w 8636594"/>
              <a:gd name="connsiteY13" fmla="*/ 5478687 h 5757591"/>
              <a:gd name="connsiteX14" fmla="*/ 4587347 w 8636594"/>
              <a:gd name="connsiteY14" fmla="*/ 5449380 h 5757591"/>
              <a:gd name="connsiteX15" fmla="*/ 4618793 w 8636594"/>
              <a:gd name="connsiteY15" fmla="*/ 5419830 h 5757591"/>
              <a:gd name="connsiteX16" fmla="*/ 4649922 w 8636594"/>
              <a:gd name="connsiteY16" fmla="*/ 5390040 h 5757591"/>
              <a:gd name="connsiteX17" fmla="*/ 4680742 w 8636594"/>
              <a:gd name="connsiteY17" fmla="*/ 5360014 h 5757591"/>
              <a:gd name="connsiteX18" fmla="*/ 4711259 w 8636594"/>
              <a:gd name="connsiteY18" fmla="*/ 5329755 h 5757591"/>
              <a:gd name="connsiteX19" fmla="*/ 4741478 w 8636594"/>
              <a:gd name="connsiteY19" fmla="*/ 5299266 h 5757591"/>
              <a:gd name="connsiteX20" fmla="*/ 4771408 w 8636594"/>
              <a:gd name="connsiteY20" fmla="*/ 5268551 h 5757591"/>
              <a:gd name="connsiteX21" fmla="*/ 4801053 w 8636594"/>
              <a:gd name="connsiteY21" fmla="*/ 5237614 h 5757591"/>
              <a:gd name="connsiteX22" fmla="*/ 4830420 w 8636594"/>
              <a:gd name="connsiteY22" fmla="*/ 5206458 h 5757591"/>
              <a:gd name="connsiteX23" fmla="*/ 4859516 w 8636594"/>
              <a:gd name="connsiteY23" fmla="*/ 5175087 h 5757591"/>
              <a:gd name="connsiteX24" fmla="*/ 4888347 w 8636594"/>
              <a:gd name="connsiteY24" fmla="*/ 5143504 h 5757591"/>
              <a:gd name="connsiteX25" fmla="*/ 4916919 w 8636594"/>
              <a:gd name="connsiteY25" fmla="*/ 5111713 h 5757591"/>
              <a:gd name="connsiteX26" fmla="*/ 4945238 w 8636594"/>
              <a:gd name="connsiteY26" fmla="*/ 5079717 h 5757591"/>
              <a:gd name="connsiteX27" fmla="*/ 4973311 w 8636594"/>
              <a:gd name="connsiteY27" fmla="*/ 5047519 h 5757591"/>
              <a:gd name="connsiteX28" fmla="*/ 5001145 w 8636594"/>
              <a:gd name="connsiteY28" fmla="*/ 5015124 h 5757591"/>
              <a:gd name="connsiteX29" fmla="*/ 5028745 w 8636594"/>
              <a:gd name="connsiteY29" fmla="*/ 4982535 h 5757591"/>
              <a:gd name="connsiteX30" fmla="*/ 5056117 w 8636594"/>
              <a:gd name="connsiteY30" fmla="*/ 4949755 h 5757591"/>
              <a:gd name="connsiteX31" fmla="*/ 5083269 w 8636594"/>
              <a:gd name="connsiteY31" fmla="*/ 4916787 h 5757591"/>
              <a:gd name="connsiteX32" fmla="*/ 5110207 w 8636594"/>
              <a:gd name="connsiteY32" fmla="*/ 4883636 h 5757591"/>
              <a:gd name="connsiteX33" fmla="*/ 5136937 w 8636594"/>
              <a:gd name="connsiteY33" fmla="*/ 4850305 h 5757591"/>
              <a:gd name="connsiteX34" fmla="*/ 5163464 w 8636594"/>
              <a:gd name="connsiteY34" fmla="*/ 4816797 h 5757591"/>
              <a:gd name="connsiteX35" fmla="*/ 5215940 w 8636594"/>
              <a:gd name="connsiteY35" fmla="*/ 4749265 h 5757591"/>
              <a:gd name="connsiteX36" fmla="*/ 5267684 w 8636594"/>
              <a:gd name="connsiteY36" fmla="*/ 4681068 h 5757591"/>
              <a:gd name="connsiteX37" fmla="*/ 5318748 w 8636594"/>
              <a:gd name="connsiteY37" fmla="*/ 4612234 h 5757591"/>
              <a:gd name="connsiteX38" fmla="*/ 5369182 w 8636594"/>
              <a:gd name="connsiteY38" fmla="*/ 4542793 h 5757591"/>
              <a:gd name="connsiteX39" fmla="*/ 5419038 w 8636594"/>
              <a:gd name="connsiteY39" fmla="*/ 4472771 h 5757591"/>
              <a:gd name="connsiteX40" fmla="*/ 5468365 w 8636594"/>
              <a:gd name="connsiteY40" fmla="*/ 4402196 h 5757591"/>
              <a:gd name="connsiteX41" fmla="*/ 5517215 w 8636594"/>
              <a:gd name="connsiteY41" fmla="*/ 4331098 h 5757591"/>
              <a:gd name="connsiteX42" fmla="*/ 5565637 w 8636594"/>
              <a:gd name="connsiteY42" fmla="*/ 4259503 h 5757591"/>
              <a:gd name="connsiteX43" fmla="*/ 5613684 w 8636594"/>
              <a:gd name="connsiteY43" fmla="*/ 4187441 h 5757591"/>
              <a:gd name="connsiteX44" fmla="*/ 5685160 w 8636594"/>
              <a:gd name="connsiteY44" fmla="*/ 4078531 h 5757591"/>
              <a:gd name="connsiteX45" fmla="*/ 5756074 w 8636594"/>
              <a:gd name="connsiteY45" fmla="*/ 3968727 h 5757591"/>
              <a:gd name="connsiteX46" fmla="*/ 5873483 w 8636594"/>
              <a:gd name="connsiteY46" fmla="*/ 3783989 h 5757591"/>
              <a:gd name="connsiteX47" fmla="*/ 6203209 w 8636594"/>
              <a:gd name="connsiteY47" fmla="*/ 3258640 h 5757591"/>
              <a:gd name="connsiteX48" fmla="*/ 6299430 w 8636594"/>
              <a:gd name="connsiteY48" fmla="*/ 3107321 h 5757591"/>
              <a:gd name="connsiteX49" fmla="*/ 6372650 w 8636594"/>
              <a:gd name="connsiteY49" fmla="*/ 2993735 h 5757591"/>
              <a:gd name="connsiteX50" fmla="*/ 6453197 w 8636594"/>
              <a:gd name="connsiteY50" fmla="*/ 2869788 h 5757591"/>
              <a:gd name="connsiteX51" fmla="*/ 6564167 w 8636594"/>
              <a:gd name="connsiteY51" fmla="*/ 2696807 h 5757591"/>
              <a:gd name="connsiteX52" fmla="*/ 6976233 w 8636594"/>
              <a:gd name="connsiteY52" fmla="*/ 2045274 h 5757591"/>
              <a:gd name="connsiteX53" fmla="*/ 7086755 w 8636594"/>
              <a:gd name="connsiteY53" fmla="*/ 1872743 h 5757591"/>
              <a:gd name="connsiteX54" fmla="*/ 7170279 w 8636594"/>
              <a:gd name="connsiteY54" fmla="*/ 1744202 h 5757591"/>
              <a:gd name="connsiteX55" fmla="*/ 7226351 w 8636594"/>
              <a:gd name="connsiteY55" fmla="*/ 1659017 h 5757591"/>
              <a:gd name="connsiteX56" fmla="*/ 7282789 w 8636594"/>
              <a:gd name="connsiteY56" fmla="*/ 1574303 h 5757591"/>
              <a:gd name="connsiteX57" fmla="*/ 7339643 w 8636594"/>
              <a:gd name="connsiteY57" fmla="*/ 1490113 h 5757591"/>
              <a:gd name="connsiteX58" fmla="*/ 7396957 w 8636594"/>
              <a:gd name="connsiteY58" fmla="*/ 1406503 h 5757591"/>
              <a:gd name="connsiteX59" fmla="*/ 7454781 w 8636594"/>
              <a:gd name="connsiteY59" fmla="*/ 1323526 h 5757591"/>
              <a:gd name="connsiteX60" fmla="*/ 7513161 w 8636594"/>
              <a:gd name="connsiteY60" fmla="*/ 1241237 h 5757591"/>
              <a:gd name="connsiteX61" fmla="*/ 7572144 w 8636594"/>
              <a:gd name="connsiteY61" fmla="*/ 1159689 h 5757591"/>
              <a:gd name="connsiteX62" fmla="*/ 7601877 w 8636594"/>
              <a:gd name="connsiteY62" fmla="*/ 1119210 h 5757591"/>
              <a:gd name="connsiteX63" fmla="*/ 7631779 w 8636594"/>
              <a:gd name="connsiteY63" fmla="*/ 1078937 h 5757591"/>
              <a:gd name="connsiteX64" fmla="*/ 7661855 w 8636594"/>
              <a:gd name="connsiteY64" fmla="*/ 1038876 h 5757591"/>
              <a:gd name="connsiteX65" fmla="*/ 7692111 w 8636594"/>
              <a:gd name="connsiteY65" fmla="*/ 999035 h 5757591"/>
              <a:gd name="connsiteX66" fmla="*/ 7722554 w 8636594"/>
              <a:gd name="connsiteY66" fmla="*/ 959419 h 5757591"/>
              <a:gd name="connsiteX67" fmla="*/ 7753190 w 8636594"/>
              <a:gd name="connsiteY67" fmla="*/ 920037 h 5757591"/>
              <a:gd name="connsiteX68" fmla="*/ 7784023 w 8636594"/>
              <a:gd name="connsiteY68" fmla="*/ 880894 h 5757591"/>
              <a:gd name="connsiteX69" fmla="*/ 7815061 w 8636594"/>
              <a:gd name="connsiteY69" fmla="*/ 841997 h 5757591"/>
              <a:gd name="connsiteX70" fmla="*/ 7846308 w 8636594"/>
              <a:gd name="connsiteY70" fmla="*/ 803354 h 5757591"/>
              <a:gd name="connsiteX71" fmla="*/ 7877772 w 8636594"/>
              <a:gd name="connsiteY71" fmla="*/ 764970 h 5757591"/>
              <a:gd name="connsiteX72" fmla="*/ 7909458 w 8636594"/>
              <a:gd name="connsiteY72" fmla="*/ 726853 h 5757591"/>
              <a:gd name="connsiteX73" fmla="*/ 7941371 w 8636594"/>
              <a:gd name="connsiteY73" fmla="*/ 689010 h 5757591"/>
              <a:gd name="connsiteX74" fmla="*/ 7973518 w 8636594"/>
              <a:gd name="connsiteY74" fmla="*/ 651447 h 5757591"/>
              <a:gd name="connsiteX75" fmla="*/ 8005905 w 8636594"/>
              <a:gd name="connsiteY75" fmla="*/ 614171 h 5757591"/>
              <a:gd name="connsiteX76" fmla="*/ 8038538 w 8636594"/>
              <a:gd name="connsiteY76" fmla="*/ 577189 h 5757591"/>
              <a:gd name="connsiteX77" fmla="*/ 8071421 w 8636594"/>
              <a:gd name="connsiteY77" fmla="*/ 540507 h 5757591"/>
              <a:gd name="connsiteX78" fmla="*/ 8104563 w 8636594"/>
              <a:gd name="connsiteY78" fmla="*/ 504132 h 5757591"/>
              <a:gd name="connsiteX79" fmla="*/ 8137967 w 8636594"/>
              <a:gd name="connsiteY79" fmla="*/ 468072 h 5757591"/>
              <a:gd name="connsiteX80" fmla="*/ 8171641 w 8636594"/>
              <a:gd name="connsiteY80" fmla="*/ 432332 h 5757591"/>
              <a:gd name="connsiteX81" fmla="*/ 8205590 w 8636594"/>
              <a:gd name="connsiteY81" fmla="*/ 396920 h 5757591"/>
              <a:gd name="connsiteX82" fmla="*/ 8239820 w 8636594"/>
              <a:gd name="connsiteY82" fmla="*/ 361843 h 5757591"/>
              <a:gd name="connsiteX83" fmla="*/ 8274337 w 8636594"/>
              <a:gd name="connsiteY83" fmla="*/ 327107 h 5757591"/>
              <a:gd name="connsiteX84" fmla="*/ 8309147 w 8636594"/>
              <a:gd name="connsiteY84" fmla="*/ 292718 h 5757591"/>
              <a:gd name="connsiteX85" fmla="*/ 8344256 w 8636594"/>
              <a:gd name="connsiteY85" fmla="*/ 258685 h 5757591"/>
              <a:gd name="connsiteX86" fmla="*/ 8379669 w 8636594"/>
              <a:gd name="connsiteY86" fmla="*/ 225013 h 5757591"/>
              <a:gd name="connsiteX87" fmla="*/ 8415394 w 8636594"/>
              <a:gd name="connsiteY87" fmla="*/ 191709 h 5757591"/>
              <a:gd name="connsiteX88" fmla="*/ 8451434 w 8636594"/>
              <a:gd name="connsiteY88" fmla="*/ 158780 h 5757591"/>
              <a:gd name="connsiteX89" fmla="*/ 8487798 w 8636594"/>
              <a:gd name="connsiteY89" fmla="*/ 126233 h 5757591"/>
              <a:gd name="connsiteX90" fmla="*/ 8524489 w 8636594"/>
              <a:gd name="connsiteY90" fmla="*/ 94075 h 5757591"/>
              <a:gd name="connsiteX91" fmla="*/ 8561515 w 8636594"/>
              <a:gd name="connsiteY91" fmla="*/ 62312 h 5757591"/>
              <a:gd name="connsiteX92" fmla="*/ 8598881 w 8636594"/>
              <a:gd name="connsiteY92" fmla="*/ 30951 h 5757591"/>
              <a:gd name="connsiteX93" fmla="*/ 8636594 w 8636594"/>
              <a:gd name="connsiteY93" fmla="*/ 0 h 5757591"/>
              <a:gd name="connsiteX0" fmla="*/ 8636594 w 8636594"/>
              <a:gd name="connsiteY0" fmla="*/ 0 h 5730912"/>
              <a:gd name="connsiteX1" fmla="*/ 5293 w 8636594"/>
              <a:gd name="connsiteY1" fmla="*/ 0 h 5730912"/>
              <a:gd name="connsiteX2" fmla="*/ 0 w 8636594"/>
              <a:gd name="connsiteY2" fmla="*/ 5587843 h 5730912"/>
              <a:gd name="connsiteX3" fmla="*/ 4254129 w 8636594"/>
              <a:gd name="connsiteY3" fmla="*/ 5730912 h 5730912"/>
              <a:gd name="connsiteX4" fmla="*/ 4289081 w 8636594"/>
              <a:gd name="connsiteY4" fmla="*/ 5703955 h 5730912"/>
              <a:gd name="connsiteX5" fmla="*/ 4323654 w 8636594"/>
              <a:gd name="connsiteY5" fmla="*/ 5676722 h 5730912"/>
              <a:gd name="connsiteX6" fmla="*/ 4357854 w 8636594"/>
              <a:gd name="connsiteY6" fmla="*/ 5649218 h 5730912"/>
              <a:gd name="connsiteX7" fmla="*/ 4391688 w 8636594"/>
              <a:gd name="connsiteY7" fmla="*/ 5621446 h 5730912"/>
              <a:gd name="connsiteX8" fmla="*/ 4425162 w 8636594"/>
              <a:gd name="connsiteY8" fmla="*/ 5593409 h 5730912"/>
              <a:gd name="connsiteX9" fmla="*/ 4458281 w 8636594"/>
              <a:gd name="connsiteY9" fmla="*/ 5565111 h 5730912"/>
              <a:gd name="connsiteX10" fmla="*/ 4491053 w 8636594"/>
              <a:gd name="connsiteY10" fmla="*/ 5536556 h 5730912"/>
              <a:gd name="connsiteX11" fmla="*/ 4523484 w 8636594"/>
              <a:gd name="connsiteY11" fmla="*/ 5507747 h 5730912"/>
              <a:gd name="connsiteX12" fmla="*/ 4555580 w 8636594"/>
              <a:gd name="connsiteY12" fmla="*/ 5478687 h 5730912"/>
              <a:gd name="connsiteX13" fmla="*/ 4587347 w 8636594"/>
              <a:gd name="connsiteY13" fmla="*/ 5449380 h 5730912"/>
              <a:gd name="connsiteX14" fmla="*/ 4618793 w 8636594"/>
              <a:gd name="connsiteY14" fmla="*/ 5419830 h 5730912"/>
              <a:gd name="connsiteX15" fmla="*/ 4649922 w 8636594"/>
              <a:gd name="connsiteY15" fmla="*/ 5390040 h 5730912"/>
              <a:gd name="connsiteX16" fmla="*/ 4680742 w 8636594"/>
              <a:gd name="connsiteY16" fmla="*/ 5360014 h 5730912"/>
              <a:gd name="connsiteX17" fmla="*/ 4711259 w 8636594"/>
              <a:gd name="connsiteY17" fmla="*/ 5329755 h 5730912"/>
              <a:gd name="connsiteX18" fmla="*/ 4741478 w 8636594"/>
              <a:gd name="connsiteY18" fmla="*/ 5299266 h 5730912"/>
              <a:gd name="connsiteX19" fmla="*/ 4771408 w 8636594"/>
              <a:gd name="connsiteY19" fmla="*/ 5268551 h 5730912"/>
              <a:gd name="connsiteX20" fmla="*/ 4801053 w 8636594"/>
              <a:gd name="connsiteY20" fmla="*/ 5237614 h 5730912"/>
              <a:gd name="connsiteX21" fmla="*/ 4830420 w 8636594"/>
              <a:gd name="connsiteY21" fmla="*/ 5206458 h 5730912"/>
              <a:gd name="connsiteX22" fmla="*/ 4859516 w 8636594"/>
              <a:gd name="connsiteY22" fmla="*/ 5175087 h 5730912"/>
              <a:gd name="connsiteX23" fmla="*/ 4888347 w 8636594"/>
              <a:gd name="connsiteY23" fmla="*/ 5143504 h 5730912"/>
              <a:gd name="connsiteX24" fmla="*/ 4916919 w 8636594"/>
              <a:gd name="connsiteY24" fmla="*/ 5111713 h 5730912"/>
              <a:gd name="connsiteX25" fmla="*/ 4945238 w 8636594"/>
              <a:gd name="connsiteY25" fmla="*/ 5079717 h 5730912"/>
              <a:gd name="connsiteX26" fmla="*/ 4973311 w 8636594"/>
              <a:gd name="connsiteY26" fmla="*/ 5047519 h 5730912"/>
              <a:gd name="connsiteX27" fmla="*/ 5001145 w 8636594"/>
              <a:gd name="connsiteY27" fmla="*/ 5015124 h 5730912"/>
              <a:gd name="connsiteX28" fmla="*/ 5028745 w 8636594"/>
              <a:gd name="connsiteY28" fmla="*/ 4982535 h 5730912"/>
              <a:gd name="connsiteX29" fmla="*/ 5056117 w 8636594"/>
              <a:gd name="connsiteY29" fmla="*/ 4949755 h 5730912"/>
              <a:gd name="connsiteX30" fmla="*/ 5083269 w 8636594"/>
              <a:gd name="connsiteY30" fmla="*/ 4916787 h 5730912"/>
              <a:gd name="connsiteX31" fmla="*/ 5110207 w 8636594"/>
              <a:gd name="connsiteY31" fmla="*/ 4883636 h 5730912"/>
              <a:gd name="connsiteX32" fmla="*/ 5136937 w 8636594"/>
              <a:gd name="connsiteY32" fmla="*/ 4850305 h 5730912"/>
              <a:gd name="connsiteX33" fmla="*/ 5163464 w 8636594"/>
              <a:gd name="connsiteY33" fmla="*/ 4816797 h 5730912"/>
              <a:gd name="connsiteX34" fmla="*/ 5215940 w 8636594"/>
              <a:gd name="connsiteY34" fmla="*/ 4749265 h 5730912"/>
              <a:gd name="connsiteX35" fmla="*/ 5267684 w 8636594"/>
              <a:gd name="connsiteY35" fmla="*/ 4681068 h 5730912"/>
              <a:gd name="connsiteX36" fmla="*/ 5318748 w 8636594"/>
              <a:gd name="connsiteY36" fmla="*/ 4612234 h 5730912"/>
              <a:gd name="connsiteX37" fmla="*/ 5369182 w 8636594"/>
              <a:gd name="connsiteY37" fmla="*/ 4542793 h 5730912"/>
              <a:gd name="connsiteX38" fmla="*/ 5419038 w 8636594"/>
              <a:gd name="connsiteY38" fmla="*/ 4472771 h 5730912"/>
              <a:gd name="connsiteX39" fmla="*/ 5468365 w 8636594"/>
              <a:gd name="connsiteY39" fmla="*/ 4402196 h 5730912"/>
              <a:gd name="connsiteX40" fmla="*/ 5517215 w 8636594"/>
              <a:gd name="connsiteY40" fmla="*/ 4331098 h 5730912"/>
              <a:gd name="connsiteX41" fmla="*/ 5565637 w 8636594"/>
              <a:gd name="connsiteY41" fmla="*/ 4259503 h 5730912"/>
              <a:gd name="connsiteX42" fmla="*/ 5613684 w 8636594"/>
              <a:gd name="connsiteY42" fmla="*/ 4187441 h 5730912"/>
              <a:gd name="connsiteX43" fmla="*/ 5685160 w 8636594"/>
              <a:gd name="connsiteY43" fmla="*/ 4078531 h 5730912"/>
              <a:gd name="connsiteX44" fmla="*/ 5756074 w 8636594"/>
              <a:gd name="connsiteY44" fmla="*/ 3968727 h 5730912"/>
              <a:gd name="connsiteX45" fmla="*/ 5873483 w 8636594"/>
              <a:gd name="connsiteY45" fmla="*/ 3783989 h 5730912"/>
              <a:gd name="connsiteX46" fmla="*/ 6203209 w 8636594"/>
              <a:gd name="connsiteY46" fmla="*/ 3258640 h 5730912"/>
              <a:gd name="connsiteX47" fmla="*/ 6299430 w 8636594"/>
              <a:gd name="connsiteY47" fmla="*/ 3107321 h 5730912"/>
              <a:gd name="connsiteX48" fmla="*/ 6372650 w 8636594"/>
              <a:gd name="connsiteY48" fmla="*/ 2993735 h 5730912"/>
              <a:gd name="connsiteX49" fmla="*/ 6453197 w 8636594"/>
              <a:gd name="connsiteY49" fmla="*/ 2869788 h 5730912"/>
              <a:gd name="connsiteX50" fmla="*/ 6564167 w 8636594"/>
              <a:gd name="connsiteY50" fmla="*/ 2696807 h 5730912"/>
              <a:gd name="connsiteX51" fmla="*/ 6976233 w 8636594"/>
              <a:gd name="connsiteY51" fmla="*/ 2045274 h 5730912"/>
              <a:gd name="connsiteX52" fmla="*/ 7086755 w 8636594"/>
              <a:gd name="connsiteY52" fmla="*/ 1872743 h 5730912"/>
              <a:gd name="connsiteX53" fmla="*/ 7170279 w 8636594"/>
              <a:gd name="connsiteY53" fmla="*/ 1744202 h 5730912"/>
              <a:gd name="connsiteX54" fmla="*/ 7226351 w 8636594"/>
              <a:gd name="connsiteY54" fmla="*/ 1659017 h 5730912"/>
              <a:gd name="connsiteX55" fmla="*/ 7282789 w 8636594"/>
              <a:gd name="connsiteY55" fmla="*/ 1574303 h 5730912"/>
              <a:gd name="connsiteX56" fmla="*/ 7339643 w 8636594"/>
              <a:gd name="connsiteY56" fmla="*/ 1490113 h 5730912"/>
              <a:gd name="connsiteX57" fmla="*/ 7396957 w 8636594"/>
              <a:gd name="connsiteY57" fmla="*/ 1406503 h 5730912"/>
              <a:gd name="connsiteX58" fmla="*/ 7454781 w 8636594"/>
              <a:gd name="connsiteY58" fmla="*/ 1323526 h 5730912"/>
              <a:gd name="connsiteX59" fmla="*/ 7513161 w 8636594"/>
              <a:gd name="connsiteY59" fmla="*/ 1241237 h 5730912"/>
              <a:gd name="connsiteX60" fmla="*/ 7572144 w 8636594"/>
              <a:gd name="connsiteY60" fmla="*/ 1159689 h 5730912"/>
              <a:gd name="connsiteX61" fmla="*/ 7601877 w 8636594"/>
              <a:gd name="connsiteY61" fmla="*/ 1119210 h 5730912"/>
              <a:gd name="connsiteX62" fmla="*/ 7631779 w 8636594"/>
              <a:gd name="connsiteY62" fmla="*/ 1078937 h 5730912"/>
              <a:gd name="connsiteX63" fmla="*/ 7661855 w 8636594"/>
              <a:gd name="connsiteY63" fmla="*/ 1038876 h 5730912"/>
              <a:gd name="connsiteX64" fmla="*/ 7692111 w 8636594"/>
              <a:gd name="connsiteY64" fmla="*/ 999035 h 5730912"/>
              <a:gd name="connsiteX65" fmla="*/ 7722554 w 8636594"/>
              <a:gd name="connsiteY65" fmla="*/ 959419 h 5730912"/>
              <a:gd name="connsiteX66" fmla="*/ 7753190 w 8636594"/>
              <a:gd name="connsiteY66" fmla="*/ 920037 h 5730912"/>
              <a:gd name="connsiteX67" fmla="*/ 7784023 w 8636594"/>
              <a:gd name="connsiteY67" fmla="*/ 880894 h 5730912"/>
              <a:gd name="connsiteX68" fmla="*/ 7815061 w 8636594"/>
              <a:gd name="connsiteY68" fmla="*/ 841997 h 5730912"/>
              <a:gd name="connsiteX69" fmla="*/ 7846308 w 8636594"/>
              <a:gd name="connsiteY69" fmla="*/ 803354 h 5730912"/>
              <a:gd name="connsiteX70" fmla="*/ 7877772 w 8636594"/>
              <a:gd name="connsiteY70" fmla="*/ 764970 h 5730912"/>
              <a:gd name="connsiteX71" fmla="*/ 7909458 w 8636594"/>
              <a:gd name="connsiteY71" fmla="*/ 726853 h 5730912"/>
              <a:gd name="connsiteX72" fmla="*/ 7941371 w 8636594"/>
              <a:gd name="connsiteY72" fmla="*/ 689010 h 5730912"/>
              <a:gd name="connsiteX73" fmla="*/ 7973518 w 8636594"/>
              <a:gd name="connsiteY73" fmla="*/ 651447 h 5730912"/>
              <a:gd name="connsiteX74" fmla="*/ 8005905 w 8636594"/>
              <a:gd name="connsiteY74" fmla="*/ 614171 h 5730912"/>
              <a:gd name="connsiteX75" fmla="*/ 8038538 w 8636594"/>
              <a:gd name="connsiteY75" fmla="*/ 577189 h 5730912"/>
              <a:gd name="connsiteX76" fmla="*/ 8071421 w 8636594"/>
              <a:gd name="connsiteY76" fmla="*/ 540507 h 5730912"/>
              <a:gd name="connsiteX77" fmla="*/ 8104563 w 8636594"/>
              <a:gd name="connsiteY77" fmla="*/ 504132 h 5730912"/>
              <a:gd name="connsiteX78" fmla="*/ 8137967 w 8636594"/>
              <a:gd name="connsiteY78" fmla="*/ 468072 h 5730912"/>
              <a:gd name="connsiteX79" fmla="*/ 8171641 w 8636594"/>
              <a:gd name="connsiteY79" fmla="*/ 432332 h 5730912"/>
              <a:gd name="connsiteX80" fmla="*/ 8205590 w 8636594"/>
              <a:gd name="connsiteY80" fmla="*/ 396920 h 5730912"/>
              <a:gd name="connsiteX81" fmla="*/ 8239820 w 8636594"/>
              <a:gd name="connsiteY81" fmla="*/ 361843 h 5730912"/>
              <a:gd name="connsiteX82" fmla="*/ 8274337 w 8636594"/>
              <a:gd name="connsiteY82" fmla="*/ 327107 h 5730912"/>
              <a:gd name="connsiteX83" fmla="*/ 8309147 w 8636594"/>
              <a:gd name="connsiteY83" fmla="*/ 292718 h 5730912"/>
              <a:gd name="connsiteX84" fmla="*/ 8344256 w 8636594"/>
              <a:gd name="connsiteY84" fmla="*/ 258685 h 5730912"/>
              <a:gd name="connsiteX85" fmla="*/ 8379669 w 8636594"/>
              <a:gd name="connsiteY85" fmla="*/ 225013 h 5730912"/>
              <a:gd name="connsiteX86" fmla="*/ 8415394 w 8636594"/>
              <a:gd name="connsiteY86" fmla="*/ 191709 h 5730912"/>
              <a:gd name="connsiteX87" fmla="*/ 8451434 w 8636594"/>
              <a:gd name="connsiteY87" fmla="*/ 158780 h 5730912"/>
              <a:gd name="connsiteX88" fmla="*/ 8487798 w 8636594"/>
              <a:gd name="connsiteY88" fmla="*/ 126233 h 5730912"/>
              <a:gd name="connsiteX89" fmla="*/ 8524489 w 8636594"/>
              <a:gd name="connsiteY89" fmla="*/ 94075 h 5730912"/>
              <a:gd name="connsiteX90" fmla="*/ 8561515 w 8636594"/>
              <a:gd name="connsiteY90" fmla="*/ 62312 h 5730912"/>
              <a:gd name="connsiteX91" fmla="*/ 8598881 w 8636594"/>
              <a:gd name="connsiteY91" fmla="*/ 30951 h 5730912"/>
              <a:gd name="connsiteX92" fmla="*/ 8636594 w 8636594"/>
              <a:gd name="connsiteY92" fmla="*/ 0 h 5730912"/>
              <a:gd name="connsiteX0" fmla="*/ 8636594 w 8636594"/>
              <a:gd name="connsiteY0" fmla="*/ 0 h 5703955"/>
              <a:gd name="connsiteX1" fmla="*/ 5293 w 8636594"/>
              <a:gd name="connsiteY1" fmla="*/ 0 h 5703955"/>
              <a:gd name="connsiteX2" fmla="*/ 0 w 8636594"/>
              <a:gd name="connsiteY2" fmla="*/ 5587843 h 5703955"/>
              <a:gd name="connsiteX3" fmla="*/ 4289081 w 8636594"/>
              <a:gd name="connsiteY3" fmla="*/ 5703955 h 5703955"/>
              <a:gd name="connsiteX4" fmla="*/ 4323654 w 8636594"/>
              <a:gd name="connsiteY4" fmla="*/ 5676722 h 5703955"/>
              <a:gd name="connsiteX5" fmla="*/ 4357854 w 8636594"/>
              <a:gd name="connsiteY5" fmla="*/ 5649218 h 5703955"/>
              <a:gd name="connsiteX6" fmla="*/ 4391688 w 8636594"/>
              <a:gd name="connsiteY6" fmla="*/ 5621446 h 5703955"/>
              <a:gd name="connsiteX7" fmla="*/ 4425162 w 8636594"/>
              <a:gd name="connsiteY7" fmla="*/ 5593409 h 5703955"/>
              <a:gd name="connsiteX8" fmla="*/ 4458281 w 8636594"/>
              <a:gd name="connsiteY8" fmla="*/ 5565111 h 5703955"/>
              <a:gd name="connsiteX9" fmla="*/ 4491053 w 8636594"/>
              <a:gd name="connsiteY9" fmla="*/ 5536556 h 5703955"/>
              <a:gd name="connsiteX10" fmla="*/ 4523484 w 8636594"/>
              <a:gd name="connsiteY10" fmla="*/ 5507747 h 5703955"/>
              <a:gd name="connsiteX11" fmla="*/ 4555580 w 8636594"/>
              <a:gd name="connsiteY11" fmla="*/ 5478687 h 5703955"/>
              <a:gd name="connsiteX12" fmla="*/ 4587347 w 8636594"/>
              <a:gd name="connsiteY12" fmla="*/ 5449380 h 5703955"/>
              <a:gd name="connsiteX13" fmla="*/ 4618793 w 8636594"/>
              <a:gd name="connsiteY13" fmla="*/ 5419830 h 5703955"/>
              <a:gd name="connsiteX14" fmla="*/ 4649922 w 8636594"/>
              <a:gd name="connsiteY14" fmla="*/ 5390040 h 5703955"/>
              <a:gd name="connsiteX15" fmla="*/ 4680742 w 8636594"/>
              <a:gd name="connsiteY15" fmla="*/ 5360014 h 5703955"/>
              <a:gd name="connsiteX16" fmla="*/ 4711259 w 8636594"/>
              <a:gd name="connsiteY16" fmla="*/ 5329755 h 5703955"/>
              <a:gd name="connsiteX17" fmla="*/ 4741478 w 8636594"/>
              <a:gd name="connsiteY17" fmla="*/ 5299266 h 5703955"/>
              <a:gd name="connsiteX18" fmla="*/ 4771408 w 8636594"/>
              <a:gd name="connsiteY18" fmla="*/ 5268551 h 5703955"/>
              <a:gd name="connsiteX19" fmla="*/ 4801053 w 8636594"/>
              <a:gd name="connsiteY19" fmla="*/ 5237614 h 5703955"/>
              <a:gd name="connsiteX20" fmla="*/ 4830420 w 8636594"/>
              <a:gd name="connsiteY20" fmla="*/ 5206458 h 5703955"/>
              <a:gd name="connsiteX21" fmla="*/ 4859516 w 8636594"/>
              <a:gd name="connsiteY21" fmla="*/ 5175087 h 5703955"/>
              <a:gd name="connsiteX22" fmla="*/ 4888347 w 8636594"/>
              <a:gd name="connsiteY22" fmla="*/ 5143504 h 5703955"/>
              <a:gd name="connsiteX23" fmla="*/ 4916919 w 8636594"/>
              <a:gd name="connsiteY23" fmla="*/ 5111713 h 5703955"/>
              <a:gd name="connsiteX24" fmla="*/ 4945238 w 8636594"/>
              <a:gd name="connsiteY24" fmla="*/ 5079717 h 5703955"/>
              <a:gd name="connsiteX25" fmla="*/ 4973311 w 8636594"/>
              <a:gd name="connsiteY25" fmla="*/ 5047519 h 5703955"/>
              <a:gd name="connsiteX26" fmla="*/ 5001145 w 8636594"/>
              <a:gd name="connsiteY26" fmla="*/ 5015124 h 5703955"/>
              <a:gd name="connsiteX27" fmla="*/ 5028745 w 8636594"/>
              <a:gd name="connsiteY27" fmla="*/ 4982535 h 5703955"/>
              <a:gd name="connsiteX28" fmla="*/ 5056117 w 8636594"/>
              <a:gd name="connsiteY28" fmla="*/ 4949755 h 5703955"/>
              <a:gd name="connsiteX29" fmla="*/ 5083269 w 8636594"/>
              <a:gd name="connsiteY29" fmla="*/ 4916787 h 5703955"/>
              <a:gd name="connsiteX30" fmla="*/ 5110207 w 8636594"/>
              <a:gd name="connsiteY30" fmla="*/ 4883636 h 5703955"/>
              <a:gd name="connsiteX31" fmla="*/ 5136937 w 8636594"/>
              <a:gd name="connsiteY31" fmla="*/ 4850305 h 5703955"/>
              <a:gd name="connsiteX32" fmla="*/ 5163464 w 8636594"/>
              <a:gd name="connsiteY32" fmla="*/ 4816797 h 5703955"/>
              <a:gd name="connsiteX33" fmla="*/ 5215940 w 8636594"/>
              <a:gd name="connsiteY33" fmla="*/ 4749265 h 5703955"/>
              <a:gd name="connsiteX34" fmla="*/ 5267684 w 8636594"/>
              <a:gd name="connsiteY34" fmla="*/ 4681068 h 5703955"/>
              <a:gd name="connsiteX35" fmla="*/ 5318748 w 8636594"/>
              <a:gd name="connsiteY35" fmla="*/ 4612234 h 5703955"/>
              <a:gd name="connsiteX36" fmla="*/ 5369182 w 8636594"/>
              <a:gd name="connsiteY36" fmla="*/ 4542793 h 5703955"/>
              <a:gd name="connsiteX37" fmla="*/ 5419038 w 8636594"/>
              <a:gd name="connsiteY37" fmla="*/ 4472771 h 5703955"/>
              <a:gd name="connsiteX38" fmla="*/ 5468365 w 8636594"/>
              <a:gd name="connsiteY38" fmla="*/ 4402196 h 5703955"/>
              <a:gd name="connsiteX39" fmla="*/ 5517215 w 8636594"/>
              <a:gd name="connsiteY39" fmla="*/ 4331098 h 5703955"/>
              <a:gd name="connsiteX40" fmla="*/ 5565637 w 8636594"/>
              <a:gd name="connsiteY40" fmla="*/ 4259503 h 5703955"/>
              <a:gd name="connsiteX41" fmla="*/ 5613684 w 8636594"/>
              <a:gd name="connsiteY41" fmla="*/ 4187441 h 5703955"/>
              <a:gd name="connsiteX42" fmla="*/ 5685160 w 8636594"/>
              <a:gd name="connsiteY42" fmla="*/ 4078531 h 5703955"/>
              <a:gd name="connsiteX43" fmla="*/ 5756074 w 8636594"/>
              <a:gd name="connsiteY43" fmla="*/ 3968727 h 5703955"/>
              <a:gd name="connsiteX44" fmla="*/ 5873483 w 8636594"/>
              <a:gd name="connsiteY44" fmla="*/ 3783989 h 5703955"/>
              <a:gd name="connsiteX45" fmla="*/ 6203209 w 8636594"/>
              <a:gd name="connsiteY45" fmla="*/ 3258640 h 5703955"/>
              <a:gd name="connsiteX46" fmla="*/ 6299430 w 8636594"/>
              <a:gd name="connsiteY46" fmla="*/ 3107321 h 5703955"/>
              <a:gd name="connsiteX47" fmla="*/ 6372650 w 8636594"/>
              <a:gd name="connsiteY47" fmla="*/ 2993735 h 5703955"/>
              <a:gd name="connsiteX48" fmla="*/ 6453197 w 8636594"/>
              <a:gd name="connsiteY48" fmla="*/ 2869788 h 5703955"/>
              <a:gd name="connsiteX49" fmla="*/ 6564167 w 8636594"/>
              <a:gd name="connsiteY49" fmla="*/ 2696807 h 5703955"/>
              <a:gd name="connsiteX50" fmla="*/ 6976233 w 8636594"/>
              <a:gd name="connsiteY50" fmla="*/ 2045274 h 5703955"/>
              <a:gd name="connsiteX51" fmla="*/ 7086755 w 8636594"/>
              <a:gd name="connsiteY51" fmla="*/ 1872743 h 5703955"/>
              <a:gd name="connsiteX52" fmla="*/ 7170279 w 8636594"/>
              <a:gd name="connsiteY52" fmla="*/ 1744202 h 5703955"/>
              <a:gd name="connsiteX53" fmla="*/ 7226351 w 8636594"/>
              <a:gd name="connsiteY53" fmla="*/ 1659017 h 5703955"/>
              <a:gd name="connsiteX54" fmla="*/ 7282789 w 8636594"/>
              <a:gd name="connsiteY54" fmla="*/ 1574303 h 5703955"/>
              <a:gd name="connsiteX55" fmla="*/ 7339643 w 8636594"/>
              <a:gd name="connsiteY55" fmla="*/ 1490113 h 5703955"/>
              <a:gd name="connsiteX56" fmla="*/ 7396957 w 8636594"/>
              <a:gd name="connsiteY56" fmla="*/ 1406503 h 5703955"/>
              <a:gd name="connsiteX57" fmla="*/ 7454781 w 8636594"/>
              <a:gd name="connsiteY57" fmla="*/ 1323526 h 5703955"/>
              <a:gd name="connsiteX58" fmla="*/ 7513161 w 8636594"/>
              <a:gd name="connsiteY58" fmla="*/ 1241237 h 5703955"/>
              <a:gd name="connsiteX59" fmla="*/ 7572144 w 8636594"/>
              <a:gd name="connsiteY59" fmla="*/ 1159689 h 5703955"/>
              <a:gd name="connsiteX60" fmla="*/ 7601877 w 8636594"/>
              <a:gd name="connsiteY60" fmla="*/ 1119210 h 5703955"/>
              <a:gd name="connsiteX61" fmla="*/ 7631779 w 8636594"/>
              <a:gd name="connsiteY61" fmla="*/ 1078937 h 5703955"/>
              <a:gd name="connsiteX62" fmla="*/ 7661855 w 8636594"/>
              <a:gd name="connsiteY62" fmla="*/ 1038876 h 5703955"/>
              <a:gd name="connsiteX63" fmla="*/ 7692111 w 8636594"/>
              <a:gd name="connsiteY63" fmla="*/ 999035 h 5703955"/>
              <a:gd name="connsiteX64" fmla="*/ 7722554 w 8636594"/>
              <a:gd name="connsiteY64" fmla="*/ 959419 h 5703955"/>
              <a:gd name="connsiteX65" fmla="*/ 7753190 w 8636594"/>
              <a:gd name="connsiteY65" fmla="*/ 920037 h 5703955"/>
              <a:gd name="connsiteX66" fmla="*/ 7784023 w 8636594"/>
              <a:gd name="connsiteY66" fmla="*/ 880894 h 5703955"/>
              <a:gd name="connsiteX67" fmla="*/ 7815061 w 8636594"/>
              <a:gd name="connsiteY67" fmla="*/ 841997 h 5703955"/>
              <a:gd name="connsiteX68" fmla="*/ 7846308 w 8636594"/>
              <a:gd name="connsiteY68" fmla="*/ 803354 h 5703955"/>
              <a:gd name="connsiteX69" fmla="*/ 7877772 w 8636594"/>
              <a:gd name="connsiteY69" fmla="*/ 764970 h 5703955"/>
              <a:gd name="connsiteX70" fmla="*/ 7909458 w 8636594"/>
              <a:gd name="connsiteY70" fmla="*/ 726853 h 5703955"/>
              <a:gd name="connsiteX71" fmla="*/ 7941371 w 8636594"/>
              <a:gd name="connsiteY71" fmla="*/ 689010 h 5703955"/>
              <a:gd name="connsiteX72" fmla="*/ 7973518 w 8636594"/>
              <a:gd name="connsiteY72" fmla="*/ 651447 h 5703955"/>
              <a:gd name="connsiteX73" fmla="*/ 8005905 w 8636594"/>
              <a:gd name="connsiteY73" fmla="*/ 614171 h 5703955"/>
              <a:gd name="connsiteX74" fmla="*/ 8038538 w 8636594"/>
              <a:gd name="connsiteY74" fmla="*/ 577189 h 5703955"/>
              <a:gd name="connsiteX75" fmla="*/ 8071421 w 8636594"/>
              <a:gd name="connsiteY75" fmla="*/ 540507 h 5703955"/>
              <a:gd name="connsiteX76" fmla="*/ 8104563 w 8636594"/>
              <a:gd name="connsiteY76" fmla="*/ 504132 h 5703955"/>
              <a:gd name="connsiteX77" fmla="*/ 8137967 w 8636594"/>
              <a:gd name="connsiteY77" fmla="*/ 468072 h 5703955"/>
              <a:gd name="connsiteX78" fmla="*/ 8171641 w 8636594"/>
              <a:gd name="connsiteY78" fmla="*/ 432332 h 5703955"/>
              <a:gd name="connsiteX79" fmla="*/ 8205590 w 8636594"/>
              <a:gd name="connsiteY79" fmla="*/ 396920 h 5703955"/>
              <a:gd name="connsiteX80" fmla="*/ 8239820 w 8636594"/>
              <a:gd name="connsiteY80" fmla="*/ 361843 h 5703955"/>
              <a:gd name="connsiteX81" fmla="*/ 8274337 w 8636594"/>
              <a:gd name="connsiteY81" fmla="*/ 327107 h 5703955"/>
              <a:gd name="connsiteX82" fmla="*/ 8309147 w 8636594"/>
              <a:gd name="connsiteY82" fmla="*/ 292718 h 5703955"/>
              <a:gd name="connsiteX83" fmla="*/ 8344256 w 8636594"/>
              <a:gd name="connsiteY83" fmla="*/ 258685 h 5703955"/>
              <a:gd name="connsiteX84" fmla="*/ 8379669 w 8636594"/>
              <a:gd name="connsiteY84" fmla="*/ 225013 h 5703955"/>
              <a:gd name="connsiteX85" fmla="*/ 8415394 w 8636594"/>
              <a:gd name="connsiteY85" fmla="*/ 191709 h 5703955"/>
              <a:gd name="connsiteX86" fmla="*/ 8451434 w 8636594"/>
              <a:gd name="connsiteY86" fmla="*/ 158780 h 5703955"/>
              <a:gd name="connsiteX87" fmla="*/ 8487798 w 8636594"/>
              <a:gd name="connsiteY87" fmla="*/ 126233 h 5703955"/>
              <a:gd name="connsiteX88" fmla="*/ 8524489 w 8636594"/>
              <a:gd name="connsiteY88" fmla="*/ 94075 h 5703955"/>
              <a:gd name="connsiteX89" fmla="*/ 8561515 w 8636594"/>
              <a:gd name="connsiteY89" fmla="*/ 62312 h 5703955"/>
              <a:gd name="connsiteX90" fmla="*/ 8598881 w 8636594"/>
              <a:gd name="connsiteY90" fmla="*/ 30951 h 5703955"/>
              <a:gd name="connsiteX91" fmla="*/ 8636594 w 8636594"/>
              <a:gd name="connsiteY91" fmla="*/ 0 h 5703955"/>
              <a:gd name="connsiteX0" fmla="*/ 8636594 w 8636594"/>
              <a:gd name="connsiteY0" fmla="*/ 0 h 5676722"/>
              <a:gd name="connsiteX1" fmla="*/ 5293 w 8636594"/>
              <a:gd name="connsiteY1" fmla="*/ 0 h 5676722"/>
              <a:gd name="connsiteX2" fmla="*/ 0 w 8636594"/>
              <a:gd name="connsiteY2" fmla="*/ 5587843 h 5676722"/>
              <a:gd name="connsiteX3" fmla="*/ 4323654 w 8636594"/>
              <a:gd name="connsiteY3" fmla="*/ 5676722 h 5676722"/>
              <a:gd name="connsiteX4" fmla="*/ 4357854 w 8636594"/>
              <a:gd name="connsiteY4" fmla="*/ 5649218 h 5676722"/>
              <a:gd name="connsiteX5" fmla="*/ 4391688 w 8636594"/>
              <a:gd name="connsiteY5" fmla="*/ 5621446 h 5676722"/>
              <a:gd name="connsiteX6" fmla="*/ 4425162 w 8636594"/>
              <a:gd name="connsiteY6" fmla="*/ 5593409 h 5676722"/>
              <a:gd name="connsiteX7" fmla="*/ 4458281 w 8636594"/>
              <a:gd name="connsiteY7" fmla="*/ 5565111 h 5676722"/>
              <a:gd name="connsiteX8" fmla="*/ 4491053 w 8636594"/>
              <a:gd name="connsiteY8" fmla="*/ 5536556 h 5676722"/>
              <a:gd name="connsiteX9" fmla="*/ 4523484 w 8636594"/>
              <a:gd name="connsiteY9" fmla="*/ 5507747 h 5676722"/>
              <a:gd name="connsiteX10" fmla="*/ 4555580 w 8636594"/>
              <a:gd name="connsiteY10" fmla="*/ 5478687 h 5676722"/>
              <a:gd name="connsiteX11" fmla="*/ 4587347 w 8636594"/>
              <a:gd name="connsiteY11" fmla="*/ 5449380 h 5676722"/>
              <a:gd name="connsiteX12" fmla="*/ 4618793 w 8636594"/>
              <a:gd name="connsiteY12" fmla="*/ 5419830 h 5676722"/>
              <a:gd name="connsiteX13" fmla="*/ 4649922 w 8636594"/>
              <a:gd name="connsiteY13" fmla="*/ 5390040 h 5676722"/>
              <a:gd name="connsiteX14" fmla="*/ 4680742 w 8636594"/>
              <a:gd name="connsiteY14" fmla="*/ 5360014 h 5676722"/>
              <a:gd name="connsiteX15" fmla="*/ 4711259 w 8636594"/>
              <a:gd name="connsiteY15" fmla="*/ 5329755 h 5676722"/>
              <a:gd name="connsiteX16" fmla="*/ 4741478 w 8636594"/>
              <a:gd name="connsiteY16" fmla="*/ 5299266 h 5676722"/>
              <a:gd name="connsiteX17" fmla="*/ 4771408 w 8636594"/>
              <a:gd name="connsiteY17" fmla="*/ 5268551 h 5676722"/>
              <a:gd name="connsiteX18" fmla="*/ 4801053 w 8636594"/>
              <a:gd name="connsiteY18" fmla="*/ 5237614 h 5676722"/>
              <a:gd name="connsiteX19" fmla="*/ 4830420 w 8636594"/>
              <a:gd name="connsiteY19" fmla="*/ 5206458 h 5676722"/>
              <a:gd name="connsiteX20" fmla="*/ 4859516 w 8636594"/>
              <a:gd name="connsiteY20" fmla="*/ 5175087 h 5676722"/>
              <a:gd name="connsiteX21" fmla="*/ 4888347 w 8636594"/>
              <a:gd name="connsiteY21" fmla="*/ 5143504 h 5676722"/>
              <a:gd name="connsiteX22" fmla="*/ 4916919 w 8636594"/>
              <a:gd name="connsiteY22" fmla="*/ 5111713 h 5676722"/>
              <a:gd name="connsiteX23" fmla="*/ 4945238 w 8636594"/>
              <a:gd name="connsiteY23" fmla="*/ 5079717 h 5676722"/>
              <a:gd name="connsiteX24" fmla="*/ 4973311 w 8636594"/>
              <a:gd name="connsiteY24" fmla="*/ 5047519 h 5676722"/>
              <a:gd name="connsiteX25" fmla="*/ 5001145 w 8636594"/>
              <a:gd name="connsiteY25" fmla="*/ 5015124 h 5676722"/>
              <a:gd name="connsiteX26" fmla="*/ 5028745 w 8636594"/>
              <a:gd name="connsiteY26" fmla="*/ 4982535 h 5676722"/>
              <a:gd name="connsiteX27" fmla="*/ 5056117 w 8636594"/>
              <a:gd name="connsiteY27" fmla="*/ 4949755 h 5676722"/>
              <a:gd name="connsiteX28" fmla="*/ 5083269 w 8636594"/>
              <a:gd name="connsiteY28" fmla="*/ 4916787 h 5676722"/>
              <a:gd name="connsiteX29" fmla="*/ 5110207 w 8636594"/>
              <a:gd name="connsiteY29" fmla="*/ 4883636 h 5676722"/>
              <a:gd name="connsiteX30" fmla="*/ 5136937 w 8636594"/>
              <a:gd name="connsiteY30" fmla="*/ 4850305 h 5676722"/>
              <a:gd name="connsiteX31" fmla="*/ 5163464 w 8636594"/>
              <a:gd name="connsiteY31" fmla="*/ 4816797 h 5676722"/>
              <a:gd name="connsiteX32" fmla="*/ 5215940 w 8636594"/>
              <a:gd name="connsiteY32" fmla="*/ 4749265 h 5676722"/>
              <a:gd name="connsiteX33" fmla="*/ 5267684 w 8636594"/>
              <a:gd name="connsiteY33" fmla="*/ 4681068 h 5676722"/>
              <a:gd name="connsiteX34" fmla="*/ 5318748 w 8636594"/>
              <a:gd name="connsiteY34" fmla="*/ 4612234 h 5676722"/>
              <a:gd name="connsiteX35" fmla="*/ 5369182 w 8636594"/>
              <a:gd name="connsiteY35" fmla="*/ 4542793 h 5676722"/>
              <a:gd name="connsiteX36" fmla="*/ 5419038 w 8636594"/>
              <a:gd name="connsiteY36" fmla="*/ 4472771 h 5676722"/>
              <a:gd name="connsiteX37" fmla="*/ 5468365 w 8636594"/>
              <a:gd name="connsiteY37" fmla="*/ 4402196 h 5676722"/>
              <a:gd name="connsiteX38" fmla="*/ 5517215 w 8636594"/>
              <a:gd name="connsiteY38" fmla="*/ 4331098 h 5676722"/>
              <a:gd name="connsiteX39" fmla="*/ 5565637 w 8636594"/>
              <a:gd name="connsiteY39" fmla="*/ 4259503 h 5676722"/>
              <a:gd name="connsiteX40" fmla="*/ 5613684 w 8636594"/>
              <a:gd name="connsiteY40" fmla="*/ 4187441 h 5676722"/>
              <a:gd name="connsiteX41" fmla="*/ 5685160 w 8636594"/>
              <a:gd name="connsiteY41" fmla="*/ 4078531 h 5676722"/>
              <a:gd name="connsiteX42" fmla="*/ 5756074 w 8636594"/>
              <a:gd name="connsiteY42" fmla="*/ 3968727 h 5676722"/>
              <a:gd name="connsiteX43" fmla="*/ 5873483 w 8636594"/>
              <a:gd name="connsiteY43" fmla="*/ 3783989 h 5676722"/>
              <a:gd name="connsiteX44" fmla="*/ 6203209 w 8636594"/>
              <a:gd name="connsiteY44" fmla="*/ 3258640 h 5676722"/>
              <a:gd name="connsiteX45" fmla="*/ 6299430 w 8636594"/>
              <a:gd name="connsiteY45" fmla="*/ 3107321 h 5676722"/>
              <a:gd name="connsiteX46" fmla="*/ 6372650 w 8636594"/>
              <a:gd name="connsiteY46" fmla="*/ 2993735 h 5676722"/>
              <a:gd name="connsiteX47" fmla="*/ 6453197 w 8636594"/>
              <a:gd name="connsiteY47" fmla="*/ 2869788 h 5676722"/>
              <a:gd name="connsiteX48" fmla="*/ 6564167 w 8636594"/>
              <a:gd name="connsiteY48" fmla="*/ 2696807 h 5676722"/>
              <a:gd name="connsiteX49" fmla="*/ 6976233 w 8636594"/>
              <a:gd name="connsiteY49" fmla="*/ 2045274 h 5676722"/>
              <a:gd name="connsiteX50" fmla="*/ 7086755 w 8636594"/>
              <a:gd name="connsiteY50" fmla="*/ 1872743 h 5676722"/>
              <a:gd name="connsiteX51" fmla="*/ 7170279 w 8636594"/>
              <a:gd name="connsiteY51" fmla="*/ 1744202 h 5676722"/>
              <a:gd name="connsiteX52" fmla="*/ 7226351 w 8636594"/>
              <a:gd name="connsiteY52" fmla="*/ 1659017 h 5676722"/>
              <a:gd name="connsiteX53" fmla="*/ 7282789 w 8636594"/>
              <a:gd name="connsiteY53" fmla="*/ 1574303 h 5676722"/>
              <a:gd name="connsiteX54" fmla="*/ 7339643 w 8636594"/>
              <a:gd name="connsiteY54" fmla="*/ 1490113 h 5676722"/>
              <a:gd name="connsiteX55" fmla="*/ 7396957 w 8636594"/>
              <a:gd name="connsiteY55" fmla="*/ 1406503 h 5676722"/>
              <a:gd name="connsiteX56" fmla="*/ 7454781 w 8636594"/>
              <a:gd name="connsiteY56" fmla="*/ 1323526 h 5676722"/>
              <a:gd name="connsiteX57" fmla="*/ 7513161 w 8636594"/>
              <a:gd name="connsiteY57" fmla="*/ 1241237 h 5676722"/>
              <a:gd name="connsiteX58" fmla="*/ 7572144 w 8636594"/>
              <a:gd name="connsiteY58" fmla="*/ 1159689 h 5676722"/>
              <a:gd name="connsiteX59" fmla="*/ 7601877 w 8636594"/>
              <a:gd name="connsiteY59" fmla="*/ 1119210 h 5676722"/>
              <a:gd name="connsiteX60" fmla="*/ 7631779 w 8636594"/>
              <a:gd name="connsiteY60" fmla="*/ 1078937 h 5676722"/>
              <a:gd name="connsiteX61" fmla="*/ 7661855 w 8636594"/>
              <a:gd name="connsiteY61" fmla="*/ 1038876 h 5676722"/>
              <a:gd name="connsiteX62" fmla="*/ 7692111 w 8636594"/>
              <a:gd name="connsiteY62" fmla="*/ 999035 h 5676722"/>
              <a:gd name="connsiteX63" fmla="*/ 7722554 w 8636594"/>
              <a:gd name="connsiteY63" fmla="*/ 959419 h 5676722"/>
              <a:gd name="connsiteX64" fmla="*/ 7753190 w 8636594"/>
              <a:gd name="connsiteY64" fmla="*/ 920037 h 5676722"/>
              <a:gd name="connsiteX65" fmla="*/ 7784023 w 8636594"/>
              <a:gd name="connsiteY65" fmla="*/ 880894 h 5676722"/>
              <a:gd name="connsiteX66" fmla="*/ 7815061 w 8636594"/>
              <a:gd name="connsiteY66" fmla="*/ 841997 h 5676722"/>
              <a:gd name="connsiteX67" fmla="*/ 7846308 w 8636594"/>
              <a:gd name="connsiteY67" fmla="*/ 803354 h 5676722"/>
              <a:gd name="connsiteX68" fmla="*/ 7877772 w 8636594"/>
              <a:gd name="connsiteY68" fmla="*/ 764970 h 5676722"/>
              <a:gd name="connsiteX69" fmla="*/ 7909458 w 8636594"/>
              <a:gd name="connsiteY69" fmla="*/ 726853 h 5676722"/>
              <a:gd name="connsiteX70" fmla="*/ 7941371 w 8636594"/>
              <a:gd name="connsiteY70" fmla="*/ 689010 h 5676722"/>
              <a:gd name="connsiteX71" fmla="*/ 7973518 w 8636594"/>
              <a:gd name="connsiteY71" fmla="*/ 651447 h 5676722"/>
              <a:gd name="connsiteX72" fmla="*/ 8005905 w 8636594"/>
              <a:gd name="connsiteY72" fmla="*/ 614171 h 5676722"/>
              <a:gd name="connsiteX73" fmla="*/ 8038538 w 8636594"/>
              <a:gd name="connsiteY73" fmla="*/ 577189 h 5676722"/>
              <a:gd name="connsiteX74" fmla="*/ 8071421 w 8636594"/>
              <a:gd name="connsiteY74" fmla="*/ 540507 h 5676722"/>
              <a:gd name="connsiteX75" fmla="*/ 8104563 w 8636594"/>
              <a:gd name="connsiteY75" fmla="*/ 504132 h 5676722"/>
              <a:gd name="connsiteX76" fmla="*/ 8137967 w 8636594"/>
              <a:gd name="connsiteY76" fmla="*/ 468072 h 5676722"/>
              <a:gd name="connsiteX77" fmla="*/ 8171641 w 8636594"/>
              <a:gd name="connsiteY77" fmla="*/ 432332 h 5676722"/>
              <a:gd name="connsiteX78" fmla="*/ 8205590 w 8636594"/>
              <a:gd name="connsiteY78" fmla="*/ 396920 h 5676722"/>
              <a:gd name="connsiteX79" fmla="*/ 8239820 w 8636594"/>
              <a:gd name="connsiteY79" fmla="*/ 361843 h 5676722"/>
              <a:gd name="connsiteX80" fmla="*/ 8274337 w 8636594"/>
              <a:gd name="connsiteY80" fmla="*/ 327107 h 5676722"/>
              <a:gd name="connsiteX81" fmla="*/ 8309147 w 8636594"/>
              <a:gd name="connsiteY81" fmla="*/ 292718 h 5676722"/>
              <a:gd name="connsiteX82" fmla="*/ 8344256 w 8636594"/>
              <a:gd name="connsiteY82" fmla="*/ 258685 h 5676722"/>
              <a:gd name="connsiteX83" fmla="*/ 8379669 w 8636594"/>
              <a:gd name="connsiteY83" fmla="*/ 225013 h 5676722"/>
              <a:gd name="connsiteX84" fmla="*/ 8415394 w 8636594"/>
              <a:gd name="connsiteY84" fmla="*/ 191709 h 5676722"/>
              <a:gd name="connsiteX85" fmla="*/ 8451434 w 8636594"/>
              <a:gd name="connsiteY85" fmla="*/ 158780 h 5676722"/>
              <a:gd name="connsiteX86" fmla="*/ 8487798 w 8636594"/>
              <a:gd name="connsiteY86" fmla="*/ 126233 h 5676722"/>
              <a:gd name="connsiteX87" fmla="*/ 8524489 w 8636594"/>
              <a:gd name="connsiteY87" fmla="*/ 94075 h 5676722"/>
              <a:gd name="connsiteX88" fmla="*/ 8561515 w 8636594"/>
              <a:gd name="connsiteY88" fmla="*/ 62312 h 5676722"/>
              <a:gd name="connsiteX89" fmla="*/ 8598881 w 8636594"/>
              <a:gd name="connsiteY89" fmla="*/ 30951 h 5676722"/>
              <a:gd name="connsiteX90" fmla="*/ 8636594 w 8636594"/>
              <a:gd name="connsiteY90" fmla="*/ 0 h 5676722"/>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391688 w 8636594"/>
              <a:gd name="connsiteY4" fmla="*/ 5621446 h 5649218"/>
              <a:gd name="connsiteX5" fmla="*/ 4425162 w 8636594"/>
              <a:gd name="connsiteY5" fmla="*/ 5593409 h 5649218"/>
              <a:gd name="connsiteX6" fmla="*/ 4458281 w 8636594"/>
              <a:gd name="connsiteY6" fmla="*/ 5565111 h 5649218"/>
              <a:gd name="connsiteX7" fmla="*/ 4491053 w 8636594"/>
              <a:gd name="connsiteY7" fmla="*/ 5536556 h 5649218"/>
              <a:gd name="connsiteX8" fmla="*/ 4523484 w 8636594"/>
              <a:gd name="connsiteY8" fmla="*/ 5507747 h 5649218"/>
              <a:gd name="connsiteX9" fmla="*/ 4555580 w 8636594"/>
              <a:gd name="connsiteY9" fmla="*/ 5478687 h 5649218"/>
              <a:gd name="connsiteX10" fmla="*/ 4587347 w 8636594"/>
              <a:gd name="connsiteY10" fmla="*/ 5449380 h 5649218"/>
              <a:gd name="connsiteX11" fmla="*/ 4618793 w 8636594"/>
              <a:gd name="connsiteY11" fmla="*/ 5419830 h 5649218"/>
              <a:gd name="connsiteX12" fmla="*/ 4649922 w 8636594"/>
              <a:gd name="connsiteY12" fmla="*/ 5390040 h 5649218"/>
              <a:gd name="connsiteX13" fmla="*/ 4680742 w 8636594"/>
              <a:gd name="connsiteY13" fmla="*/ 5360014 h 5649218"/>
              <a:gd name="connsiteX14" fmla="*/ 4711259 w 8636594"/>
              <a:gd name="connsiteY14" fmla="*/ 5329755 h 5649218"/>
              <a:gd name="connsiteX15" fmla="*/ 4741478 w 8636594"/>
              <a:gd name="connsiteY15" fmla="*/ 5299266 h 5649218"/>
              <a:gd name="connsiteX16" fmla="*/ 4771408 w 8636594"/>
              <a:gd name="connsiteY16" fmla="*/ 5268551 h 5649218"/>
              <a:gd name="connsiteX17" fmla="*/ 4801053 w 8636594"/>
              <a:gd name="connsiteY17" fmla="*/ 5237614 h 5649218"/>
              <a:gd name="connsiteX18" fmla="*/ 4830420 w 8636594"/>
              <a:gd name="connsiteY18" fmla="*/ 5206458 h 5649218"/>
              <a:gd name="connsiteX19" fmla="*/ 4859516 w 8636594"/>
              <a:gd name="connsiteY19" fmla="*/ 5175087 h 5649218"/>
              <a:gd name="connsiteX20" fmla="*/ 4888347 w 8636594"/>
              <a:gd name="connsiteY20" fmla="*/ 5143504 h 5649218"/>
              <a:gd name="connsiteX21" fmla="*/ 4916919 w 8636594"/>
              <a:gd name="connsiteY21" fmla="*/ 5111713 h 5649218"/>
              <a:gd name="connsiteX22" fmla="*/ 4945238 w 8636594"/>
              <a:gd name="connsiteY22" fmla="*/ 5079717 h 5649218"/>
              <a:gd name="connsiteX23" fmla="*/ 4973311 w 8636594"/>
              <a:gd name="connsiteY23" fmla="*/ 5047519 h 5649218"/>
              <a:gd name="connsiteX24" fmla="*/ 5001145 w 8636594"/>
              <a:gd name="connsiteY24" fmla="*/ 5015124 h 5649218"/>
              <a:gd name="connsiteX25" fmla="*/ 5028745 w 8636594"/>
              <a:gd name="connsiteY25" fmla="*/ 4982535 h 5649218"/>
              <a:gd name="connsiteX26" fmla="*/ 5056117 w 8636594"/>
              <a:gd name="connsiteY26" fmla="*/ 4949755 h 5649218"/>
              <a:gd name="connsiteX27" fmla="*/ 5083269 w 8636594"/>
              <a:gd name="connsiteY27" fmla="*/ 4916787 h 5649218"/>
              <a:gd name="connsiteX28" fmla="*/ 5110207 w 8636594"/>
              <a:gd name="connsiteY28" fmla="*/ 4883636 h 5649218"/>
              <a:gd name="connsiteX29" fmla="*/ 5136937 w 8636594"/>
              <a:gd name="connsiteY29" fmla="*/ 4850305 h 5649218"/>
              <a:gd name="connsiteX30" fmla="*/ 5163464 w 8636594"/>
              <a:gd name="connsiteY30" fmla="*/ 4816797 h 5649218"/>
              <a:gd name="connsiteX31" fmla="*/ 5215940 w 8636594"/>
              <a:gd name="connsiteY31" fmla="*/ 4749265 h 5649218"/>
              <a:gd name="connsiteX32" fmla="*/ 5267684 w 8636594"/>
              <a:gd name="connsiteY32" fmla="*/ 4681068 h 5649218"/>
              <a:gd name="connsiteX33" fmla="*/ 5318748 w 8636594"/>
              <a:gd name="connsiteY33" fmla="*/ 4612234 h 5649218"/>
              <a:gd name="connsiteX34" fmla="*/ 5369182 w 8636594"/>
              <a:gd name="connsiteY34" fmla="*/ 4542793 h 5649218"/>
              <a:gd name="connsiteX35" fmla="*/ 5419038 w 8636594"/>
              <a:gd name="connsiteY35" fmla="*/ 4472771 h 5649218"/>
              <a:gd name="connsiteX36" fmla="*/ 5468365 w 8636594"/>
              <a:gd name="connsiteY36" fmla="*/ 4402196 h 5649218"/>
              <a:gd name="connsiteX37" fmla="*/ 5517215 w 8636594"/>
              <a:gd name="connsiteY37" fmla="*/ 4331098 h 5649218"/>
              <a:gd name="connsiteX38" fmla="*/ 5565637 w 8636594"/>
              <a:gd name="connsiteY38" fmla="*/ 4259503 h 5649218"/>
              <a:gd name="connsiteX39" fmla="*/ 5613684 w 8636594"/>
              <a:gd name="connsiteY39" fmla="*/ 4187441 h 5649218"/>
              <a:gd name="connsiteX40" fmla="*/ 5685160 w 8636594"/>
              <a:gd name="connsiteY40" fmla="*/ 4078531 h 5649218"/>
              <a:gd name="connsiteX41" fmla="*/ 5756074 w 8636594"/>
              <a:gd name="connsiteY41" fmla="*/ 3968727 h 5649218"/>
              <a:gd name="connsiteX42" fmla="*/ 5873483 w 8636594"/>
              <a:gd name="connsiteY42" fmla="*/ 3783989 h 5649218"/>
              <a:gd name="connsiteX43" fmla="*/ 6203209 w 8636594"/>
              <a:gd name="connsiteY43" fmla="*/ 3258640 h 5649218"/>
              <a:gd name="connsiteX44" fmla="*/ 6299430 w 8636594"/>
              <a:gd name="connsiteY44" fmla="*/ 3107321 h 5649218"/>
              <a:gd name="connsiteX45" fmla="*/ 6372650 w 8636594"/>
              <a:gd name="connsiteY45" fmla="*/ 2993735 h 5649218"/>
              <a:gd name="connsiteX46" fmla="*/ 6453197 w 8636594"/>
              <a:gd name="connsiteY46" fmla="*/ 2869788 h 5649218"/>
              <a:gd name="connsiteX47" fmla="*/ 6564167 w 8636594"/>
              <a:gd name="connsiteY47" fmla="*/ 2696807 h 5649218"/>
              <a:gd name="connsiteX48" fmla="*/ 6976233 w 8636594"/>
              <a:gd name="connsiteY48" fmla="*/ 2045274 h 5649218"/>
              <a:gd name="connsiteX49" fmla="*/ 7086755 w 8636594"/>
              <a:gd name="connsiteY49" fmla="*/ 1872743 h 5649218"/>
              <a:gd name="connsiteX50" fmla="*/ 7170279 w 8636594"/>
              <a:gd name="connsiteY50" fmla="*/ 1744202 h 5649218"/>
              <a:gd name="connsiteX51" fmla="*/ 7226351 w 8636594"/>
              <a:gd name="connsiteY51" fmla="*/ 1659017 h 5649218"/>
              <a:gd name="connsiteX52" fmla="*/ 7282789 w 8636594"/>
              <a:gd name="connsiteY52" fmla="*/ 1574303 h 5649218"/>
              <a:gd name="connsiteX53" fmla="*/ 7339643 w 8636594"/>
              <a:gd name="connsiteY53" fmla="*/ 1490113 h 5649218"/>
              <a:gd name="connsiteX54" fmla="*/ 7396957 w 8636594"/>
              <a:gd name="connsiteY54" fmla="*/ 1406503 h 5649218"/>
              <a:gd name="connsiteX55" fmla="*/ 7454781 w 8636594"/>
              <a:gd name="connsiteY55" fmla="*/ 1323526 h 5649218"/>
              <a:gd name="connsiteX56" fmla="*/ 7513161 w 8636594"/>
              <a:gd name="connsiteY56" fmla="*/ 1241237 h 5649218"/>
              <a:gd name="connsiteX57" fmla="*/ 7572144 w 8636594"/>
              <a:gd name="connsiteY57" fmla="*/ 1159689 h 5649218"/>
              <a:gd name="connsiteX58" fmla="*/ 7601877 w 8636594"/>
              <a:gd name="connsiteY58" fmla="*/ 1119210 h 5649218"/>
              <a:gd name="connsiteX59" fmla="*/ 7631779 w 8636594"/>
              <a:gd name="connsiteY59" fmla="*/ 1078937 h 5649218"/>
              <a:gd name="connsiteX60" fmla="*/ 7661855 w 8636594"/>
              <a:gd name="connsiteY60" fmla="*/ 1038876 h 5649218"/>
              <a:gd name="connsiteX61" fmla="*/ 7692111 w 8636594"/>
              <a:gd name="connsiteY61" fmla="*/ 999035 h 5649218"/>
              <a:gd name="connsiteX62" fmla="*/ 7722554 w 8636594"/>
              <a:gd name="connsiteY62" fmla="*/ 959419 h 5649218"/>
              <a:gd name="connsiteX63" fmla="*/ 7753190 w 8636594"/>
              <a:gd name="connsiteY63" fmla="*/ 920037 h 5649218"/>
              <a:gd name="connsiteX64" fmla="*/ 7784023 w 8636594"/>
              <a:gd name="connsiteY64" fmla="*/ 880894 h 5649218"/>
              <a:gd name="connsiteX65" fmla="*/ 7815061 w 8636594"/>
              <a:gd name="connsiteY65" fmla="*/ 841997 h 5649218"/>
              <a:gd name="connsiteX66" fmla="*/ 7846308 w 8636594"/>
              <a:gd name="connsiteY66" fmla="*/ 803354 h 5649218"/>
              <a:gd name="connsiteX67" fmla="*/ 7877772 w 8636594"/>
              <a:gd name="connsiteY67" fmla="*/ 764970 h 5649218"/>
              <a:gd name="connsiteX68" fmla="*/ 7909458 w 8636594"/>
              <a:gd name="connsiteY68" fmla="*/ 726853 h 5649218"/>
              <a:gd name="connsiteX69" fmla="*/ 7941371 w 8636594"/>
              <a:gd name="connsiteY69" fmla="*/ 689010 h 5649218"/>
              <a:gd name="connsiteX70" fmla="*/ 7973518 w 8636594"/>
              <a:gd name="connsiteY70" fmla="*/ 651447 h 5649218"/>
              <a:gd name="connsiteX71" fmla="*/ 8005905 w 8636594"/>
              <a:gd name="connsiteY71" fmla="*/ 614171 h 5649218"/>
              <a:gd name="connsiteX72" fmla="*/ 8038538 w 8636594"/>
              <a:gd name="connsiteY72" fmla="*/ 577189 h 5649218"/>
              <a:gd name="connsiteX73" fmla="*/ 8071421 w 8636594"/>
              <a:gd name="connsiteY73" fmla="*/ 540507 h 5649218"/>
              <a:gd name="connsiteX74" fmla="*/ 8104563 w 8636594"/>
              <a:gd name="connsiteY74" fmla="*/ 504132 h 5649218"/>
              <a:gd name="connsiteX75" fmla="*/ 8137967 w 8636594"/>
              <a:gd name="connsiteY75" fmla="*/ 468072 h 5649218"/>
              <a:gd name="connsiteX76" fmla="*/ 8171641 w 8636594"/>
              <a:gd name="connsiteY76" fmla="*/ 432332 h 5649218"/>
              <a:gd name="connsiteX77" fmla="*/ 8205590 w 8636594"/>
              <a:gd name="connsiteY77" fmla="*/ 396920 h 5649218"/>
              <a:gd name="connsiteX78" fmla="*/ 8239820 w 8636594"/>
              <a:gd name="connsiteY78" fmla="*/ 361843 h 5649218"/>
              <a:gd name="connsiteX79" fmla="*/ 8274337 w 8636594"/>
              <a:gd name="connsiteY79" fmla="*/ 327107 h 5649218"/>
              <a:gd name="connsiteX80" fmla="*/ 8309147 w 8636594"/>
              <a:gd name="connsiteY80" fmla="*/ 292718 h 5649218"/>
              <a:gd name="connsiteX81" fmla="*/ 8344256 w 8636594"/>
              <a:gd name="connsiteY81" fmla="*/ 258685 h 5649218"/>
              <a:gd name="connsiteX82" fmla="*/ 8379669 w 8636594"/>
              <a:gd name="connsiteY82" fmla="*/ 225013 h 5649218"/>
              <a:gd name="connsiteX83" fmla="*/ 8415394 w 8636594"/>
              <a:gd name="connsiteY83" fmla="*/ 191709 h 5649218"/>
              <a:gd name="connsiteX84" fmla="*/ 8451434 w 8636594"/>
              <a:gd name="connsiteY84" fmla="*/ 158780 h 5649218"/>
              <a:gd name="connsiteX85" fmla="*/ 8487798 w 8636594"/>
              <a:gd name="connsiteY85" fmla="*/ 126233 h 5649218"/>
              <a:gd name="connsiteX86" fmla="*/ 8524489 w 8636594"/>
              <a:gd name="connsiteY86" fmla="*/ 94075 h 5649218"/>
              <a:gd name="connsiteX87" fmla="*/ 8561515 w 8636594"/>
              <a:gd name="connsiteY87" fmla="*/ 62312 h 5649218"/>
              <a:gd name="connsiteX88" fmla="*/ 8598881 w 8636594"/>
              <a:gd name="connsiteY88" fmla="*/ 30951 h 5649218"/>
              <a:gd name="connsiteX89" fmla="*/ 8636594 w 8636594"/>
              <a:gd name="connsiteY89" fmla="*/ 0 h 5649218"/>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425162 w 8636594"/>
              <a:gd name="connsiteY4" fmla="*/ 5593409 h 5649218"/>
              <a:gd name="connsiteX5" fmla="*/ 4458281 w 8636594"/>
              <a:gd name="connsiteY5" fmla="*/ 5565111 h 5649218"/>
              <a:gd name="connsiteX6" fmla="*/ 4491053 w 8636594"/>
              <a:gd name="connsiteY6" fmla="*/ 5536556 h 5649218"/>
              <a:gd name="connsiteX7" fmla="*/ 4523484 w 8636594"/>
              <a:gd name="connsiteY7" fmla="*/ 5507747 h 5649218"/>
              <a:gd name="connsiteX8" fmla="*/ 4555580 w 8636594"/>
              <a:gd name="connsiteY8" fmla="*/ 5478687 h 5649218"/>
              <a:gd name="connsiteX9" fmla="*/ 4587347 w 8636594"/>
              <a:gd name="connsiteY9" fmla="*/ 5449380 h 5649218"/>
              <a:gd name="connsiteX10" fmla="*/ 4618793 w 8636594"/>
              <a:gd name="connsiteY10" fmla="*/ 5419830 h 5649218"/>
              <a:gd name="connsiteX11" fmla="*/ 4649922 w 8636594"/>
              <a:gd name="connsiteY11" fmla="*/ 5390040 h 5649218"/>
              <a:gd name="connsiteX12" fmla="*/ 4680742 w 8636594"/>
              <a:gd name="connsiteY12" fmla="*/ 5360014 h 5649218"/>
              <a:gd name="connsiteX13" fmla="*/ 4711259 w 8636594"/>
              <a:gd name="connsiteY13" fmla="*/ 5329755 h 5649218"/>
              <a:gd name="connsiteX14" fmla="*/ 4741478 w 8636594"/>
              <a:gd name="connsiteY14" fmla="*/ 5299266 h 5649218"/>
              <a:gd name="connsiteX15" fmla="*/ 4771408 w 8636594"/>
              <a:gd name="connsiteY15" fmla="*/ 5268551 h 5649218"/>
              <a:gd name="connsiteX16" fmla="*/ 4801053 w 8636594"/>
              <a:gd name="connsiteY16" fmla="*/ 5237614 h 5649218"/>
              <a:gd name="connsiteX17" fmla="*/ 4830420 w 8636594"/>
              <a:gd name="connsiteY17" fmla="*/ 5206458 h 5649218"/>
              <a:gd name="connsiteX18" fmla="*/ 4859516 w 8636594"/>
              <a:gd name="connsiteY18" fmla="*/ 5175087 h 5649218"/>
              <a:gd name="connsiteX19" fmla="*/ 4888347 w 8636594"/>
              <a:gd name="connsiteY19" fmla="*/ 5143504 h 5649218"/>
              <a:gd name="connsiteX20" fmla="*/ 4916919 w 8636594"/>
              <a:gd name="connsiteY20" fmla="*/ 5111713 h 5649218"/>
              <a:gd name="connsiteX21" fmla="*/ 4945238 w 8636594"/>
              <a:gd name="connsiteY21" fmla="*/ 5079717 h 5649218"/>
              <a:gd name="connsiteX22" fmla="*/ 4973311 w 8636594"/>
              <a:gd name="connsiteY22" fmla="*/ 5047519 h 5649218"/>
              <a:gd name="connsiteX23" fmla="*/ 5001145 w 8636594"/>
              <a:gd name="connsiteY23" fmla="*/ 5015124 h 5649218"/>
              <a:gd name="connsiteX24" fmla="*/ 5028745 w 8636594"/>
              <a:gd name="connsiteY24" fmla="*/ 4982535 h 5649218"/>
              <a:gd name="connsiteX25" fmla="*/ 5056117 w 8636594"/>
              <a:gd name="connsiteY25" fmla="*/ 4949755 h 5649218"/>
              <a:gd name="connsiteX26" fmla="*/ 5083269 w 8636594"/>
              <a:gd name="connsiteY26" fmla="*/ 4916787 h 5649218"/>
              <a:gd name="connsiteX27" fmla="*/ 5110207 w 8636594"/>
              <a:gd name="connsiteY27" fmla="*/ 4883636 h 5649218"/>
              <a:gd name="connsiteX28" fmla="*/ 5136937 w 8636594"/>
              <a:gd name="connsiteY28" fmla="*/ 4850305 h 5649218"/>
              <a:gd name="connsiteX29" fmla="*/ 5163464 w 8636594"/>
              <a:gd name="connsiteY29" fmla="*/ 4816797 h 5649218"/>
              <a:gd name="connsiteX30" fmla="*/ 5215940 w 8636594"/>
              <a:gd name="connsiteY30" fmla="*/ 4749265 h 5649218"/>
              <a:gd name="connsiteX31" fmla="*/ 5267684 w 8636594"/>
              <a:gd name="connsiteY31" fmla="*/ 4681068 h 5649218"/>
              <a:gd name="connsiteX32" fmla="*/ 5318748 w 8636594"/>
              <a:gd name="connsiteY32" fmla="*/ 4612234 h 5649218"/>
              <a:gd name="connsiteX33" fmla="*/ 5369182 w 8636594"/>
              <a:gd name="connsiteY33" fmla="*/ 4542793 h 5649218"/>
              <a:gd name="connsiteX34" fmla="*/ 5419038 w 8636594"/>
              <a:gd name="connsiteY34" fmla="*/ 4472771 h 5649218"/>
              <a:gd name="connsiteX35" fmla="*/ 5468365 w 8636594"/>
              <a:gd name="connsiteY35" fmla="*/ 4402196 h 5649218"/>
              <a:gd name="connsiteX36" fmla="*/ 5517215 w 8636594"/>
              <a:gd name="connsiteY36" fmla="*/ 4331098 h 5649218"/>
              <a:gd name="connsiteX37" fmla="*/ 5565637 w 8636594"/>
              <a:gd name="connsiteY37" fmla="*/ 4259503 h 5649218"/>
              <a:gd name="connsiteX38" fmla="*/ 5613684 w 8636594"/>
              <a:gd name="connsiteY38" fmla="*/ 4187441 h 5649218"/>
              <a:gd name="connsiteX39" fmla="*/ 5685160 w 8636594"/>
              <a:gd name="connsiteY39" fmla="*/ 4078531 h 5649218"/>
              <a:gd name="connsiteX40" fmla="*/ 5756074 w 8636594"/>
              <a:gd name="connsiteY40" fmla="*/ 3968727 h 5649218"/>
              <a:gd name="connsiteX41" fmla="*/ 5873483 w 8636594"/>
              <a:gd name="connsiteY41" fmla="*/ 3783989 h 5649218"/>
              <a:gd name="connsiteX42" fmla="*/ 6203209 w 8636594"/>
              <a:gd name="connsiteY42" fmla="*/ 3258640 h 5649218"/>
              <a:gd name="connsiteX43" fmla="*/ 6299430 w 8636594"/>
              <a:gd name="connsiteY43" fmla="*/ 3107321 h 5649218"/>
              <a:gd name="connsiteX44" fmla="*/ 6372650 w 8636594"/>
              <a:gd name="connsiteY44" fmla="*/ 2993735 h 5649218"/>
              <a:gd name="connsiteX45" fmla="*/ 6453197 w 8636594"/>
              <a:gd name="connsiteY45" fmla="*/ 2869788 h 5649218"/>
              <a:gd name="connsiteX46" fmla="*/ 6564167 w 8636594"/>
              <a:gd name="connsiteY46" fmla="*/ 2696807 h 5649218"/>
              <a:gd name="connsiteX47" fmla="*/ 6976233 w 8636594"/>
              <a:gd name="connsiteY47" fmla="*/ 2045274 h 5649218"/>
              <a:gd name="connsiteX48" fmla="*/ 7086755 w 8636594"/>
              <a:gd name="connsiteY48" fmla="*/ 1872743 h 5649218"/>
              <a:gd name="connsiteX49" fmla="*/ 7170279 w 8636594"/>
              <a:gd name="connsiteY49" fmla="*/ 1744202 h 5649218"/>
              <a:gd name="connsiteX50" fmla="*/ 7226351 w 8636594"/>
              <a:gd name="connsiteY50" fmla="*/ 1659017 h 5649218"/>
              <a:gd name="connsiteX51" fmla="*/ 7282789 w 8636594"/>
              <a:gd name="connsiteY51" fmla="*/ 1574303 h 5649218"/>
              <a:gd name="connsiteX52" fmla="*/ 7339643 w 8636594"/>
              <a:gd name="connsiteY52" fmla="*/ 1490113 h 5649218"/>
              <a:gd name="connsiteX53" fmla="*/ 7396957 w 8636594"/>
              <a:gd name="connsiteY53" fmla="*/ 1406503 h 5649218"/>
              <a:gd name="connsiteX54" fmla="*/ 7454781 w 8636594"/>
              <a:gd name="connsiteY54" fmla="*/ 1323526 h 5649218"/>
              <a:gd name="connsiteX55" fmla="*/ 7513161 w 8636594"/>
              <a:gd name="connsiteY55" fmla="*/ 1241237 h 5649218"/>
              <a:gd name="connsiteX56" fmla="*/ 7572144 w 8636594"/>
              <a:gd name="connsiteY56" fmla="*/ 1159689 h 5649218"/>
              <a:gd name="connsiteX57" fmla="*/ 7601877 w 8636594"/>
              <a:gd name="connsiteY57" fmla="*/ 1119210 h 5649218"/>
              <a:gd name="connsiteX58" fmla="*/ 7631779 w 8636594"/>
              <a:gd name="connsiteY58" fmla="*/ 1078937 h 5649218"/>
              <a:gd name="connsiteX59" fmla="*/ 7661855 w 8636594"/>
              <a:gd name="connsiteY59" fmla="*/ 1038876 h 5649218"/>
              <a:gd name="connsiteX60" fmla="*/ 7692111 w 8636594"/>
              <a:gd name="connsiteY60" fmla="*/ 999035 h 5649218"/>
              <a:gd name="connsiteX61" fmla="*/ 7722554 w 8636594"/>
              <a:gd name="connsiteY61" fmla="*/ 959419 h 5649218"/>
              <a:gd name="connsiteX62" fmla="*/ 7753190 w 8636594"/>
              <a:gd name="connsiteY62" fmla="*/ 920037 h 5649218"/>
              <a:gd name="connsiteX63" fmla="*/ 7784023 w 8636594"/>
              <a:gd name="connsiteY63" fmla="*/ 880894 h 5649218"/>
              <a:gd name="connsiteX64" fmla="*/ 7815061 w 8636594"/>
              <a:gd name="connsiteY64" fmla="*/ 841997 h 5649218"/>
              <a:gd name="connsiteX65" fmla="*/ 7846308 w 8636594"/>
              <a:gd name="connsiteY65" fmla="*/ 803354 h 5649218"/>
              <a:gd name="connsiteX66" fmla="*/ 7877772 w 8636594"/>
              <a:gd name="connsiteY66" fmla="*/ 764970 h 5649218"/>
              <a:gd name="connsiteX67" fmla="*/ 7909458 w 8636594"/>
              <a:gd name="connsiteY67" fmla="*/ 726853 h 5649218"/>
              <a:gd name="connsiteX68" fmla="*/ 7941371 w 8636594"/>
              <a:gd name="connsiteY68" fmla="*/ 689010 h 5649218"/>
              <a:gd name="connsiteX69" fmla="*/ 7973518 w 8636594"/>
              <a:gd name="connsiteY69" fmla="*/ 651447 h 5649218"/>
              <a:gd name="connsiteX70" fmla="*/ 8005905 w 8636594"/>
              <a:gd name="connsiteY70" fmla="*/ 614171 h 5649218"/>
              <a:gd name="connsiteX71" fmla="*/ 8038538 w 8636594"/>
              <a:gd name="connsiteY71" fmla="*/ 577189 h 5649218"/>
              <a:gd name="connsiteX72" fmla="*/ 8071421 w 8636594"/>
              <a:gd name="connsiteY72" fmla="*/ 540507 h 5649218"/>
              <a:gd name="connsiteX73" fmla="*/ 8104563 w 8636594"/>
              <a:gd name="connsiteY73" fmla="*/ 504132 h 5649218"/>
              <a:gd name="connsiteX74" fmla="*/ 8137967 w 8636594"/>
              <a:gd name="connsiteY74" fmla="*/ 468072 h 5649218"/>
              <a:gd name="connsiteX75" fmla="*/ 8171641 w 8636594"/>
              <a:gd name="connsiteY75" fmla="*/ 432332 h 5649218"/>
              <a:gd name="connsiteX76" fmla="*/ 8205590 w 8636594"/>
              <a:gd name="connsiteY76" fmla="*/ 396920 h 5649218"/>
              <a:gd name="connsiteX77" fmla="*/ 8239820 w 8636594"/>
              <a:gd name="connsiteY77" fmla="*/ 361843 h 5649218"/>
              <a:gd name="connsiteX78" fmla="*/ 8274337 w 8636594"/>
              <a:gd name="connsiteY78" fmla="*/ 327107 h 5649218"/>
              <a:gd name="connsiteX79" fmla="*/ 8309147 w 8636594"/>
              <a:gd name="connsiteY79" fmla="*/ 292718 h 5649218"/>
              <a:gd name="connsiteX80" fmla="*/ 8344256 w 8636594"/>
              <a:gd name="connsiteY80" fmla="*/ 258685 h 5649218"/>
              <a:gd name="connsiteX81" fmla="*/ 8379669 w 8636594"/>
              <a:gd name="connsiteY81" fmla="*/ 225013 h 5649218"/>
              <a:gd name="connsiteX82" fmla="*/ 8415394 w 8636594"/>
              <a:gd name="connsiteY82" fmla="*/ 191709 h 5649218"/>
              <a:gd name="connsiteX83" fmla="*/ 8451434 w 8636594"/>
              <a:gd name="connsiteY83" fmla="*/ 158780 h 5649218"/>
              <a:gd name="connsiteX84" fmla="*/ 8487798 w 8636594"/>
              <a:gd name="connsiteY84" fmla="*/ 126233 h 5649218"/>
              <a:gd name="connsiteX85" fmla="*/ 8524489 w 8636594"/>
              <a:gd name="connsiteY85" fmla="*/ 94075 h 5649218"/>
              <a:gd name="connsiteX86" fmla="*/ 8561515 w 8636594"/>
              <a:gd name="connsiteY86" fmla="*/ 62312 h 5649218"/>
              <a:gd name="connsiteX87" fmla="*/ 8598881 w 8636594"/>
              <a:gd name="connsiteY87" fmla="*/ 30951 h 5649218"/>
              <a:gd name="connsiteX88" fmla="*/ 8636594 w 8636594"/>
              <a:gd name="connsiteY88" fmla="*/ 0 h 5649218"/>
              <a:gd name="connsiteX0" fmla="*/ 8636594 w 8636594"/>
              <a:gd name="connsiteY0" fmla="*/ 0 h 5593409"/>
              <a:gd name="connsiteX1" fmla="*/ 5293 w 8636594"/>
              <a:gd name="connsiteY1" fmla="*/ 0 h 5593409"/>
              <a:gd name="connsiteX2" fmla="*/ 0 w 8636594"/>
              <a:gd name="connsiteY2" fmla="*/ 5587843 h 5593409"/>
              <a:gd name="connsiteX3" fmla="*/ 4425162 w 8636594"/>
              <a:gd name="connsiteY3" fmla="*/ 5593409 h 5593409"/>
              <a:gd name="connsiteX4" fmla="*/ 4458281 w 8636594"/>
              <a:gd name="connsiteY4" fmla="*/ 5565111 h 5593409"/>
              <a:gd name="connsiteX5" fmla="*/ 4491053 w 8636594"/>
              <a:gd name="connsiteY5" fmla="*/ 5536556 h 5593409"/>
              <a:gd name="connsiteX6" fmla="*/ 4523484 w 8636594"/>
              <a:gd name="connsiteY6" fmla="*/ 5507747 h 5593409"/>
              <a:gd name="connsiteX7" fmla="*/ 4555580 w 8636594"/>
              <a:gd name="connsiteY7" fmla="*/ 5478687 h 5593409"/>
              <a:gd name="connsiteX8" fmla="*/ 4587347 w 8636594"/>
              <a:gd name="connsiteY8" fmla="*/ 5449380 h 5593409"/>
              <a:gd name="connsiteX9" fmla="*/ 4618793 w 8636594"/>
              <a:gd name="connsiteY9" fmla="*/ 5419830 h 5593409"/>
              <a:gd name="connsiteX10" fmla="*/ 4649922 w 8636594"/>
              <a:gd name="connsiteY10" fmla="*/ 5390040 h 5593409"/>
              <a:gd name="connsiteX11" fmla="*/ 4680742 w 8636594"/>
              <a:gd name="connsiteY11" fmla="*/ 5360014 h 5593409"/>
              <a:gd name="connsiteX12" fmla="*/ 4711259 w 8636594"/>
              <a:gd name="connsiteY12" fmla="*/ 5329755 h 5593409"/>
              <a:gd name="connsiteX13" fmla="*/ 4741478 w 8636594"/>
              <a:gd name="connsiteY13" fmla="*/ 5299266 h 5593409"/>
              <a:gd name="connsiteX14" fmla="*/ 4771408 w 8636594"/>
              <a:gd name="connsiteY14" fmla="*/ 5268551 h 5593409"/>
              <a:gd name="connsiteX15" fmla="*/ 4801053 w 8636594"/>
              <a:gd name="connsiteY15" fmla="*/ 5237614 h 5593409"/>
              <a:gd name="connsiteX16" fmla="*/ 4830420 w 8636594"/>
              <a:gd name="connsiteY16" fmla="*/ 5206458 h 5593409"/>
              <a:gd name="connsiteX17" fmla="*/ 4859516 w 8636594"/>
              <a:gd name="connsiteY17" fmla="*/ 5175087 h 5593409"/>
              <a:gd name="connsiteX18" fmla="*/ 4888347 w 8636594"/>
              <a:gd name="connsiteY18" fmla="*/ 5143504 h 5593409"/>
              <a:gd name="connsiteX19" fmla="*/ 4916919 w 8636594"/>
              <a:gd name="connsiteY19" fmla="*/ 5111713 h 5593409"/>
              <a:gd name="connsiteX20" fmla="*/ 4945238 w 8636594"/>
              <a:gd name="connsiteY20" fmla="*/ 5079717 h 5593409"/>
              <a:gd name="connsiteX21" fmla="*/ 4973311 w 8636594"/>
              <a:gd name="connsiteY21" fmla="*/ 5047519 h 5593409"/>
              <a:gd name="connsiteX22" fmla="*/ 5001145 w 8636594"/>
              <a:gd name="connsiteY22" fmla="*/ 5015124 h 5593409"/>
              <a:gd name="connsiteX23" fmla="*/ 5028745 w 8636594"/>
              <a:gd name="connsiteY23" fmla="*/ 4982535 h 5593409"/>
              <a:gd name="connsiteX24" fmla="*/ 5056117 w 8636594"/>
              <a:gd name="connsiteY24" fmla="*/ 4949755 h 5593409"/>
              <a:gd name="connsiteX25" fmla="*/ 5083269 w 8636594"/>
              <a:gd name="connsiteY25" fmla="*/ 4916787 h 5593409"/>
              <a:gd name="connsiteX26" fmla="*/ 5110207 w 8636594"/>
              <a:gd name="connsiteY26" fmla="*/ 4883636 h 5593409"/>
              <a:gd name="connsiteX27" fmla="*/ 5136937 w 8636594"/>
              <a:gd name="connsiteY27" fmla="*/ 4850305 h 5593409"/>
              <a:gd name="connsiteX28" fmla="*/ 5163464 w 8636594"/>
              <a:gd name="connsiteY28" fmla="*/ 4816797 h 5593409"/>
              <a:gd name="connsiteX29" fmla="*/ 5215940 w 8636594"/>
              <a:gd name="connsiteY29" fmla="*/ 4749265 h 5593409"/>
              <a:gd name="connsiteX30" fmla="*/ 5267684 w 8636594"/>
              <a:gd name="connsiteY30" fmla="*/ 4681068 h 5593409"/>
              <a:gd name="connsiteX31" fmla="*/ 5318748 w 8636594"/>
              <a:gd name="connsiteY31" fmla="*/ 4612234 h 5593409"/>
              <a:gd name="connsiteX32" fmla="*/ 5369182 w 8636594"/>
              <a:gd name="connsiteY32" fmla="*/ 4542793 h 5593409"/>
              <a:gd name="connsiteX33" fmla="*/ 5419038 w 8636594"/>
              <a:gd name="connsiteY33" fmla="*/ 4472771 h 5593409"/>
              <a:gd name="connsiteX34" fmla="*/ 5468365 w 8636594"/>
              <a:gd name="connsiteY34" fmla="*/ 4402196 h 5593409"/>
              <a:gd name="connsiteX35" fmla="*/ 5517215 w 8636594"/>
              <a:gd name="connsiteY35" fmla="*/ 4331098 h 5593409"/>
              <a:gd name="connsiteX36" fmla="*/ 5565637 w 8636594"/>
              <a:gd name="connsiteY36" fmla="*/ 4259503 h 5593409"/>
              <a:gd name="connsiteX37" fmla="*/ 5613684 w 8636594"/>
              <a:gd name="connsiteY37" fmla="*/ 4187441 h 5593409"/>
              <a:gd name="connsiteX38" fmla="*/ 5685160 w 8636594"/>
              <a:gd name="connsiteY38" fmla="*/ 4078531 h 5593409"/>
              <a:gd name="connsiteX39" fmla="*/ 5756074 w 8636594"/>
              <a:gd name="connsiteY39" fmla="*/ 3968727 h 5593409"/>
              <a:gd name="connsiteX40" fmla="*/ 5873483 w 8636594"/>
              <a:gd name="connsiteY40" fmla="*/ 3783989 h 5593409"/>
              <a:gd name="connsiteX41" fmla="*/ 6203209 w 8636594"/>
              <a:gd name="connsiteY41" fmla="*/ 3258640 h 5593409"/>
              <a:gd name="connsiteX42" fmla="*/ 6299430 w 8636594"/>
              <a:gd name="connsiteY42" fmla="*/ 3107321 h 5593409"/>
              <a:gd name="connsiteX43" fmla="*/ 6372650 w 8636594"/>
              <a:gd name="connsiteY43" fmla="*/ 2993735 h 5593409"/>
              <a:gd name="connsiteX44" fmla="*/ 6453197 w 8636594"/>
              <a:gd name="connsiteY44" fmla="*/ 2869788 h 5593409"/>
              <a:gd name="connsiteX45" fmla="*/ 6564167 w 8636594"/>
              <a:gd name="connsiteY45" fmla="*/ 2696807 h 5593409"/>
              <a:gd name="connsiteX46" fmla="*/ 6976233 w 8636594"/>
              <a:gd name="connsiteY46" fmla="*/ 2045274 h 5593409"/>
              <a:gd name="connsiteX47" fmla="*/ 7086755 w 8636594"/>
              <a:gd name="connsiteY47" fmla="*/ 1872743 h 5593409"/>
              <a:gd name="connsiteX48" fmla="*/ 7170279 w 8636594"/>
              <a:gd name="connsiteY48" fmla="*/ 1744202 h 5593409"/>
              <a:gd name="connsiteX49" fmla="*/ 7226351 w 8636594"/>
              <a:gd name="connsiteY49" fmla="*/ 1659017 h 5593409"/>
              <a:gd name="connsiteX50" fmla="*/ 7282789 w 8636594"/>
              <a:gd name="connsiteY50" fmla="*/ 1574303 h 5593409"/>
              <a:gd name="connsiteX51" fmla="*/ 7339643 w 8636594"/>
              <a:gd name="connsiteY51" fmla="*/ 1490113 h 5593409"/>
              <a:gd name="connsiteX52" fmla="*/ 7396957 w 8636594"/>
              <a:gd name="connsiteY52" fmla="*/ 1406503 h 5593409"/>
              <a:gd name="connsiteX53" fmla="*/ 7454781 w 8636594"/>
              <a:gd name="connsiteY53" fmla="*/ 1323526 h 5593409"/>
              <a:gd name="connsiteX54" fmla="*/ 7513161 w 8636594"/>
              <a:gd name="connsiteY54" fmla="*/ 1241237 h 5593409"/>
              <a:gd name="connsiteX55" fmla="*/ 7572144 w 8636594"/>
              <a:gd name="connsiteY55" fmla="*/ 1159689 h 5593409"/>
              <a:gd name="connsiteX56" fmla="*/ 7601877 w 8636594"/>
              <a:gd name="connsiteY56" fmla="*/ 1119210 h 5593409"/>
              <a:gd name="connsiteX57" fmla="*/ 7631779 w 8636594"/>
              <a:gd name="connsiteY57" fmla="*/ 1078937 h 5593409"/>
              <a:gd name="connsiteX58" fmla="*/ 7661855 w 8636594"/>
              <a:gd name="connsiteY58" fmla="*/ 1038876 h 5593409"/>
              <a:gd name="connsiteX59" fmla="*/ 7692111 w 8636594"/>
              <a:gd name="connsiteY59" fmla="*/ 999035 h 5593409"/>
              <a:gd name="connsiteX60" fmla="*/ 7722554 w 8636594"/>
              <a:gd name="connsiteY60" fmla="*/ 959419 h 5593409"/>
              <a:gd name="connsiteX61" fmla="*/ 7753190 w 8636594"/>
              <a:gd name="connsiteY61" fmla="*/ 920037 h 5593409"/>
              <a:gd name="connsiteX62" fmla="*/ 7784023 w 8636594"/>
              <a:gd name="connsiteY62" fmla="*/ 880894 h 5593409"/>
              <a:gd name="connsiteX63" fmla="*/ 7815061 w 8636594"/>
              <a:gd name="connsiteY63" fmla="*/ 841997 h 5593409"/>
              <a:gd name="connsiteX64" fmla="*/ 7846308 w 8636594"/>
              <a:gd name="connsiteY64" fmla="*/ 803354 h 5593409"/>
              <a:gd name="connsiteX65" fmla="*/ 7877772 w 8636594"/>
              <a:gd name="connsiteY65" fmla="*/ 764970 h 5593409"/>
              <a:gd name="connsiteX66" fmla="*/ 7909458 w 8636594"/>
              <a:gd name="connsiteY66" fmla="*/ 726853 h 5593409"/>
              <a:gd name="connsiteX67" fmla="*/ 7941371 w 8636594"/>
              <a:gd name="connsiteY67" fmla="*/ 689010 h 5593409"/>
              <a:gd name="connsiteX68" fmla="*/ 7973518 w 8636594"/>
              <a:gd name="connsiteY68" fmla="*/ 651447 h 5593409"/>
              <a:gd name="connsiteX69" fmla="*/ 8005905 w 8636594"/>
              <a:gd name="connsiteY69" fmla="*/ 614171 h 5593409"/>
              <a:gd name="connsiteX70" fmla="*/ 8038538 w 8636594"/>
              <a:gd name="connsiteY70" fmla="*/ 577189 h 5593409"/>
              <a:gd name="connsiteX71" fmla="*/ 8071421 w 8636594"/>
              <a:gd name="connsiteY71" fmla="*/ 540507 h 5593409"/>
              <a:gd name="connsiteX72" fmla="*/ 8104563 w 8636594"/>
              <a:gd name="connsiteY72" fmla="*/ 504132 h 5593409"/>
              <a:gd name="connsiteX73" fmla="*/ 8137967 w 8636594"/>
              <a:gd name="connsiteY73" fmla="*/ 468072 h 5593409"/>
              <a:gd name="connsiteX74" fmla="*/ 8171641 w 8636594"/>
              <a:gd name="connsiteY74" fmla="*/ 432332 h 5593409"/>
              <a:gd name="connsiteX75" fmla="*/ 8205590 w 8636594"/>
              <a:gd name="connsiteY75" fmla="*/ 396920 h 5593409"/>
              <a:gd name="connsiteX76" fmla="*/ 8239820 w 8636594"/>
              <a:gd name="connsiteY76" fmla="*/ 361843 h 5593409"/>
              <a:gd name="connsiteX77" fmla="*/ 8274337 w 8636594"/>
              <a:gd name="connsiteY77" fmla="*/ 327107 h 5593409"/>
              <a:gd name="connsiteX78" fmla="*/ 8309147 w 8636594"/>
              <a:gd name="connsiteY78" fmla="*/ 292718 h 5593409"/>
              <a:gd name="connsiteX79" fmla="*/ 8344256 w 8636594"/>
              <a:gd name="connsiteY79" fmla="*/ 258685 h 5593409"/>
              <a:gd name="connsiteX80" fmla="*/ 8379669 w 8636594"/>
              <a:gd name="connsiteY80" fmla="*/ 225013 h 5593409"/>
              <a:gd name="connsiteX81" fmla="*/ 8415394 w 8636594"/>
              <a:gd name="connsiteY81" fmla="*/ 191709 h 5593409"/>
              <a:gd name="connsiteX82" fmla="*/ 8451434 w 8636594"/>
              <a:gd name="connsiteY82" fmla="*/ 158780 h 5593409"/>
              <a:gd name="connsiteX83" fmla="*/ 8487798 w 8636594"/>
              <a:gd name="connsiteY83" fmla="*/ 126233 h 5593409"/>
              <a:gd name="connsiteX84" fmla="*/ 8524489 w 8636594"/>
              <a:gd name="connsiteY84" fmla="*/ 94075 h 5593409"/>
              <a:gd name="connsiteX85" fmla="*/ 8561515 w 8636594"/>
              <a:gd name="connsiteY85" fmla="*/ 62312 h 5593409"/>
              <a:gd name="connsiteX86" fmla="*/ 8598881 w 8636594"/>
              <a:gd name="connsiteY86" fmla="*/ 30951 h 5593409"/>
              <a:gd name="connsiteX87" fmla="*/ 8636594 w 8636594"/>
              <a:gd name="connsiteY87" fmla="*/ 0 h 5593409"/>
              <a:gd name="connsiteX0" fmla="*/ 8631811 w 8631811"/>
              <a:gd name="connsiteY0" fmla="*/ 0 h 5593409"/>
              <a:gd name="connsiteX1" fmla="*/ 510 w 8631811"/>
              <a:gd name="connsiteY1" fmla="*/ 0 h 5593409"/>
              <a:gd name="connsiteX2" fmla="*/ 510 w 8631811"/>
              <a:gd name="connsiteY2" fmla="*/ 5282464 h 5593409"/>
              <a:gd name="connsiteX3" fmla="*/ 4420379 w 8631811"/>
              <a:gd name="connsiteY3" fmla="*/ 5593409 h 5593409"/>
              <a:gd name="connsiteX4" fmla="*/ 4453498 w 8631811"/>
              <a:gd name="connsiteY4" fmla="*/ 5565111 h 5593409"/>
              <a:gd name="connsiteX5" fmla="*/ 4486270 w 8631811"/>
              <a:gd name="connsiteY5" fmla="*/ 5536556 h 5593409"/>
              <a:gd name="connsiteX6" fmla="*/ 4518701 w 8631811"/>
              <a:gd name="connsiteY6" fmla="*/ 5507747 h 5593409"/>
              <a:gd name="connsiteX7" fmla="*/ 4550797 w 8631811"/>
              <a:gd name="connsiteY7" fmla="*/ 5478687 h 5593409"/>
              <a:gd name="connsiteX8" fmla="*/ 4582564 w 8631811"/>
              <a:gd name="connsiteY8" fmla="*/ 5449380 h 5593409"/>
              <a:gd name="connsiteX9" fmla="*/ 4614010 w 8631811"/>
              <a:gd name="connsiteY9" fmla="*/ 5419830 h 5593409"/>
              <a:gd name="connsiteX10" fmla="*/ 4645139 w 8631811"/>
              <a:gd name="connsiteY10" fmla="*/ 5390040 h 5593409"/>
              <a:gd name="connsiteX11" fmla="*/ 4675959 w 8631811"/>
              <a:gd name="connsiteY11" fmla="*/ 5360014 h 5593409"/>
              <a:gd name="connsiteX12" fmla="*/ 4706476 w 8631811"/>
              <a:gd name="connsiteY12" fmla="*/ 5329755 h 5593409"/>
              <a:gd name="connsiteX13" fmla="*/ 4736695 w 8631811"/>
              <a:gd name="connsiteY13" fmla="*/ 5299266 h 5593409"/>
              <a:gd name="connsiteX14" fmla="*/ 4766625 w 8631811"/>
              <a:gd name="connsiteY14" fmla="*/ 5268551 h 5593409"/>
              <a:gd name="connsiteX15" fmla="*/ 4796270 w 8631811"/>
              <a:gd name="connsiteY15" fmla="*/ 5237614 h 5593409"/>
              <a:gd name="connsiteX16" fmla="*/ 4825637 w 8631811"/>
              <a:gd name="connsiteY16" fmla="*/ 5206458 h 5593409"/>
              <a:gd name="connsiteX17" fmla="*/ 4854733 w 8631811"/>
              <a:gd name="connsiteY17" fmla="*/ 5175087 h 5593409"/>
              <a:gd name="connsiteX18" fmla="*/ 4883564 w 8631811"/>
              <a:gd name="connsiteY18" fmla="*/ 5143504 h 5593409"/>
              <a:gd name="connsiteX19" fmla="*/ 4912136 w 8631811"/>
              <a:gd name="connsiteY19" fmla="*/ 5111713 h 5593409"/>
              <a:gd name="connsiteX20" fmla="*/ 4940455 w 8631811"/>
              <a:gd name="connsiteY20" fmla="*/ 5079717 h 5593409"/>
              <a:gd name="connsiteX21" fmla="*/ 4968528 w 8631811"/>
              <a:gd name="connsiteY21" fmla="*/ 5047519 h 5593409"/>
              <a:gd name="connsiteX22" fmla="*/ 4996362 w 8631811"/>
              <a:gd name="connsiteY22" fmla="*/ 5015124 h 5593409"/>
              <a:gd name="connsiteX23" fmla="*/ 5023962 w 8631811"/>
              <a:gd name="connsiteY23" fmla="*/ 4982535 h 5593409"/>
              <a:gd name="connsiteX24" fmla="*/ 5051334 w 8631811"/>
              <a:gd name="connsiteY24" fmla="*/ 4949755 h 5593409"/>
              <a:gd name="connsiteX25" fmla="*/ 5078486 w 8631811"/>
              <a:gd name="connsiteY25" fmla="*/ 4916787 h 5593409"/>
              <a:gd name="connsiteX26" fmla="*/ 5105424 w 8631811"/>
              <a:gd name="connsiteY26" fmla="*/ 4883636 h 5593409"/>
              <a:gd name="connsiteX27" fmla="*/ 5132154 w 8631811"/>
              <a:gd name="connsiteY27" fmla="*/ 4850305 h 5593409"/>
              <a:gd name="connsiteX28" fmla="*/ 5158681 w 8631811"/>
              <a:gd name="connsiteY28" fmla="*/ 4816797 h 5593409"/>
              <a:gd name="connsiteX29" fmla="*/ 5211157 w 8631811"/>
              <a:gd name="connsiteY29" fmla="*/ 4749265 h 5593409"/>
              <a:gd name="connsiteX30" fmla="*/ 5262901 w 8631811"/>
              <a:gd name="connsiteY30" fmla="*/ 4681068 h 5593409"/>
              <a:gd name="connsiteX31" fmla="*/ 5313965 w 8631811"/>
              <a:gd name="connsiteY31" fmla="*/ 4612234 h 5593409"/>
              <a:gd name="connsiteX32" fmla="*/ 5364399 w 8631811"/>
              <a:gd name="connsiteY32" fmla="*/ 4542793 h 5593409"/>
              <a:gd name="connsiteX33" fmla="*/ 5414255 w 8631811"/>
              <a:gd name="connsiteY33" fmla="*/ 4472771 h 5593409"/>
              <a:gd name="connsiteX34" fmla="*/ 5463582 w 8631811"/>
              <a:gd name="connsiteY34" fmla="*/ 4402196 h 5593409"/>
              <a:gd name="connsiteX35" fmla="*/ 5512432 w 8631811"/>
              <a:gd name="connsiteY35" fmla="*/ 4331098 h 5593409"/>
              <a:gd name="connsiteX36" fmla="*/ 5560854 w 8631811"/>
              <a:gd name="connsiteY36" fmla="*/ 4259503 h 5593409"/>
              <a:gd name="connsiteX37" fmla="*/ 5608901 w 8631811"/>
              <a:gd name="connsiteY37" fmla="*/ 4187441 h 5593409"/>
              <a:gd name="connsiteX38" fmla="*/ 5680377 w 8631811"/>
              <a:gd name="connsiteY38" fmla="*/ 4078531 h 5593409"/>
              <a:gd name="connsiteX39" fmla="*/ 5751291 w 8631811"/>
              <a:gd name="connsiteY39" fmla="*/ 3968727 h 5593409"/>
              <a:gd name="connsiteX40" fmla="*/ 5868700 w 8631811"/>
              <a:gd name="connsiteY40" fmla="*/ 3783989 h 5593409"/>
              <a:gd name="connsiteX41" fmla="*/ 6198426 w 8631811"/>
              <a:gd name="connsiteY41" fmla="*/ 3258640 h 5593409"/>
              <a:gd name="connsiteX42" fmla="*/ 6294647 w 8631811"/>
              <a:gd name="connsiteY42" fmla="*/ 3107321 h 5593409"/>
              <a:gd name="connsiteX43" fmla="*/ 6367867 w 8631811"/>
              <a:gd name="connsiteY43" fmla="*/ 2993735 h 5593409"/>
              <a:gd name="connsiteX44" fmla="*/ 6448414 w 8631811"/>
              <a:gd name="connsiteY44" fmla="*/ 2869788 h 5593409"/>
              <a:gd name="connsiteX45" fmla="*/ 6559384 w 8631811"/>
              <a:gd name="connsiteY45" fmla="*/ 2696807 h 5593409"/>
              <a:gd name="connsiteX46" fmla="*/ 6971450 w 8631811"/>
              <a:gd name="connsiteY46" fmla="*/ 2045274 h 5593409"/>
              <a:gd name="connsiteX47" fmla="*/ 7081972 w 8631811"/>
              <a:gd name="connsiteY47" fmla="*/ 1872743 h 5593409"/>
              <a:gd name="connsiteX48" fmla="*/ 7165496 w 8631811"/>
              <a:gd name="connsiteY48" fmla="*/ 1744202 h 5593409"/>
              <a:gd name="connsiteX49" fmla="*/ 7221568 w 8631811"/>
              <a:gd name="connsiteY49" fmla="*/ 1659017 h 5593409"/>
              <a:gd name="connsiteX50" fmla="*/ 7278006 w 8631811"/>
              <a:gd name="connsiteY50" fmla="*/ 1574303 h 5593409"/>
              <a:gd name="connsiteX51" fmla="*/ 7334860 w 8631811"/>
              <a:gd name="connsiteY51" fmla="*/ 1490113 h 5593409"/>
              <a:gd name="connsiteX52" fmla="*/ 7392174 w 8631811"/>
              <a:gd name="connsiteY52" fmla="*/ 1406503 h 5593409"/>
              <a:gd name="connsiteX53" fmla="*/ 7449998 w 8631811"/>
              <a:gd name="connsiteY53" fmla="*/ 1323526 h 5593409"/>
              <a:gd name="connsiteX54" fmla="*/ 7508378 w 8631811"/>
              <a:gd name="connsiteY54" fmla="*/ 1241237 h 5593409"/>
              <a:gd name="connsiteX55" fmla="*/ 7567361 w 8631811"/>
              <a:gd name="connsiteY55" fmla="*/ 1159689 h 5593409"/>
              <a:gd name="connsiteX56" fmla="*/ 7597094 w 8631811"/>
              <a:gd name="connsiteY56" fmla="*/ 1119210 h 5593409"/>
              <a:gd name="connsiteX57" fmla="*/ 7626996 w 8631811"/>
              <a:gd name="connsiteY57" fmla="*/ 1078937 h 5593409"/>
              <a:gd name="connsiteX58" fmla="*/ 7657072 w 8631811"/>
              <a:gd name="connsiteY58" fmla="*/ 1038876 h 5593409"/>
              <a:gd name="connsiteX59" fmla="*/ 7687328 w 8631811"/>
              <a:gd name="connsiteY59" fmla="*/ 999035 h 5593409"/>
              <a:gd name="connsiteX60" fmla="*/ 7717771 w 8631811"/>
              <a:gd name="connsiteY60" fmla="*/ 959419 h 5593409"/>
              <a:gd name="connsiteX61" fmla="*/ 7748407 w 8631811"/>
              <a:gd name="connsiteY61" fmla="*/ 920037 h 5593409"/>
              <a:gd name="connsiteX62" fmla="*/ 7779240 w 8631811"/>
              <a:gd name="connsiteY62" fmla="*/ 880894 h 5593409"/>
              <a:gd name="connsiteX63" fmla="*/ 7810278 w 8631811"/>
              <a:gd name="connsiteY63" fmla="*/ 841997 h 5593409"/>
              <a:gd name="connsiteX64" fmla="*/ 7841525 w 8631811"/>
              <a:gd name="connsiteY64" fmla="*/ 803354 h 5593409"/>
              <a:gd name="connsiteX65" fmla="*/ 7872989 w 8631811"/>
              <a:gd name="connsiteY65" fmla="*/ 764970 h 5593409"/>
              <a:gd name="connsiteX66" fmla="*/ 7904675 w 8631811"/>
              <a:gd name="connsiteY66" fmla="*/ 726853 h 5593409"/>
              <a:gd name="connsiteX67" fmla="*/ 7936588 w 8631811"/>
              <a:gd name="connsiteY67" fmla="*/ 689010 h 5593409"/>
              <a:gd name="connsiteX68" fmla="*/ 7968735 w 8631811"/>
              <a:gd name="connsiteY68" fmla="*/ 651447 h 5593409"/>
              <a:gd name="connsiteX69" fmla="*/ 8001122 w 8631811"/>
              <a:gd name="connsiteY69" fmla="*/ 614171 h 5593409"/>
              <a:gd name="connsiteX70" fmla="*/ 8033755 w 8631811"/>
              <a:gd name="connsiteY70" fmla="*/ 577189 h 5593409"/>
              <a:gd name="connsiteX71" fmla="*/ 8066638 w 8631811"/>
              <a:gd name="connsiteY71" fmla="*/ 540507 h 5593409"/>
              <a:gd name="connsiteX72" fmla="*/ 8099780 w 8631811"/>
              <a:gd name="connsiteY72" fmla="*/ 504132 h 5593409"/>
              <a:gd name="connsiteX73" fmla="*/ 8133184 w 8631811"/>
              <a:gd name="connsiteY73" fmla="*/ 468072 h 5593409"/>
              <a:gd name="connsiteX74" fmla="*/ 8166858 w 8631811"/>
              <a:gd name="connsiteY74" fmla="*/ 432332 h 5593409"/>
              <a:gd name="connsiteX75" fmla="*/ 8200807 w 8631811"/>
              <a:gd name="connsiteY75" fmla="*/ 396920 h 5593409"/>
              <a:gd name="connsiteX76" fmla="*/ 8235037 w 8631811"/>
              <a:gd name="connsiteY76" fmla="*/ 361843 h 5593409"/>
              <a:gd name="connsiteX77" fmla="*/ 8269554 w 8631811"/>
              <a:gd name="connsiteY77" fmla="*/ 327107 h 5593409"/>
              <a:gd name="connsiteX78" fmla="*/ 8304364 w 8631811"/>
              <a:gd name="connsiteY78" fmla="*/ 292718 h 5593409"/>
              <a:gd name="connsiteX79" fmla="*/ 8339473 w 8631811"/>
              <a:gd name="connsiteY79" fmla="*/ 258685 h 5593409"/>
              <a:gd name="connsiteX80" fmla="*/ 8374886 w 8631811"/>
              <a:gd name="connsiteY80" fmla="*/ 225013 h 5593409"/>
              <a:gd name="connsiteX81" fmla="*/ 8410611 w 8631811"/>
              <a:gd name="connsiteY81" fmla="*/ 191709 h 5593409"/>
              <a:gd name="connsiteX82" fmla="*/ 8446651 w 8631811"/>
              <a:gd name="connsiteY82" fmla="*/ 158780 h 5593409"/>
              <a:gd name="connsiteX83" fmla="*/ 8483015 w 8631811"/>
              <a:gd name="connsiteY83" fmla="*/ 126233 h 5593409"/>
              <a:gd name="connsiteX84" fmla="*/ 8519706 w 8631811"/>
              <a:gd name="connsiteY84" fmla="*/ 94075 h 5593409"/>
              <a:gd name="connsiteX85" fmla="*/ 8556732 w 8631811"/>
              <a:gd name="connsiteY85" fmla="*/ 62312 h 5593409"/>
              <a:gd name="connsiteX86" fmla="*/ 8594098 w 8631811"/>
              <a:gd name="connsiteY86" fmla="*/ 30951 h 5593409"/>
              <a:gd name="connsiteX87" fmla="*/ 8631811 w 8631811"/>
              <a:gd name="connsiteY87" fmla="*/ 0 h 5593409"/>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10058"/>
              <a:gd name="connsiteX1" fmla="*/ 510 w 8631811"/>
              <a:gd name="connsiteY1" fmla="*/ 0 h 5610058"/>
              <a:gd name="connsiteX2" fmla="*/ 510 w 8631811"/>
              <a:gd name="connsiteY2" fmla="*/ 5593952 h 5610058"/>
              <a:gd name="connsiteX3" fmla="*/ 4420379 w 8631811"/>
              <a:gd name="connsiteY3" fmla="*/ 5593409 h 5610058"/>
              <a:gd name="connsiteX4" fmla="*/ 4453498 w 8631811"/>
              <a:gd name="connsiteY4" fmla="*/ 5565111 h 5610058"/>
              <a:gd name="connsiteX5" fmla="*/ 4486270 w 8631811"/>
              <a:gd name="connsiteY5" fmla="*/ 5536556 h 5610058"/>
              <a:gd name="connsiteX6" fmla="*/ 4518701 w 8631811"/>
              <a:gd name="connsiteY6" fmla="*/ 5507747 h 5610058"/>
              <a:gd name="connsiteX7" fmla="*/ 4550797 w 8631811"/>
              <a:gd name="connsiteY7" fmla="*/ 5478687 h 5610058"/>
              <a:gd name="connsiteX8" fmla="*/ 4582564 w 8631811"/>
              <a:gd name="connsiteY8" fmla="*/ 5449380 h 5610058"/>
              <a:gd name="connsiteX9" fmla="*/ 4614010 w 8631811"/>
              <a:gd name="connsiteY9" fmla="*/ 5419830 h 5610058"/>
              <a:gd name="connsiteX10" fmla="*/ 4645139 w 8631811"/>
              <a:gd name="connsiteY10" fmla="*/ 5390040 h 5610058"/>
              <a:gd name="connsiteX11" fmla="*/ 4675959 w 8631811"/>
              <a:gd name="connsiteY11" fmla="*/ 5360014 h 5610058"/>
              <a:gd name="connsiteX12" fmla="*/ 4706476 w 8631811"/>
              <a:gd name="connsiteY12" fmla="*/ 5329755 h 5610058"/>
              <a:gd name="connsiteX13" fmla="*/ 4736695 w 8631811"/>
              <a:gd name="connsiteY13" fmla="*/ 5299266 h 5610058"/>
              <a:gd name="connsiteX14" fmla="*/ 4766625 w 8631811"/>
              <a:gd name="connsiteY14" fmla="*/ 5268551 h 5610058"/>
              <a:gd name="connsiteX15" fmla="*/ 4796270 w 8631811"/>
              <a:gd name="connsiteY15" fmla="*/ 5237614 h 5610058"/>
              <a:gd name="connsiteX16" fmla="*/ 4825637 w 8631811"/>
              <a:gd name="connsiteY16" fmla="*/ 5206458 h 5610058"/>
              <a:gd name="connsiteX17" fmla="*/ 4854733 w 8631811"/>
              <a:gd name="connsiteY17" fmla="*/ 5175087 h 5610058"/>
              <a:gd name="connsiteX18" fmla="*/ 4883564 w 8631811"/>
              <a:gd name="connsiteY18" fmla="*/ 5143504 h 5610058"/>
              <a:gd name="connsiteX19" fmla="*/ 4912136 w 8631811"/>
              <a:gd name="connsiteY19" fmla="*/ 5111713 h 5610058"/>
              <a:gd name="connsiteX20" fmla="*/ 4940455 w 8631811"/>
              <a:gd name="connsiteY20" fmla="*/ 5079717 h 5610058"/>
              <a:gd name="connsiteX21" fmla="*/ 4968528 w 8631811"/>
              <a:gd name="connsiteY21" fmla="*/ 5047519 h 5610058"/>
              <a:gd name="connsiteX22" fmla="*/ 4996362 w 8631811"/>
              <a:gd name="connsiteY22" fmla="*/ 5015124 h 5610058"/>
              <a:gd name="connsiteX23" fmla="*/ 5023962 w 8631811"/>
              <a:gd name="connsiteY23" fmla="*/ 4982535 h 5610058"/>
              <a:gd name="connsiteX24" fmla="*/ 5051334 w 8631811"/>
              <a:gd name="connsiteY24" fmla="*/ 4949755 h 5610058"/>
              <a:gd name="connsiteX25" fmla="*/ 5078486 w 8631811"/>
              <a:gd name="connsiteY25" fmla="*/ 4916787 h 5610058"/>
              <a:gd name="connsiteX26" fmla="*/ 5105424 w 8631811"/>
              <a:gd name="connsiteY26" fmla="*/ 4883636 h 5610058"/>
              <a:gd name="connsiteX27" fmla="*/ 5132154 w 8631811"/>
              <a:gd name="connsiteY27" fmla="*/ 4850305 h 5610058"/>
              <a:gd name="connsiteX28" fmla="*/ 5158681 w 8631811"/>
              <a:gd name="connsiteY28" fmla="*/ 4816797 h 5610058"/>
              <a:gd name="connsiteX29" fmla="*/ 5211157 w 8631811"/>
              <a:gd name="connsiteY29" fmla="*/ 4749265 h 5610058"/>
              <a:gd name="connsiteX30" fmla="*/ 5262901 w 8631811"/>
              <a:gd name="connsiteY30" fmla="*/ 4681068 h 5610058"/>
              <a:gd name="connsiteX31" fmla="*/ 5313965 w 8631811"/>
              <a:gd name="connsiteY31" fmla="*/ 4612234 h 5610058"/>
              <a:gd name="connsiteX32" fmla="*/ 5364399 w 8631811"/>
              <a:gd name="connsiteY32" fmla="*/ 4542793 h 5610058"/>
              <a:gd name="connsiteX33" fmla="*/ 5414255 w 8631811"/>
              <a:gd name="connsiteY33" fmla="*/ 4472771 h 5610058"/>
              <a:gd name="connsiteX34" fmla="*/ 5463582 w 8631811"/>
              <a:gd name="connsiteY34" fmla="*/ 4402196 h 5610058"/>
              <a:gd name="connsiteX35" fmla="*/ 5512432 w 8631811"/>
              <a:gd name="connsiteY35" fmla="*/ 4331098 h 5610058"/>
              <a:gd name="connsiteX36" fmla="*/ 5560854 w 8631811"/>
              <a:gd name="connsiteY36" fmla="*/ 4259503 h 5610058"/>
              <a:gd name="connsiteX37" fmla="*/ 5608901 w 8631811"/>
              <a:gd name="connsiteY37" fmla="*/ 4187441 h 5610058"/>
              <a:gd name="connsiteX38" fmla="*/ 5680377 w 8631811"/>
              <a:gd name="connsiteY38" fmla="*/ 4078531 h 5610058"/>
              <a:gd name="connsiteX39" fmla="*/ 5751291 w 8631811"/>
              <a:gd name="connsiteY39" fmla="*/ 3968727 h 5610058"/>
              <a:gd name="connsiteX40" fmla="*/ 5868700 w 8631811"/>
              <a:gd name="connsiteY40" fmla="*/ 3783989 h 5610058"/>
              <a:gd name="connsiteX41" fmla="*/ 6198426 w 8631811"/>
              <a:gd name="connsiteY41" fmla="*/ 3258640 h 5610058"/>
              <a:gd name="connsiteX42" fmla="*/ 6294647 w 8631811"/>
              <a:gd name="connsiteY42" fmla="*/ 3107321 h 5610058"/>
              <a:gd name="connsiteX43" fmla="*/ 6367867 w 8631811"/>
              <a:gd name="connsiteY43" fmla="*/ 2993735 h 5610058"/>
              <a:gd name="connsiteX44" fmla="*/ 6448414 w 8631811"/>
              <a:gd name="connsiteY44" fmla="*/ 2869788 h 5610058"/>
              <a:gd name="connsiteX45" fmla="*/ 6559384 w 8631811"/>
              <a:gd name="connsiteY45" fmla="*/ 2696807 h 5610058"/>
              <a:gd name="connsiteX46" fmla="*/ 6971450 w 8631811"/>
              <a:gd name="connsiteY46" fmla="*/ 2045274 h 5610058"/>
              <a:gd name="connsiteX47" fmla="*/ 7081972 w 8631811"/>
              <a:gd name="connsiteY47" fmla="*/ 1872743 h 5610058"/>
              <a:gd name="connsiteX48" fmla="*/ 7165496 w 8631811"/>
              <a:gd name="connsiteY48" fmla="*/ 1744202 h 5610058"/>
              <a:gd name="connsiteX49" fmla="*/ 7221568 w 8631811"/>
              <a:gd name="connsiteY49" fmla="*/ 1659017 h 5610058"/>
              <a:gd name="connsiteX50" fmla="*/ 7278006 w 8631811"/>
              <a:gd name="connsiteY50" fmla="*/ 1574303 h 5610058"/>
              <a:gd name="connsiteX51" fmla="*/ 7334860 w 8631811"/>
              <a:gd name="connsiteY51" fmla="*/ 1490113 h 5610058"/>
              <a:gd name="connsiteX52" fmla="*/ 7392174 w 8631811"/>
              <a:gd name="connsiteY52" fmla="*/ 1406503 h 5610058"/>
              <a:gd name="connsiteX53" fmla="*/ 7449998 w 8631811"/>
              <a:gd name="connsiteY53" fmla="*/ 1323526 h 5610058"/>
              <a:gd name="connsiteX54" fmla="*/ 7508378 w 8631811"/>
              <a:gd name="connsiteY54" fmla="*/ 1241237 h 5610058"/>
              <a:gd name="connsiteX55" fmla="*/ 7567361 w 8631811"/>
              <a:gd name="connsiteY55" fmla="*/ 1159689 h 5610058"/>
              <a:gd name="connsiteX56" fmla="*/ 7597094 w 8631811"/>
              <a:gd name="connsiteY56" fmla="*/ 1119210 h 5610058"/>
              <a:gd name="connsiteX57" fmla="*/ 7626996 w 8631811"/>
              <a:gd name="connsiteY57" fmla="*/ 1078937 h 5610058"/>
              <a:gd name="connsiteX58" fmla="*/ 7657072 w 8631811"/>
              <a:gd name="connsiteY58" fmla="*/ 1038876 h 5610058"/>
              <a:gd name="connsiteX59" fmla="*/ 7687328 w 8631811"/>
              <a:gd name="connsiteY59" fmla="*/ 999035 h 5610058"/>
              <a:gd name="connsiteX60" fmla="*/ 7717771 w 8631811"/>
              <a:gd name="connsiteY60" fmla="*/ 959419 h 5610058"/>
              <a:gd name="connsiteX61" fmla="*/ 7748407 w 8631811"/>
              <a:gd name="connsiteY61" fmla="*/ 920037 h 5610058"/>
              <a:gd name="connsiteX62" fmla="*/ 7779240 w 8631811"/>
              <a:gd name="connsiteY62" fmla="*/ 880894 h 5610058"/>
              <a:gd name="connsiteX63" fmla="*/ 7810278 w 8631811"/>
              <a:gd name="connsiteY63" fmla="*/ 841997 h 5610058"/>
              <a:gd name="connsiteX64" fmla="*/ 7841525 w 8631811"/>
              <a:gd name="connsiteY64" fmla="*/ 803354 h 5610058"/>
              <a:gd name="connsiteX65" fmla="*/ 7872989 w 8631811"/>
              <a:gd name="connsiteY65" fmla="*/ 764970 h 5610058"/>
              <a:gd name="connsiteX66" fmla="*/ 7904675 w 8631811"/>
              <a:gd name="connsiteY66" fmla="*/ 726853 h 5610058"/>
              <a:gd name="connsiteX67" fmla="*/ 7936588 w 8631811"/>
              <a:gd name="connsiteY67" fmla="*/ 689010 h 5610058"/>
              <a:gd name="connsiteX68" fmla="*/ 7968735 w 8631811"/>
              <a:gd name="connsiteY68" fmla="*/ 651447 h 5610058"/>
              <a:gd name="connsiteX69" fmla="*/ 8001122 w 8631811"/>
              <a:gd name="connsiteY69" fmla="*/ 614171 h 5610058"/>
              <a:gd name="connsiteX70" fmla="*/ 8033755 w 8631811"/>
              <a:gd name="connsiteY70" fmla="*/ 577189 h 5610058"/>
              <a:gd name="connsiteX71" fmla="*/ 8066638 w 8631811"/>
              <a:gd name="connsiteY71" fmla="*/ 540507 h 5610058"/>
              <a:gd name="connsiteX72" fmla="*/ 8099780 w 8631811"/>
              <a:gd name="connsiteY72" fmla="*/ 504132 h 5610058"/>
              <a:gd name="connsiteX73" fmla="*/ 8133184 w 8631811"/>
              <a:gd name="connsiteY73" fmla="*/ 468072 h 5610058"/>
              <a:gd name="connsiteX74" fmla="*/ 8166858 w 8631811"/>
              <a:gd name="connsiteY74" fmla="*/ 432332 h 5610058"/>
              <a:gd name="connsiteX75" fmla="*/ 8200807 w 8631811"/>
              <a:gd name="connsiteY75" fmla="*/ 396920 h 5610058"/>
              <a:gd name="connsiteX76" fmla="*/ 8235037 w 8631811"/>
              <a:gd name="connsiteY76" fmla="*/ 361843 h 5610058"/>
              <a:gd name="connsiteX77" fmla="*/ 8269554 w 8631811"/>
              <a:gd name="connsiteY77" fmla="*/ 327107 h 5610058"/>
              <a:gd name="connsiteX78" fmla="*/ 8304364 w 8631811"/>
              <a:gd name="connsiteY78" fmla="*/ 292718 h 5610058"/>
              <a:gd name="connsiteX79" fmla="*/ 8339473 w 8631811"/>
              <a:gd name="connsiteY79" fmla="*/ 258685 h 5610058"/>
              <a:gd name="connsiteX80" fmla="*/ 8374886 w 8631811"/>
              <a:gd name="connsiteY80" fmla="*/ 225013 h 5610058"/>
              <a:gd name="connsiteX81" fmla="*/ 8410611 w 8631811"/>
              <a:gd name="connsiteY81" fmla="*/ 191709 h 5610058"/>
              <a:gd name="connsiteX82" fmla="*/ 8446651 w 8631811"/>
              <a:gd name="connsiteY82" fmla="*/ 158780 h 5610058"/>
              <a:gd name="connsiteX83" fmla="*/ 8483015 w 8631811"/>
              <a:gd name="connsiteY83" fmla="*/ 126233 h 5610058"/>
              <a:gd name="connsiteX84" fmla="*/ 8519706 w 8631811"/>
              <a:gd name="connsiteY84" fmla="*/ 94075 h 5610058"/>
              <a:gd name="connsiteX85" fmla="*/ 8556732 w 8631811"/>
              <a:gd name="connsiteY85" fmla="*/ 62312 h 5610058"/>
              <a:gd name="connsiteX86" fmla="*/ 8594098 w 8631811"/>
              <a:gd name="connsiteY86" fmla="*/ 30951 h 5610058"/>
              <a:gd name="connsiteX87" fmla="*/ 8631811 w 8631811"/>
              <a:gd name="connsiteY87" fmla="*/ 0 h 5610058"/>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9020"/>
              <a:gd name="connsiteX1" fmla="*/ 510 w 8631811"/>
              <a:gd name="connsiteY1" fmla="*/ 0 h 5599020"/>
              <a:gd name="connsiteX2" fmla="*/ 510 w 8631811"/>
              <a:gd name="connsiteY2" fmla="*/ 5593952 h 5599020"/>
              <a:gd name="connsiteX3" fmla="*/ 4420379 w 8631811"/>
              <a:gd name="connsiteY3" fmla="*/ 5593409 h 5599020"/>
              <a:gd name="connsiteX4" fmla="*/ 4453498 w 8631811"/>
              <a:gd name="connsiteY4" fmla="*/ 5565111 h 5599020"/>
              <a:gd name="connsiteX5" fmla="*/ 4486270 w 8631811"/>
              <a:gd name="connsiteY5" fmla="*/ 5536556 h 5599020"/>
              <a:gd name="connsiteX6" fmla="*/ 4518701 w 8631811"/>
              <a:gd name="connsiteY6" fmla="*/ 5507747 h 5599020"/>
              <a:gd name="connsiteX7" fmla="*/ 4550797 w 8631811"/>
              <a:gd name="connsiteY7" fmla="*/ 5478687 h 5599020"/>
              <a:gd name="connsiteX8" fmla="*/ 4582564 w 8631811"/>
              <a:gd name="connsiteY8" fmla="*/ 5449380 h 5599020"/>
              <a:gd name="connsiteX9" fmla="*/ 4614010 w 8631811"/>
              <a:gd name="connsiteY9" fmla="*/ 5419830 h 5599020"/>
              <a:gd name="connsiteX10" fmla="*/ 4645139 w 8631811"/>
              <a:gd name="connsiteY10" fmla="*/ 5390040 h 5599020"/>
              <a:gd name="connsiteX11" fmla="*/ 4675959 w 8631811"/>
              <a:gd name="connsiteY11" fmla="*/ 5360014 h 5599020"/>
              <a:gd name="connsiteX12" fmla="*/ 4706476 w 8631811"/>
              <a:gd name="connsiteY12" fmla="*/ 5329755 h 5599020"/>
              <a:gd name="connsiteX13" fmla="*/ 4736695 w 8631811"/>
              <a:gd name="connsiteY13" fmla="*/ 5299266 h 5599020"/>
              <a:gd name="connsiteX14" fmla="*/ 4766625 w 8631811"/>
              <a:gd name="connsiteY14" fmla="*/ 5268551 h 5599020"/>
              <a:gd name="connsiteX15" fmla="*/ 4796270 w 8631811"/>
              <a:gd name="connsiteY15" fmla="*/ 5237614 h 5599020"/>
              <a:gd name="connsiteX16" fmla="*/ 4825637 w 8631811"/>
              <a:gd name="connsiteY16" fmla="*/ 5206458 h 5599020"/>
              <a:gd name="connsiteX17" fmla="*/ 4854733 w 8631811"/>
              <a:gd name="connsiteY17" fmla="*/ 5175087 h 5599020"/>
              <a:gd name="connsiteX18" fmla="*/ 4883564 w 8631811"/>
              <a:gd name="connsiteY18" fmla="*/ 5143504 h 5599020"/>
              <a:gd name="connsiteX19" fmla="*/ 4912136 w 8631811"/>
              <a:gd name="connsiteY19" fmla="*/ 5111713 h 5599020"/>
              <a:gd name="connsiteX20" fmla="*/ 4940455 w 8631811"/>
              <a:gd name="connsiteY20" fmla="*/ 5079717 h 5599020"/>
              <a:gd name="connsiteX21" fmla="*/ 4968528 w 8631811"/>
              <a:gd name="connsiteY21" fmla="*/ 5047519 h 5599020"/>
              <a:gd name="connsiteX22" fmla="*/ 4996362 w 8631811"/>
              <a:gd name="connsiteY22" fmla="*/ 5015124 h 5599020"/>
              <a:gd name="connsiteX23" fmla="*/ 5023962 w 8631811"/>
              <a:gd name="connsiteY23" fmla="*/ 4982535 h 5599020"/>
              <a:gd name="connsiteX24" fmla="*/ 5051334 w 8631811"/>
              <a:gd name="connsiteY24" fmla="*/ 4949755 h 5599020"/>
              <a:gd name="connsiteX25" fmla="*/ 5078486 w 8631811"/>
              <a:gd name="connsiteY25" fmla="*/ 4916787 h 5599020"/>
              <a:gd name="connsiteX26" fmla="*/ 5105424 w 8631811"/>
              <a:gd name="connsiteY26" fmla="*/ 4883636 h 5599020"/>
              <a:gd name="connsiteX27" fmla="*/ 5132154 w 8631811"/>
              <a:gd name="connsiteY27" fmla="*/ 4850305 h 5599020"/>
              <a:gd name="connsiteX28" fmla="*/ 5158681 w 8631811"/>
              <a:gd name="connsiteY28" fmla="*/ 4816797 h 5599020"/>
              <a:gd name="connsiteX29" fmla="*/ 5211157 w 8631811"/>
              <a:gd name="connsiteY29" fmla="*/ 4749265 h 5599020"/>
              <a:gd name="connsiteX30" fmla="*/ 5262901 w 8631811"/>
              <a:gd name="connsiteY30" fmla="*/ 4681068 h 5599020"/>
              <a:gd name="connsiteX31" fmla="*/ 5313965 w 8631811"/>
              <a:gd name="connsiteY31" fmla="*/ 4612234 h 5599020"/>
              <a:gd name="connsiteX32" fmla="*/ 5364399 w 8631811"/>
              <a:gd name="connsiteY32" fmla="*/ 4542793 h 5599020"/>
              <a:gd name="connsiteX33" fmla="*/ 5414255 w 8631811"/>
              <a:gd name="connsiteY33" fmla="*/ 4472771 h 5599020"/>
              <a:gd name="connsiteX34" fmla="*/ 5463582 w 8631811"/>
              <a:gd name="connsiteY34" fmla="*/ 4402196 h 5599020"/>
              <a:gd name="connsiteX35" fmla="*/ 5512432 w 8631811"/>
              <a:gd name="connsiteY35" fmla="*/ 4331098 h 5599020"/>
              <a:gd name="connsiteX36" fmla="*/ 5560854 w 8631811"/>
              <a:gd name="connsiteY36" fmla="*/ 4259503 h 5599020"/>
              <a:gd name="connsiteX37" fmla="*/ 5608901 w 8631811"/>
              <a:gd name="connsiteY37" fmla="*/ 4187441 h 5599020"/>
              <a:gd name="connsiteX38" fmla="*/ 5680377 w 8631811"/>
              <a:gd name="connsiteY38" fmla="*/ 4078531 h 5599020"/>
              <a:gd name="connsiteX39" fmla="*/ 5751291 w 8631811"/>
              <a:gd name="connsiteY39" fmla="*/ 3968727 h 5599020"/>
              <a:gd name="connsiteX40" fmla="*/ 5868700 w 8631811"/>
              <a:gd name="connsiteY40" fmla="*/ 3783989 h 5599020"/>
              <a:gd name="connsiteX41" fmla="*/ 6198426 w 8631811"/>
              <a:gd name="connsiteY41" fmla="*/ 3258640 h 5599020"/>
              <a:gd name="connsiteX42" fmla="*/ 6294647 w 8631811"/>
              <a:gd name="connsiteY42" fmla="*/ 3107321 h 5599020"/>
              <a:gd name="connsiteX43" fmla="*/ 6367867 w 8631811"/>
              <a:gd name="connsiteY43" fmla="*/ 2993735 h 5599020"/>
              <a:gd name="connsiteX44" fmla="*/ 6448414 w 8631811"/>
              <a:gd name="connsiteY44" fmla="*/ 2869788 h 5599020"/>
              <a:gd name="connsiteX45" fmla="*/ 6559384 w 8631811"/>
              <a:gd name="connsiteY45" fmla="*/ 2696807 h 5599020"/>
              <a:gd name="connsiteX46" fmla="*/ 6971450 w 8631811"/>
              <a:gd name="connsiteY46" fmla="*/ 2045274 h 5599020"/>
              <a:gd name="connsiteX47" fmla="*/ 7081972 w 8631811"/>
              <a:gd name="connsiteY47" fmla="*/ 1872743 h 5599020"/>
              <a:gd name="connsiteX48" fmla="*/ 7165496 w 8631811"/>
              <a:gd name="connsiteY48" fmla="*/ 1744202 h 5599020"/>
              <a:gd name="connsiteX49" fmla="*/ 7221568 w 8631811"/>
              <a:gd name="connsiteY49" fmla="*/ 1659017 h 5599020"/>
              <a:gd name="connsiteX50" fmla="*/ 7278006 w 8631811"/>
              <a:gd name="connsiteY50" fmla="*/ 1574303 h 5599020"/>
              <a:gd name="connsiteX51" fmla="*/ 7334860 w 8631811"/>
              <a:gd name="connsiteY51" fmla="*/ 1490113 h 5599020"/>
              <a:gd name="connsiteX52" fmla="*/ 7392174 w 8631811"/>
              <a:gd name="connsiteY52" fmla="*/ 1406503 h 5599020"/>
              <a:gd name="connsiteX53" fmla="*/ 7449998 w 8631811"/>
              <a:gd name="connsiteY53" fmla="*/ 1323526 h 5599020"/>
              <a:gd name="connsiteX54" fmla="*/ 7508378 w 8631811"/>
              <a:gd name="connsiteY54" fmla="*/ 1241237 h 5599020"/>
              <a:gd name="connsiteX55" fmla="*/ 7567361 w 8631811"/>
              <a:gd name="connsiteY55" fmla="*/ 1159689 h 5599020"/>
              <a:gd name="connsiteX56" fmla="*/ 7597094 w 8631811"/>
              <a:gd name="connsiteY56" fmla="*/ 1119210 h 5599020"/>
              <a:gd name="connsiteX57" fmla="*/ 7626996 w 8631811"/>
              <a:gd name="connsiteY57" fmla="*/ 1078937 h 5599020"/>
              <a:gd name="connsiteX58" fmla="*/ 7657072 w 8631811"/>
              <a:gd name="connsiteY58" fmla="*/ 1038876 h 5599020"/>
              <a:gd name="connsiteX59" fmla="*/ 7687328 w 8631811"/>
              <a:gd name="connsiteY59" fmla="*/ 999035 h 5599020"/>
              <a:gd name="connsiteX60" fmla="*/ 7717771 w 8631811"/>
              <a:gd name="connsiteY60" fmla="*/ 959419 h 5599020"/>
              <a:gd name="connsiteX61" fmla="*/ 7748407 w 8631811"/>
              <a:gd name="connsiteY61" fmla="*/ 920037 h 5599020"/>
              <a:gd name="connsiteX62" fmla="*/ 7779240 w 8631811"/>
              <a:gd name="connsiteY62" fmla="*/ 880894 h 5599020"/>
              <a:gd name="connsiteX63" fmla="*/ 7810278 w 8631811"/>
              <a:gd name="connsiteY63" fmla="*/ 841997 h 5599020"/>
              <a:gd name="connsiteX64" fmla="*/ 7841525 w 8631811"/>
              <a:gd name="connsiteY64" fmla="*/ 803354 h 5599020"/>
              <a:gd name="connsiteX65" fmla="*/ 7872989 w 8631811"/>
              <a:gd name="connsiteY65" fmla="*/ 764970 h 5599020"/>
              <a:gd name="connsiteX66" fmla="*/ 7904675 w 8631811"/>
              <a:gd name="connsiteY66" fmla="*/ 726853 h 5599020"/>
              <a:gd name="connsiteX67" fmla="*/ 7936588 w 8631811"/>
              <a:gd name="connsiteY67" fmla="*/ 689010 h 5599020"/>
              <a:gd name="connsiteX68" fmla="*/ 7968735 w 8631811"/>
              <a:gd name="connsiteY68" fmla="*/ 651447 h 5599020"/>
              <a:gd name="connsiteX69" fmla="*/ 8001122 w 8631811"/>
              <a:gd name="connsiteY69" fmla="*/ 614171 h 5599020"/>
              <a:gd name="connsiteX70" fmla="*/ 8033755 w 8631811"/>
              <a:gd name="connsiteY70" fmla="*/ 577189 h 5599020"/>
              <a:gd name="connsiteX71" fmla="*/ 8066638 w 8631811"/>
              <a:gd name="connsiteY71" fmla="*/ 540507 h 5599020"/>
              <a:gd name="connsiteX72" fmla="*/ 8099780 w 8631811"/>
              <a:gd name="connsiteY72" fmla="*/ 504132 h 5599020"/>
              <a:gd name="connsiteX73" fmla="*/ 8133184 w 8631811"/>
              <a:gd name="connsiteY73" fmla="*/ 468072 h 5599020"/>
              <a:gd name="connsiteX74" fmla="*/ 8166858 w 8631811"/>
              <a:gd name="connsiteY74" fmla="*/ 432332 h 5599020"/>
              <a:gd name="connsiteX75" fmla="*/ 8200807 w 8631811"/>
              <a:gd name="connsiteY75" fmla="*/ 396920 h 5599020"/>
              <a:gd name="connsiteX76" fmla="*/ 8235037 w 8631811"/>
              <a:gd name="connsiteY76" fmla="*/ 361843 h 5599020"/>
              <a:gd name="connsiteX77" fmla="*/ 8269554 w 8631811"/>
              <a:gd name="connsiteY77" fmla="*/ 327107 h 5599020"/>
              <a:gd name="connsiteX78" fmla="*/ 8304364 w 8631811"/>
              <a:gd name="connsiteY78" fmla="*/ 292718 h 5599020"/>
              <a:gd name="connsiteX79" fmla="*/ 8339473 w 8631811"/>
              <a:gd name="connsiteY79" fmla="*/ 258685 h 5599020"/>
              <a:gd name="connsiteX80" fmla="*/ 8374886 w 8631811"/>
              <a:gd name="connsiteY80" fmla="*/ 225013 h 5599020"/>
              <a:gd name="connsiteX81" fmla="*/ 8410611 w 8631811"/>
              <a:gd name="connsiteY81" fmla="*/ 191709 h 5599020"/>
              <a:gd name="connsiteX82" fmla="*/ 8446651 w 8631811"/>
              <a:gd name="connsiteY82" fmla="*/ 158780 h 5599020"/>
              <a:gd name="connsiteX83" fmla="*/ 8483015 w 8631811"/>
              <a:gd name="connsiteY83" fmla="*/ 126233 h 5599020"/>
              <a:gd name="connsiteX84" fmla="*/ 8519706 w 8631811"/>
              <a:gd name="connsiteY84" fmla="*/ 94075 h 5599020"/>
              <a:gd name="connsiteX85" fmla="*/ 8556732 w 8631811"/>
              <a:gd name="connsiteY85" fmla="*/ 62312 h 5599020"/>
              <a:gd name="connsiteX86" fmla="*/ 8594098 w 8631811"/>
              <a:gd name="connsiteY86" fmla="*/ 30951 h 5599020"/>
              <a:gd name="connsiteX87" fmla="*/ 8631811 w 8631811"/>
              <a:gd name="connsiteY87" fmla="*/ 0 h 5599020"/>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82192 w 8631811"/>
              <a:gd name="connsiteY3" fmla="*/ 5550657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55902"/>
              <a:gd name="connsiteX1" fmla="*/ 510 w 8631811"/>
              <a:gd name="connsiteY1" fmla="*/ 0 h 5655902"/>
              <a:gd name="connsiteX2" fmla="*/ 510 w 8631811"/>
              <a:gd name="connsiteY2" fmla="*/ 5593952 h 5655902"/>
              <a:gd name="connsiteX3" fmla="*/ 4362155 w 8631811"/>
              <a:gd name="connsiteY3" fmla="*/ 5654487 h 5655902"/>
              <a:gd name="connsiteX4" fmla="*/ 4453498 w 8631811"/>
              <a:gd name="connsiteY4" fmla="*/ 5565111 h 5655902"/>
              <a:gd name="connsiteX5" fmla="*/ 4486270 w 8631811"/>
              <a:gd name="connsiteY5" fmla="*/ 5536556 h 5655902"/>
              <a:gd name="connsiteX6" fmla="*/ 4518701 w 8631811"/>
              <a:gd name="connsiteY6" fmla="*/ 5507747 h 5655902"/>
              <a:gd name="connsiteX7" fmla="*/ 4550797 w 8631811"/>
              <a:gd name="connsiteY7" fmla="*/ 5478687 h 5655902"/>
              <a:gd name="connsiteX8" fmla="*/ 4582564 w 8631811"/>
              <a:gd name="connsiteY8" fmla="*/ 5449380 h 5655902"/>
              <a:gd name="connsiteX9" fmla="*/ 4614010 w 8631811"/>
              <a:gd name="connsiteY9" fmla="*/ 5419830 h 5655902"/>
              <a:gd name="connsiteX10" fmla="*/ 4645139 w 8631811"/>
              <a:gd name="connsiteY10" fmla="*/ 5390040 h 5655902"/>
              <a:gd name="connsiteX11" fmla="*/ 4675959 w 8631811"/>
              <a:gd name="connsiteY11" fmla="*/ 5360014 h 5655902"/>
              <a:gd name="connsiteX12" fmla="*/ 4706476 w 8631811"/>
              <a:gd name="connsiteY12" fmla="*/ 5329755 h 5655902"/>
              <a:gd name="connsiteX13" fmla="*/ 4736695 w 8631811"/>
              <a:gd name="connsiteY13" fmla="*/ 5299266 h 5655902"/>
              <a:gd name="connsiteX14" fmla="*/ 4766625 w 8631811"/>
              <a:gd name="connsiteY14" fmla="*/ 5268551 h 5655902"/>
              <a:gd name="connsiteX15" fmla="*/ 4796270 w 8631811"/>
              <a:gd name="connsiteY15" fmla="*/ 5237614 h 5655902"/>
              <a:gd name="connsiteX16" fmla="*/ 4825637 w 8631811"/>
              <a:gd name="connsiteY16" fmla="*/ 5206458 h 5655902"/>
              <a:gd name="connsiteX17" fmla="*/ 4854733 w 8631811"/>
              <a:gd name="connsiteY17" fmla="*/ 5175087 h 5655902"/>
              <a:gd name="connsiteX18" fmla="*/ 4883564 w 8631811"/>
              <a:gd name="connsiteY18" fmla="*/ 5143504 h 5655902"/>
              <a:gd name="connsiteX19" fmla="*/ 4912136 w 8631811"/>
              <a:gd name="connsiteY19" fmla="*/ 5111713 h 5655902"/>
              <a:gd name="connsiteX20" fmla="*/ 4940455 w 8631811"/>
              <a:gd name="connsiteY20" fmla="*/ 5079717 h 5655902"/>
              <a:gd name="connsiteX21" fmla="*/ 4968528 w 8631811"/>
              <a:gd name="connsiteY21" fmla="*/ 5047519 h 5655902"/>
              <a:gd name="connsiteX22" fmla="*/ 4996362 w 8631811"/>
              <a:gd name="connsiteY22" fmla="*/ 5015124 h 5655902"/>
              <a:gd name="connsiteX23" fmla="*/ 5023962 w 8631811"/>
              <a:gd name="connsiteY23" fmla="*/ 4982535 h 5655902"/>
              <a:gd name="connsiteX24" fmla="*/ 5051334 w 8631811"/>
              <a:gd name="connsiteY24" fmla="*/ 4949755 h 5655902"/>
              <a:gd name="connsiteX25" fmla="*/ 5078486 w 8631811"/>
              <a:gd name="connsiteY25" fmla="*/ 4916787 h 5655902"/>
              <a:gd name="connsiteX26" fmla="*/ 5105424 w 8631811"/>
              <a:gd name="connsiteY26" fmla="*/ 4883636 h 5655902"/>
              <a:gd name="connsiteX27" fmla="*/ 5132154 w 8631811"/>
              <a:gd name="connsiteY27" fmla="*/ 4850305 h 5655902"/>
              <a:gd name="connsiteX28" fmla="*/ 5158681 w 8631811"/>
              <a:gd name="connsiteY28" fmla="*/ 4816797 h 5655902"/>
              <a:gd name="connsiteX29" fmla="*/ 5211157 w 8631811"/>
              <a:gd name="connsiteY29" fmla="*/ 4749265 h 5655902"/>
              <a:gd name="connsiteX30" fmla="*/ 5262901 w 8631811"/>
              <a:gd name="connsiteY30" fmla="*/ 4681068 h 5655902"/>
              <a:gd name="connsiteX31" fmla="*/ 5313965 w 8631811"/>
              <a:gd name="connsiteY31" fmla="*/ 4612234 h 5655902"/>
              <a:gd name="connsiteX32" fmla="*/ 5364399 w 8631811"/>
              <a:gd name="connsiteY32" fmla="*/ 4542793 h 5655902"/>
              <a:gd name="connsiteX33" fmla="*/ 5414255 w 8631811"/>
              <a:gd name="connsiteY33" fmla="*/ 4472771 h 5655902"/>
              <a:gd name="connsiteX34" fmla="*/ 5463582 w 8631811"/>
              <a:gd name="connsiteY34" fmla="*/ 4402196 h 5655902"/>
              <a:gd name="connsiteX35" fmla="*/ 5512432 w 8631811"/>
              <a:gd name="connsiteY35" fmla="*/ 4331098 h 5655902"/>
              <a:gd name="connsiteX36" fmla="*/ 5560854 w 8631811"/>
              <a:gd name="connsiteY36" fmla="*/ 4259503 h 5655902"/>
              <a:gd name="connsiteX37" fmla="*/ 5608901 w 8631811"/>
              <a:gd name="connsiteY37" fmla="*/ 4187441 h 5655902"/>
              <a:gd name="connsiteX38" fmla="*/ 5680377 w 8631811"/>
              <a:gd name="connsiteY38" fmla="*/ 4078531 h 5655902"/>
              <a:gd name="connsiteX39" fmla="*/ 5751291 w 8631811"/>
              <a:gd name="connsiteY39" fmla="*/ 3968727 h 5655902"/>
              <a:gd name="connsiteX40" fmla="*/ 5868700 w 8631811"/>
              <a:gd name="connsiteY40" fmla="*/ 3783989 h 5655902"/>
              <a:gd name="connsiteX41" fmla="*/ 6198426 w 8631811"/>
              <a:gd name="connsiteY41" fmla="*/ 3258640 h 5655902"/>
              <a:gd name="connsiteX42" fmla="*/ 6294647 w 8631811"/>
              <a:gd name="connsiteY42" fmla="*/ 3107321 h 5655902"/>
              <a:gd name="connsiteX43" fmla="*/ 6367867 w 8631811"/>
              <a:gd name="connsiteY43" fmla="*/ 2993735 h 5655902"/>
              <a:gd name="connsiteX44" fmla="*/ 6448414 w 8631811"/>
              <a:gd name="connsiteY44" fmla="*/ 2869788 h 5655902"/>
              <a:gd name="connsiteX45" fmla="*/ 6559384 w 8631811"/>
              <a:gd name="connsiteY45" fmla="*/ 2696807 h 5655902"/>
              <a:gd name="connsiteX46" fmla="*/ 6971450 w 8631811"/>
              <a:gd name="connsiteY46" fmla="*/ 2045274 h 5655902"/>
              <a:gd name="connsiteX47" fmla="*/ 7081972 w 8631811"/>
              <a:gd name="connsiteY47" fmla="*/ 1872743 h 5655902"/>
              <a:gd name="connsiteX48" fmla="*/ 7165496 w 8631811"/>
              <a:gd name="connsiteY48" fmla="*/ 1744202 h 5655902"/>
              <a:gd name="connsiteX49" fmla="*/ 7221568 w 8631811"/>
              <a:gd name="connsiteY49" fmla="*/ 1659017 h 5655902"/>
              <a:gd name="connsiteX50" fmla="*/ 7278006 w 8631811"/>
              <a:gd name="connsiteY50" fmla="*/ 1574303 h 5655902"/>
              <a:gd name="connsiteX51" fmla="*/ 7334860 w 8631811"/>
              <a:gd name="connsiteY51" fmla="*/ 1490113 h 5655902"/>
              <a:gd name="connsiteX52" fmla="*/ 7392174 w 8631811"/>
              <a:gd name="connsiteY52" fmla="*/ 1406503 h 5655902"/>
              <a:gd name="connsiteX53" fmla="*/ 7449998 w 8631811"/>
              <a:gd name="connsiteY53" fmla="*/ 1323526 h 5655902"/>
              <a:gd name="connsiteX54" fmla="*/ 7508378 w 8631811"/>
              <a:gd name="connsiteY54" fmla="*/ 1241237 h 5655902"/>
              <a:gd name="connsiteX55" fmla="*/ 7567361 w 8631811"/>
              <a:gd name="connsiteY55" fmla="*/ 1159689 h 5655902"/>
              <a:gd name="connsiteX56" fmla="*/ 7597094 w 8631811"/>
              <a:gd name="connsiteY56" fmla="*/ 1119210 h 5655902"/>
              <a:gd name="connsiteX57" fmla="*/ 7626996 w 8631811"/>
              <a:gd name="connsiteY57" fmla="*/ 1078937 h 5655902"/>
              <a:gd name="connsiteX58" fmla="*/ 7657072 w 8631811"/>
              <a:gd name="connsiteY58" fmla="*/ 1038876 h 5655902"/>
              <a:gd name="connsiteX59" fmla="*/ 7687328 w 8631811"/>
              <a:gd name="connsiteY59" fmla="*/ 999035 h 5655902"/>
              <a:gd name="connsiteX60" fmla="*/ 7717771 w 8631811"/>
              <a:gd name="connsiteY60" fmla="*/ 959419 h 5655902"/>
              <a:gd name="connsiteX61" fmla="*/ 7748407 w 8631811"/>
              <a:gd name="connsiteY61" fmla="*/ 920037 h 5655902"/>
              <a:gd name="connsiteX62" fmla="*/ 7779240 w 8631811"/>
              <a:gd name="connsiteY62" fmla="*/ 880894 h 5655902"/>
              <a:gd name="connsiteX63" fmla="*/ 7810278 w 8631811"/>
              <a:gd name="connsiteY63" fmla="*/ 841997 h 5655902"/>
              <a:gd name="connsiteX64" fmla="*/ 7841525 w 8631811"/>
              <a:gd name="connsiteY64" fmla="*/ 803354 h 5655902"/>
              <a:gd name="connsiteX65" fmla="*/ 7872989 w 8631811"/>
              <a:gd name="connsiteY65" fmla="*/ 764970 h 5655902"/>
              <a:gd name="connsiteX66" fmla="*/ 7904675 w 8631811"/>
              <a:gd name="connsiteY66" fmla="*/ 726853 h 5655902"/>
              <a:gd name="connsiteX67" fmla="*/ 7936588 w 8631811"/>
              <a:gd name="connsiteY67" fmla="*/ 689010 h 5655902"/>
              <a:gd name="connsiteX68" fmla="*/ 7968735 w 8631811"/>
              <a:gd name="connsiteY68" fmla="*/ 651447 h 5655902"/>
              <a:gd name="connsiteX69" fmla="*/ 8001122 w 8631811"/>
              <a:gd name="connsiteY69" fmla="*/ 614171 h 5655902"/>
              <a:gd name="connsiteX70" fmla="*/ 8033755 w 8631811"/>
              <a:gd name="connsiteY70" fmla="*/ 577189 h 5655902"/>
              <a:gd name="connsiteX71" fmla="*/ 8066638 w 8631811"/>
              <a:gd name="connsiteY71" fmla="*/ 540507 h 5655902"/>
              <a:gd name="connsiteX72" fmla="*/ 8099780 w 8631811"/>
              <a:gd name="connsiteY72" fmla="*/ 504132 h 5655902"/>
              <a:gd name="connsiteX73" fmla="*/ 8133184 w 8631811"/>
              <a:gd name="connsiteY73" fmla="*/ 468072 h 5655902"/>
              <a:gd name="connsiteX74" fmla="*/ 8166858 w 8631811"/>
              <a:gd name="connsiteY74" fmla="*/ 432332 h 5655902"/>
              <a:gd name="connsiteX75" fmla="*/ 8200807 w 8631811"/>
              <a:gd name="connsiteY75" fmla="*/ 396920 h 5655902"/>
              <a:gd name="connsiteX76" fmla="*/ 8235037 w 8631811"/>
              <a:gd name="connsiteY76" fmla="*/ 361843 h 5655902"/>
              <a:gd name="connsiteX77" fmla="*/ 8269554 w 8631811"/>
              <a:gd name="connsiteY77" fmla="*/ 327107 h 5655902"/>
              <a:gd name="connsiteX78" fmla="*/ 8304364 w 8631811"/>
              <a:gd name="connsiteY78" fmla="*/ 292718 h 5655902"/>
              <a:gd name="connsiteX79" fmla="*/ 8339473 w 8631811"/>
              <a:gd name="connsiteY79" fmla="*/ 258685 h 5655902"/>
              <a:gd name="connsiteX80" fmla="*/ 8374886 w 8631811"/>
              <a:gd name="connsiteY80" fmla="*/ 225013 h 5655902"/>
              <a:gd name="connsiteX81" fmla="*/ 8410611 w 8631811"/>
              <a:gd name="connsiteY81" fmla="*/ 191709 h 5655902"/>
              <a:gd name="connsiteX82" fmla="*/ 8446651 w 8631811"/>
              <a:gd name="connsiteY82" fmla="*/ 158780 h 5655902"/>
              <a:gd name="connsiteX83" fmla="*/ 8483015 w 8631811"/>
              <a:gd name="connsiteY83" fmla="*/ 126233 h 5655902"/>
              <a:gd name="connsiteX84" fmla="*/ 8519706 w 8631811"/>
              <a:gd name="connsiteY84" fmla="*/ 94075 h 5655902"/>
              <a:gd name="connsiteX85" fmla="*/ 8556732 w 8631811"/>
              <a:gd name="connsiteY85" fmla="*/ 62312 h 5655902"/>
              <a:gd name="connsiteX86" fmla="*/ 8594098 w 8631811"/>
              <a:gd name="connsiteY86" fmla="*/ 30951 h 5655902"/>
              <a:gd name="connsiteX87" fmla="*/ 8631811 w 8631811"/>
              <a:gd name="connsiteY87" fmla="*/ 0 h 5655902"/>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8631811" h="5609155">
                <a:moveTo>
                  <a:pt x="8631811" y="0"/>
                </a:moveTo>
                <a:lnTo>
                  <a:pt x="510" y="0"/>
                </a:lnTo>
                <a:cubicBezTo>
                  <a:pt x="-1254" y="1862614"/>
                  <a:pt x="2274" y="3731338"/>
                  <a:pt x="510" y="5593952"/>
                </a:cubicBezTo>
                <a:cubicBezTo>
                  <a:pt x="2341" y="5593771"/>
                  <a:pt x="4397374" y="5618022"/>
                  <a:pt x="4415084" y="5605626"/>
                </a:cubicBezTo>
                <a:cubicBezTo>
                  <a:pt x="4394366" y="5618587"/>
                  <a:pt x="4458338" y="5576581"/>
                  <a:pt x="4453498" y="5565111"/>
                </a:cubicBezTo>
                <a:cubicBezTo>
                  <a:pt x="4458213" y="5577087"/>
                  <a:pt x="4475346" y="5546074"/>
                  <a:pt x="4486270" y="5536556"/>
                </a:cubicBezTo>
                <a:lnTo>
                  <a:pt x="4518701" y="5507747"/>
                </a:lnTo>
                <a:lnTo>
                  <a:pt x="4550797" y="5478687"/>
                </a:lnTo>
                <a:lnTo>
                  <a:pt x="4582564" y="5449380"/>
                </a:lnTo>
                <a:lnTo>
                  <a:pt x="4614010" y="5419830"/>
                </a:lnTo>
                <a:lnTo>
                  <a:pt x="4645139" y="5390040"/>
                </a:lnTo>
                <a:lnTo>
                  <a:pt x="4675959" y="5360014"/>
                </a:lnTo>
                <a:lnTo>
                  <a:pt x="4706476" y="5329755"/>
                </a:lnTo>
                <a:lnTo>
                  <a:pt x="4736695" y="5299266"/>
                </a:lnTo>
                <a:lnTo>
                  <a:pt x="4766625" y="5268551"/>
                </a:lnTo>
                <a:lnTo>
                  <a:pt x="4796270" y="5237614"/>
                </a:lnTo>
                <a:lnTo>
                  <a:pt x="4825637" y="5206458"/>
                </a:lnTo>
                <a:lnTo>
                  <a:pt x="4854733" y="5175087"/>
                </a:lnTo>
                <a:lnTo>
                  <a:pt x="4883564" y="5143504"/>
                </a:lnTo>
                <a:lnTo>
                  <a:pt x="4912136" y="5111713"/>
                </a:lnTo>
                <a:lnTo>
                  <a:pt x="4940455" y="5079717"/>
                </a:lnTo>
                <a:lnTo>
                  <a:pt x="4968528" y="5047519"/>
                </a:lnTo>
                <a:lnTo>
                  <a:pt x="4996362" y="5015124"/>
                </a:lnTo>
                <a:lnTo>
                  <a:pt x="5023962" y="4982535"/>
                </a:lnTo>
                <a:lnTo>
                  <a:pt x="5051334" y="4949755"/>
                </a:lnTo>
                <a:lnTo>
                  <a:pt x="5078486" y="4916787"/>
                </a:lnTo>
                <a:lnTo>
                  <a:pt x="5105424" y="4883636"/>
                </a:lnTo>
                <a:lnTo>
                  <a:pt x="5132154" y="4850305"/>
                </a:lnTo>
                <a:lnTo>
                  <a:pt x="5158681" y="4816797"/>
                </a:lnTo>
                <a:lnTo>
                  <a:pt x="5211157" y="4749265"/>
                </a:lnTo>
                <a:lnTo>
                  <a:pt x="5262901" y="4681068"/>
                </a:lnTo>
                <a:lnTo>
                  <a:pt x="5313965" y="4612234"/>
                </a:lnTo>
                <a:lnTo>
                  <a:pt x="5364399" y="4542793"/>
                </a:lnTo>
                <a:lnTo>
                  <a:pt x="5414255" y="4472771"/>
                </a:lnTo>
                <a:lnTo>
                  <a:pt x="5463582" y="4402196"/>
                </a:lnTo>
                <a:lnTo>
                  <a:pt x="5512432" y="4331098"/>
                </a:lnTo>
                <a:lnTo>
                  <a:pt x="5560854" y="4259503"/>
                </a:lnTo>
                <a:lnTo>
                  <a:pt x="5608901" y="4187441"/>
                </a:lnTo>
                <a:lnTo>
                  <a:pt x="5680377" y="4078531"/>
                </a:lnTo>
                <a:lnTo>
                  <a:pt x="5751291" y="3968727"/>
                </a:lnTo>
                <a:lnTo>
                  <a:pt x="5868700" y="3783989"/>
                </a:lnTo>
                <a:lnTo>
                  <a:pt x="6198426" y="3258640"/>
                </a:lnTo>
                <a:lnTo>
                  <a:pt x="6294647" y="3107321"/>
                </a:lnTo>
                <a:lnTo>
                  <a:pt x="6367867" y="2993735"/>
                </a:lnTo>
                <a:lnTo>
                  <a:pt x="6448414" y="2869788"/>
                </a:lnTo>
                <a:lnTo>
                  <a:pt x="6559384" y="2696807"/>
                </a:lnTo>
                <a:lnTo>
                  <a:pt x="6971450" y="2045274"/>
                </a:lnTo>
                <a:lnTo>
                  <a:pt x="7081972" y="1872743"/>
                </a:lnTo>
                <a:lnTo>
                  <a:pt x="7165496" y="1744202"/>
                </a:lnTo>
                <a:lnTo>
                  <a:pt x="7221568" y="1659017"/>
                </a:lnTo>
                <a:lnTo>
                  <a:pt x="7278006" y="1574303"/>
                </a:lnTo>
                <a:lnTo>
                  <a:pt x="7334860" y="1490113"/>
                </a:lnTo>
                <a:lnTo>
                  <a:pt x="7392174" y="1406503"/>
                </a:lnTo>
                <a:lnTo>
                  <a:pt x="7449998" y="1323526"/>
                </a:lnTo>
                <a:lnTo>
                  <a:pt x="7508378" y="1241237"/>
                </a:lnTo>
                <a:lnTo>
                  <a:pt x="7567361" y="1159689"/>
                </a:lnTo>
                <a:lnTo>
                  <a:pt x="7597094" y="1119210"/>
                </a:lnTo>
                <a:lnTo>
                  <a:pt x="7626996" y="1078937"/>
                </a:lnTo>
                <a:lnTo>
                  <a:pt x="7657072" y="1038876"/>
                </a:lnTo>
                <a:lnTo>
                  <a:pt x="7687328" y="999035"/>
                </a:lnTo>
                <a:lnTo>
                  <a:pt x="7717771" y="959419"/>
                </a:lnTo>
                <a:lnTo>
                  <a:pt x="7748407" y="920037"/>
                </a:lnTo>
                <a:lnTo>
                  <a:pt x="7779240" y="880894"/>
                </a:lnTo>
                <a:lnTo>
                  <a:pt x="7810278" y="841997"/>
                </a:lnTo>
                <a:lnTo>
                  <a:pt x="7841525" y="803354"/>
                </a:lnTo>
                <a:lnTo>
                  <a:pt x="7872989" y="764970"/>
                </a:lnTo>
                <a:lnTo>
                  <a:pt x="7904675" y="726853"/>
                </a:lnTo>
                <a:lnTo>
                  <a:pt x="7936588" y="689010"/>
                </a:lnTo>
                <a:lnTo>
                  <a:pt x="7968735" y="651447"/>
                </a:lnTo>
                <a:lnTo>
                  <a:pt x="8001122" y="614171"/>
                </a:lnTo>
                <a:lnTo>
                  <a:pt x="8033755" y="577189"/>
                </a:lnTo>
                <a:lnTo>
                  <a:pt x="8066638" y="540507"/>
                </a:lnTo>
                <a:lnTo>
                  <a:pt x="8099780" y="504132"/>
                </a:lnTo>
                <a:lnTo>
                  <a:pt x="8133184" y="468072"/>
                </a:lnTo>
                <a:lnTo>
                  <a:pt x="8166858" y="432332"/>
                </a:lnTo>
                <a:lnTo>
                  <a:pt x="8200807" y="396920"/>
                </a:lnTo>
                <a:lnTo>
                  <a:pt x="8235037" y="361843"/>
                </a:lnTo>
                <a:lnTo>
                  <a:pt x="8269554" y="327107"/>
                </a:lnTo>
                <a:lnTo>
                  <a:pt x="8304364" y="292718"/>
                </a:lnTo>
                <a:lnTo>
                  <a:pt x="8339473" y="258685"/>
                </a:lnTo>
                <a:lnTo>
                  <a:pt x="8374886" y="225013"/>
                </a:lnTo>
                <a:lnTo>
                  <a:pt x="8410611" y="191709"/>
                </a:lnTo>
                <a:lnTo>
                  <a:pt x="8446651" y="158780"/>
                </a:lnTo>
                <a:lnTo>
                  <a:pt x="8483015" y="126233"/>
                </a:lnTo>
                <a:lnTo>
                  <a:pt x="8519706" y="94075"/>
                </a:lnTo>
                <a:lnTo>
                  <a:pt x="8556732" y="62312"/>
                </a:lnTo>
                <a:lnTo>
                  <a:pt x="8594098" y="30951"/>
                </a:lnTo>
                <a:lnTo>
                  <a:pt x="8631811" y="0"/>
                </a:lnTo>
                <a:close/>
              </a:path>
            </a:pathLst>
          </a:custGeom>
          <a:solidFill>
            <a:schemeClr val="bg1"/>
          </a:solidFill>
        </p:spPr>
        <p:txBody>
          <a:bodyPr wrap="square" lIns="0" tIns="0" rIns="0" bIns="0" rtlCol="0"/>
          <a:lstStyle/>
          <a:p>
            <a:endParaRPr/>
          </a:p>
        </p:txBody>
      </p:sp>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C1E0F7"/>
                </a:solidFill>
                <a:latin typeface="Avenir Next LT Pro Demi" panose="020B0704020202020204" pitchFamily="34" charset="0"/>
              </a:rPr>
              <a:pPr algn="r"/>
              <a:t>‹#›</a:t>
            </a:fld>
            <a:endParaRPr lang="en-GB">
              <a:solidFill>
                <a:srgbClr val="C1E0F7"/>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5" name="Titel 1">
            <a:extLst>
              <a:ext uri="{FF2B5EF4-FFF2-40B4-BE49-F238E27FC236}">
                <a16:creationId xmlns:a16="http://schemas.microsoft.com/office/drawing/2014/main" id="{E13C5338-039C-3FA8-6881-7AA1206B12D4}"/>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6" name="Tijdelijke aanduiding voor inhoud 2">
            <a:extLst>
              <a:ext uri="{FF2B5EF4-FFF2-40B4-BE49-F238E27FC236}">
                <a16:creationId xmlns:a16="http://schemas.microsoft.com/office/drawing/2014/main" id="{74E29A07-E67E-B189-1DDF-E4B16DD1013D}"/>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17" name="object 2">
            <a:extLst>
              <a:ext uri="{FF2B5EF4-FFF2-40B4-BE49-F238E27FC236}">
                <a16:creationId xmlns:a16="http://schemas.microsoft.com/office/drawing/2014/main" id="{66F76CF1-F90C-2521-AD5A-7DB4CE909D19}"/>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18" name="object 2">
            <a:extLst>
              <a:ext uri="{FF2B5EF4-FFF2-40B4-BE49-F238E27FC236}">
                <a16:creationId xmlns:a16="http://schemas.microsoft.com/office/drawing/2014/main" id="{8B1D4D38-2153-5BB7-5F67-148DCB93F96F}"/>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2869570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theme" Target="../theme/theme2.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image" Target="../media/image2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D0F625-1C98-7929-049A-8CAFF7C67509}"/>
              </a:ext>
            </a:extLst>
          </p:cNvPr>
          <p:cNvSpPr txBox="1"/>
          <p:nvPr userDrawn="1">
            <p:extLst>
              <p:ext uri="{1162E1C5-73C7-4A58-AE30-91384D911F3F}">
                <p184:classification xmlns:p184="http://schemas.microsoft.com/office/powerpoint/2018/4/main" val="hdr"/>
              </p:ext>
            </p:extLst>
          </p:nvPr>
        </p:nvSpPr>
        <p:spPr>
          <a:xfrm>
            <a:off x="5844350" y="63500"/>
            <a:ext cx="531812" cy="121920"/>
          </a:xfrm>
          <a:prstGeom prst="rect">
            <a:avLst/>
          </a:prstGeom>
        </p:spPr>
        <p:txBody>
          <a:bodyPr horzOverflow="overflow" lIns="0" tIns="0" rIns="0" bIns="0">
            <a:spAutoFit/>
          </a:bodyPr>
          <a:lstStyle/>
          <a:p>
            <a:pPr algn="l"/>
            <a:r>
              <a:rPr lang="es-ES" sz="800">
                <a:solidFill>
                  <a:srgbClr val="000000"/>
                </a:solidFill>
                <a:latin typeface="Arial" panose="020B0604020202020204" pitchFamily="34" charset="0"/>
                <a:cs typeface="Arial" panose="020B0604020202020204" pitchFamily="34" charset="0"/>
              </a:rPr>
              <a:t>INTERNAL</a:t>
            </a:r>
          </a:p>
        </p:txBody>
      </p:sp>
      <p:sp>
        <p:nvSpPr>
          <p:cNvPr id="4" name="textruta 3">
            <a:extLst>
              <a:ext uri="{FF2B5EF4-FFF2-40B4-BE49-F238E27FC236}">
                <a16:creationId xmlns:a16="http://schemas.microsoft.com/office/drawing/2014/main" id="{D8DEC925-3E67-82FC-CAA4-2CACECF893C7}"/>
              </a:ext>
            </a:extLst>
          </p:cNvPr>
          <p:cNvSpPr txBox="1"/>
          <p:nvPr userDrawn="1">
            <p:extLst>
              <p:ext uri="{1162E1C5-73C7-4A58-AE30-91384D911F3F}">
                <p184:classification xmlns:p184="http://schemas.microsoft.com/office/powerpoint/2018/4/main" val="ftr"/>
              </p:ext>
            </p:extLst>
          </p:nvPr>
        </p:nvSpPr>
        <p:spPr>
          <a:xfrm>
            <a:off x="190500" y="6576060"/>
            <a:ext cx="965200" cy="91440"/>
          </a:xfrm>
          <a:prstGeom prst="rect">
            <a:avLst/>
          </a:prstGeom>
        </p:spPr>
        <p:txBody>
          <a:bodyPr horzOverflow="overflow" lIns="0" tIns="0" rIns="0" bIns="0">
            <a:spAutoFit/>
          </a:bodyPr>
          <a:lstStyle/>
          <a:p>
            <a:pPr algn="l"/>
            <a:r>
              <a:rPr lang="sv-SE" sz="600">
                <a:solidFill>
                  <a:srgbClr val="737373"/>
                </a:solidFill>
                <a:latin typeface="Arial" panose="020B0604020202020204" pitchFamily="34" charset="0"/>
                <a:cs typeface="Arial" panose="020B0604020202020204" pitchFamily="34" charset="0"/>
              </a:rPr>
              <a:t>Confidentiality: C2 - Internal</a:t>
            </a:r>
          </a:p>
        </p:txBody>
      </p:sp>
    </p:spTree>
    <p:extLst>
      <p:ext uri="{BB962C8B-B14F-4D97-AF65-F5344CB8AC3E}">
        <p14:creationId xmlns:p14="http://schemas.microsoft.com/office/powerpoint/2010/main" val="379256508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823" r:id="rId9"/>
    <p:sldLayoutId id="2147483824" r:id="rId10"/>
    <p:sldLayoutId id="2147483825" r:id="rId11"/>
    <p:sldLayoutId id="2147483826" r:id="rId12"/>
    <p:sldLayoutId id="2147483831" r:id="rId13"/>
    <p:sldLayoutId id="2147483830" r:id="rId14"/>
    <p:sldLayoutId id="2147483827" r:id="rId15"/>
    <p:sldLayoutId id="2147483828" r:id="rId16"/>
    <p:sldLayoutId id="2147483829" r:id="rId17"/>
    <p:sldLayoutId id="2147483940" r:id="rId18"/>
    <p:sldLayoutId id="2147483941" r:id="rId19"/>
    <p:sldLayoutId id="2147483942" r:id="rId20"/>
    <p:sldLayoutId id="2147483717" r:id="rId21"/>
    <p:sldLayoutId id="2147483718" r:id="rId22"/>
    <p:sldLayoutId id="2147483719" r:id="rId23"/>
    <p:sldLayoutId id="2147483730" r:id="rId24"/>
    <p:sldLayoutId id="2147483731" r:id="rId25"/>
    <p:sldLayoutId id="2147483732" r:id="rId26"/>
    <p:sldLayoutId id="2147483958" r:id="rId27"/>
    <p:sldLayoutId id="2147483959"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70B0A0A-D4BA-4280-8570-64C1C454A8DC}"/>
              </a:ext>
            </a:extLst>
          </p:cNvPr>
          <p:cNvSpPr/>
          <p:nvPr/>
        </p:nvSpPr>
        <p:spPr>
          <a:xfrm>
            <a:off x="0" y="6353175"/>
            <a:ext cx="12192000" cy="504825"/>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noProof="0"/>
          </a:p>
        </p:txBody>
      </p:sp>
      <p:sp>
        <p:nvSpPr>
          <p:cNvPr id="1027" name="Title Placeholder 1">
            <a:extLst>
              <a:ext uri="{FF2B5EF4-FFF2-40B4-BE49-F238E27FC236}">
                <a16:creationId xmlns:a16="http://schemas.microsoft.com/office/drawing/2014/main" id="{1DD37A7B-76EB-4783-BD99-85B876286F87}"/>
              </a:ext>
            </a:extLst>
          </p:cNvPr>
          <p:cNvSpPr>
            <a:spLocks noGrp="1"/>
          </p:cNvSpPr>
          <p:nvPr>
            <p:ph type="title"/>
          </p:nvPr>
        </p:nvSpPr>
        <p:spPr bwMode="auto">
          <a:xfrm>
            <a:off x="695325" y="341313"/>
            <a:ext cx="8677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sv-SE" altLang="en-US" noProof="0"/>
              <a:t>Klicka här för att ändra text</a:t>
            </a:r>
            <a:endParaRPr lang="sv-SE" altLang="sv-SE" noProof="0"/>
          </a:p>
        </p:txBody>
      </p:sp>
      <p:sp>
        <p:nvSpPr>
          <p:cNvPr id="1028" name="Text Placeholder 2">
            <a:extLst>
              <a:ext uri="{FF2B5EF4-FFF2-40B4-BE49-F238E27FC236}">
                <a16:creationId xmlns:a16="http://schemas.microsoft.com/office/drawing/2014/main" id="{DF6287A2-7100-4A92-B0F0-473C03FC15B2}"/>
              </a:ext>
            </a:extLst>
          </p:cNvPr>
          <p:cNvSpPr>
            <a:spLocks noGrp="1"/>
          </p:cNvSpPr>
          <p:nvPr>
            <p:ph type="body" idx="1"/>
          </p:nvPr>
        </p:nvSpPr>
        <p:spPr bwMode="auto">
          <a:xfrm>
            <a:off x="695325" y="1598613"/>
            <a:ext cx="8677275"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sv-SE" altLang="sv-SE" noProof="0"/>
              <a:t>Klicka här för att ändra text</a:t>
            </a:r>
          </a:p>
          <a:p>
            <a:pPr lvl="1"/>
            <a:r>
              <a:rPr lang="sv-SE" altLang="sv-SE" noProof="0"/>
              <a:t>Andra nivå</a:t>
            </a:r>
          </a:p>
        </p:txBody>
      </p:sp>
      <p:sp>
        <p:nvSpPr>
          <p:cNvPr id="4" name="Date Placeholder 3">
            <a:extLst>
              <a:ext uri="{FF2B5EF4-FFF2-40B4-BE49-F238E27FC236}">
                <a16:creationId xmlns:a16="http://schemas.microsoft.com/office/drawing/2014/main" id="{8358902E-9099-4F32-8CE1-53EC1C7C38BE}"/>
              </a:ext>
            </a:extLst>
          </p:cNvPr>
          <p:cNvSpPr>
            <a:spLocks noGrp="1"/>
          </p:cNvSpPr>
          <p:nvPr>
            <p:ph type="dt" sz="half" idx="2"/>
          </p:nvPr>
        </p:nvSpPr>
        <p:spPr>
          <a:xfrm>
            <a:off x="10620375" y="6516688"/>
            <a:ext cx="679450" cy="177800"/>
          </a:xfrm>
          <a:prstGeom prst="rect">
            <a:avLst/>
          </a:prstGeom>
        </p:spPr>
        <p:txBody>
          <a:bodyPr vert="horz" lIns="0" tIns="0" rIns="0" bIns="0" rtlCol="0" anchor="t" anchorCtr="0"/>
          <a:lstStyle>
            <a:lvl1pPr algn="l" eaLnBrk="1" fontAlgn="auto" hangingPunct="1">
              <a:spcBef>
                <a:spcPts val="0"/>
              </a:spcBef>
              <a:spcAft>
                <a:spcPts val="0"/>
              </a:spcAft>
              <a:defRPr sz="1000">
                <a:solidFill>
                  <a:schemeClr val="tx1">
                    <a:lumMod val="50000"/>
                    <a:lumOff val="50000"/>
                  </a:schemeClr>
                </a:solidFill>
                <a:latin typeface="+mn-lt"/>
              </a:defRPr>
            </a:lvl1pPr>
          </a:lstStyle>
          <a:p>
            <a:pPr>
              <a:defRPr/>
            </a:pPr>
            <a:fld id="{1BE97DFD-D4CF-44E1-B1C1-9C6D94E29F61}" type="datetime1">
              <a:rPr lang="sv-SE" noProof="0"/>
              <a:pPr>
                <a:defRPr/>
              </a:pPr>
              <a:t>2025-10-03</a:t>
            </a:fld>
            <a:endParaRPr lang="sv-SE" noProof="0"/>
          </a:p>
        </p:txBody>
      </p:sp>
      <p:sp>
        <p:nvSpPr>
          <p:cNvPr id="5" name="Footer Placeholder 4">
            <a:extLst>
              <a:ext uri="{FF2B5EF4-FFF2-40B4-BE49-F238E27FC236}">
                <a16:creationId xmlns:a16="http://schemas.microsoft.com/office/drawing/2014/main" id="{92E702F9-E957-46D9-BD71-65E02FFCF421}"/>
              </a:ext>
            </a:extLst>
          </p:cNvPr>
          <p:cNvSpPr>
            <a:spLocks noGrp="1"/>
          </p:cNvSpPr>
          <p:nvPr>
            <p:ph type="ftr" sz="quarter" idx="3"/>
          </p:nvPr>
        </p:nvSpPr>
        <p:spPr>
          <a:xfrm>
            <a:off x="2016125" y="6516688"/>
            <a:ext cx="8099425" cy="177800"/>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endParaRPr lang="sv-SE" noProof="0"/>
          </a:p>
        </p:txBody>
      </p:sp>
      <p:sp>
        <p:nvSpPr>
          <p:cNvPr id="6" name="Slide Number Placeholder 5">
            <a:extLst>
              <a:ext uri="{FF2B5EF4-FFF2-40B4-BE49-F238E27FC236}">
                <a16:creationId xmlns:a16="http://schemas.microsoft.com/office/drawing/2014/main" id="{B3C28B79-7C6F-4596-8B0A-C028B3E532F0}"/>
              </a:ext>
            </a:extLst>
          </p:cNvPr>
          <p:cNvSpPr>
            <a:spLocks noGrp="1"/>
          </p:cNvSpPr>
          <p:nvPr>
            <p:ph type="sldNum" sz="quarter" idx="4"/>
          </p:nvPr>
        </p:nvSpPr>
        <p:spPr>
          <a:xfrm>
            <a:off x="11472863" y="6516688"/>
            <a:ext cx="358775" cy="179387"/>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fld id="{D3B0B049-D236-4E9C-BFA2-D924979AFA23}" type="slidenum">
              <a:rPr lang="sv-SE" noProof="0"/>
              <a:pPr>
                <a:defRPr/>
              </a:pPr>
              <a:t>‹#›</a:t>
            </a:fld>
            <a:endParaRPr lang="sv-SE" noProof="0"/>
          </a:p>
        </p:txBody>
      </p:sp>
      <p:pic>
        <p:nvPicPr>
          <p:cNvPr id="1032" name="Bildobjekt 7">
            <a:extLst>
              <a:ext uri="{FF2B5EF4-FFF2-40B4-BE49-F238E27FC236}">
                <a16:creationId xmlns:a16="http://schemas.microsoft.com/office/drawing/2014/main" id="{585F4FB4-BC46-41D2-8EDA-C0F3054A721A}"/>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360363" y="6426200"/>
            <a:ext cx="9001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0348530"/>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 id="2147484000" r:id="rId16"/>
    <p:sldLayoutId id="2147484001" r:id="rId17"/>
    <p:sldLayoutId id="2147484002" r:id="rId18"/>
    <p:sldLayoutId id="2147484003" r:id="rId19"/>
    <p:sldLayoutId id="2147484004" r:id="rId20"/>
  </p:sldLayoutIdLst>
  <p:transition spd="med">
    <p:fade/>
  </p:transition>
  <p:hf hdr="0" ftr="0"/>
  <p:txStyles>
    <p:titleStyle>
      <a:lvl1pPr algn="l" rtl="0" eaLnBrk="1" fontAlgn="base" hangingPunct="1">
        <a:lnSpc>
          <a:spcPct val="85000"/>
        </a:lnSpc>
        <a:spcBef>
          <a:spcPct val="0"/>
        </a:spcBef>
        <a:spcAft>
          <a:spcPct val="0"/>
        </a:spcAft>
        <a:defRPr sz="3600" kern="1200">
          <a:solidFill>
            <a:schemeClr val="tx1"/>
          </a:solidFill>
          <a:latin typeface="+mj-lt"/>
          <a:ea typeface="+mj-ea"/>
          <a:cs typeface="+mj-cs"/>
        </a:defRPr>
      </a:lvl1pPr>
      <a:lvl2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2pPr>
      <a:lvl3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3pPr>
      <a:lvl4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4pPr>
      <a:lvl5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p:titleStyle>
    <p:bodyStyle>
      <a:lvl1pPr marL="266700" indent="-266700" algn="l" rtl="0" eaLnBrk="1" fontAlgn="base" hangingPunct="1">
        <a:lnSpc>
          <a:spcPct val="90000"/>
        </a:lnSpc>
        <a:spcBef>
          <a:spcPts val="12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1pPr>
      <a:lvl2pPr marL="542925" indent="-276225" algn="l" rtl="0" eaLnBrk="1" fontAlgn="base" hangingPunct="1">
        <a:lnSpc>
          <a:spcPct val="90000"/>
        </a:lnSpc>
        <a:spcBef>
          <a:spcPts val="12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2pPr>
      <a:lvl3pPr marL="1143000" indent="-228600" algn="l" rtl="0" eaLnBrk="1" fontAlgn="base" hangingPunct="1">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3pPr>
      <a:lvl4pPr marL="1600200" indent="-228600" algn="l" rtl="0" eaLnBrk="1" fontAlgn="base" hangingPunct="1">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34">
          <p15:clr>
            <a:srgbClr val="F26B43"/>
          </p15:clr>
        </p15:guide>
        <p15:guide id="2" orient="horz" pos="100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9B94639-3255-476C-9286-64CC3E8537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638677A-C4AC-4099-8E1C-844B282C7C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43CB502-912B-4DCD-BD04-21A8ACDEEF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1DF386-59B3-4B01-AC25-D8777CC0B3F2}" type="datetimeFigureOut">
              <a:rPr lang="sv-SE" smtClean="0"/>
              <a:t>2025-10-03</a:t>
            </a:fld>
            <a:endParaRPr lang="sv-SE"/>
          </a:p>
        </p:txBody>
      </p:sp>
      <p:sp>
        <p:nvSpPr>
          <p:cNvPr id="5" name="Platshållare för sidfot 4">
            <a:extLst>
              <a:ext uri="{FF2B5EF4-FFF2-40B4-BE49-F238E27FC236}">
                <a16:creationId xmlns:a16="http://schemas.microsoft.com/office/drawing/2014/main" id="{C2710DA3-75BC-498A-A185-C959310B0C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03623A69-6384-4E75-BBFC-141FAF1C0B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865F61-196D-4B35-AB6B-E7A520603CD4}" type="slidenum">
              <a:rPr lang="sv-SE" smtClean="0"/>
              <a:t>‹#›</a:t>
            </a:fld>
            <a:endParaRPr lang="sv-SE"/>
          </a:p>
        </p:txBody>
      </p:sp>
      <p:sp>
        <p:nvSpPr>
          <p:cNvPr id="8" name="textruta 7">
            <a:extLst>
              <a:ext uri="{FF2B5EF4-FFF2-40B4-BE49-F238E27FC236}">
                <a16:creationId xmlns:a16="http://schemas.microsoft.com/office/drawing/2014/main" id="{76665696-BF2A-ECBB-8BB2-DFD705B85DF5}"/>
              </a:ext>
            </a:extLst>
          </p:cNvPr>
          <p:cNvSpPr txBox="1"/>
          <p:nvPr>
            <p:extLst>
              <p:ext uri="{1162E1C5-73C7-4A58-AE30-91384D911F3F}">
                <p184:classification xmlns:p184="http://schemas.microsoft.com/office/powerpoint/2018/4/main" val="hdr"/>
              </p:ext>
            </p:extLst>
          </p:nvPr>
        </p:nvSpPr>
        <p:spPr>
          <a:xfrm>
            <a:off x="11066463" y="63500"/>
            <a:ext cx="1084262" cy="121920"/>
          </a:xfrm>
          <a:prstGeom prst="rect">
            <a:avLst/>
          </a:prstGeom>
        </p:spPr>
        <p:txBody>
          <a:bodyPr horzOverflow="overflow" lIns="0" tIns="0" rIns="0" bIns="0">
            <a:spAutoFit/>
          </a:bodyPr>
          <a:lstStyle/>
          <a:p>
            <a:pPr algn="l"/>
            <a:r>
              <a:rPr lang="sv-SE" sz="800">
                <a:solidFill>
                  <a:srgbClr val="000000">
                    <a:alpha val="50000"/>
                  </a:srgbClr>
                </a:solidFill>
                <a:latin typeface="Calibri" panose="020F0502020204030204" pitchFamily="34" charset="0"/>
              </a:rPr>
              <a:t>Informationsklass: Öppen</a:t>
            </a:r>
          </a:p>
        </p:txBody>
      </p:sp>
      <p:sp>
        <p:nvSpPr>
          <p:cNvPr id="9" name="textruta 8">
            <a:extLst>
              <a:ext uri="{FF2B5EF4-FFF2-40B4-BE49-F238E27FC236}">
                <a16:creationId xmlns:a16="http://schemas.microsoft.com/office/drawing/2014/main" id="{90B3C0D4-B8D9-78AB-3342-CF33C2179EBF}"/>
              </a:ext>
            </a:extLst>
          </p:cNvPr>
          <p:cNvSpPr txBox="1"/>
          <p:nvPr userDrawn="1">
            <p:extLst>
              <p:ext uri="{1162E1C5-73C7-4A58-AE30-91384D911F3F}">
                <p184:classification xmlns:p184="http://schemas.microsoft.com/office/powerpoint/2018/4/main" val="ftr"/>
              </p:ext>
            </p:extLst>
          </p:nvPr>
        </p:nvSpPr>
        <p:spPr>
          <a:xfrm>
            <a:off x="190500" y="6576060"/>
            <a:ext cx="965200" cy="91440"/>
          </a:xfrm>
          <a:prstGeom prst="rect">
            <a:avLst/>
          </a:prstGeom>
        </p:spPr>
        <p:txBody>
          <a:bodyPr horzOverflow="overflow" lIns="0" tIns="0" rIns="0" bIns="0">
            <a:spAutoFit/>
          </a:bodyPr>
          <a:lstStyle/>
          <a:p>
            <a:pPr algn="l"/>
            <a:r>
              <a:rPr lang="sv-SE" sz="600">
                <a:solidFill>
                  <a:srgbClr val="737373">
                    <a:alpha val="50000"/>
                  </a:srgbClr>
                </a:solidFill>
                <a:latin typeface="Arial" panose="020B0604020202020204" pitchFamily="34" charset="0"/>
                <a:cs typeface="Arial" panose="020B0604020202020204" pitchFamily="34" charset="0"/>
              </a:rPr>
              <a:t>Confidentiality: C2 - Internal</a:t>
            </a:r>
          </a:p>
        </p:txBody>
      </p:sp>
    </p:spTree>
    <p:extLst>
      <p:ext uri="{BB962C8B-B14F-4D97-AF65-F5344CB8AC3E}">
        <p14:creationId xmlns:p14="http://schemas.microsoft.com/office/powerpoint/2010/main" val="2861423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hyperlink" Target="mailto:yvonne.ruwaida@vattenfall.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0.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hyperlink" Target="https://www.energiforetagen.se/utbildning/n/nationellt-behov-av-flexibilitet-fna-ska-redovisa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www.energiforetagen.se/utbildning/n/nationellt-behov-av-flexibilitet-fna-ska-redovisas/" TargetMode="External"/><Relationship Id="rId2" Type="http://schemas.openxmlformats.org/officeDocument/2006/relationships/notesSlide" Target="../notesSlides/notesSlide19.xml"/><Relationship Id="rId1" Type="http://schemas.openxmlformats.org/officeDocument/2006/relationships/slideLayout" Target="../slideLayouts/slideLayout29.xml"/><Relationship Id="rId6" Type="http://schemas.openxmlformats.org/officeDocument/2006/relationships/hyperlink" Target="mailto:Erik.lejerskog@energiforetagen.se" TargetMode="External"/><Relationship Id="rId5" Type="http://schemas.openxmlformats.org/officeDocument/2006/relationships/hyperlink" Target="mailto:yvonne.ruwaida@vattenfall.com" TargetMode="External"/><Relationship Id="rId4" Type="http://schemas.openxmlformats.org/officeDocument/2006/relationships/hyperlink" Target="https://www.ceer.eu/wp-content/uploads/2025/07/ACER-CEER-electricity-distribution-network-planning-guidance-2025.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8F5B7289-4D74-DED2-B9D6-C7D5F89EBE01}"/>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FA61A585-3C52-424D-B266-1D3F308072E0}"/>
              </a:ext>
            </a:extLst>
          </p:cNvPr>
          <p:cNvSpPr>
            <a:spLocks noGrp="1"/>
          </p:cNvSpPr>
          <p:nvPr>
            <p:ph type="ctrTitle"/>
          </p:nvPr>
        </p:nvSpPr>
        <p:spPr>
          <a:xfrm>
            <a:off x="238126" y="838200"/>
            <a:ext cx="5943600" cy="2706436"/>
          </a:xfrm>
        </p:spPr>
        <p:txBody>
          <a:bodyPr/>
          <a:lstStyle/>
          <a:p>
            <a:br>
              <a:rPr lang="en-GB" sz="6600">
                <a:ea typeface="Calibri Light"/>
                <a:cs typeface="Calibri Light"/>
              </a:rPr>
            </a:br>
            <a:r>
              <a:rPr lang="en-GB" sz="6600" noProof="0">
                <a:solidFill>
                  <a:schemeClr val="accent1"/>
                </a:solidFill>
                <a:ea typeface="Calibri Light"/>
                <a:cs typeface="Calibri Light"/>
              </a:rPr>
              <a:t>Flexibility Needs Assessment</a:t>
            </a:r>
            <a:br>
              <a:rPr lang="en-GB" sz="6600" noProof="0">
                <a:cs typeface="Calibri Light" panose="020F0302020204030204" pitchFamily="34" charset="0"/>
              </a:rPr>
            </a:br>
            <a:r>
              <a:rPr lang="en-GB" sz="6600" noProof="0">
                <a:solidFill>
                  <a:schemeClr val="accent1"/>
                </a:solidFill>
                <a:ea typeface="Calibri Light"/>
                <a:cs typeface="Calibri Light"/>
              </a:rPr>
              <a:t>FNA</a:t>
            </a:r>
            <a:br>
              <a:rPr lang="en-GB" sz="6600">
                <a:ea typeface="Calibri Light"/>
                <a:cs typeface="Calibri Light"/>
              </a:rPr>
            </a:br>
            <a:r>
              <a:rPr lang="en-GB" sz="6600">
                <a:solidFill>
                  <a:schemeClr val="accent1"/>
                </a:solidFill>
                <a:ea typeface="Calibri Light"/>
                <a:cs typeface="Calibri Light"/>
              </a:rPr>
              <a:t>webinar 4</a:t>
            </a:r>
            <a:endParaRPr lang="en-GB" sz="6600" noProof="0">
              <a:solidFill>
                <a:schemeClr val="accent1"/>
              </a:solidFill>
              <a:cs typeface="Calibri Light" panose="020F0302020204030204" pitchFamily="34" charset="0"/>
            </a:endParaRPr>
          </a:p>
        </p:txBody>
      </p:sp>
      <p:sp>
        <p:nvSpPr>
          <p:cNvPr id="2" name="Rektangel 1">
            <a:extLst>
              <a:ext uri="{FF2B5EF4-FFF2-40B4-BE49-F238E27FC236}">
                <a16:creationId xmlns:a16="http://schemas.microsoft.com/office/drawing/2014/main" id="{D66095D0-E0F5-86D9-A8A7-D278CE553936}"/>
              </a:ext>
            </a:extLst>
          </p:cNvPr>
          <p:cNvSpPr/>
          <p:nvPr/>
        </p:nvSpPr>
        <p:spPr>
          <a:xfrm>
            <a:off x="521208" y="4279392"/>
            <a:ext cx="5129784" cy="1207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r>
              <a:rPr lang="sv-SE" sz="2400"/>
              <a:t>Dagens </a:t>
            </a:r>
            <a:r>
              <a:rPr lang="sv-SE" sz="2400" err="1"/>
              <a:t>webbinarium</a:t>
            </a:r>
            <a:r>
              <a:rPr lang="sv-SE" sz="2400"/>
              <a:t> spelas in!</a:t>
            </a:r>
          </a:p>
          <a:p>
            <a:pPr algn="ctr">
              <a:lnSpc>
                <a:spcPct val="90000"/>
              </a:lnSpc>
              <a:spcBef>
                <a:spcPts val="600"/>
              </a:spcBef>
            </a:pPr>
            <a:r>
              <a:rPr lang="sv-SE" sz="2400"/>
              <a:t>Vi kommer använda </a:t>
            </a:r>
            <a:r>
              <a:rPr lang="sv-SE" sz="2400" err="1"/>
              <a:t>Menti</a:t>
            </a:r>
            <a:r>
              <a:rPr lang="sv-SE" sz="2400"/>
              <a:t>.</a:t>
            </a:r>
          </a:p>
        </p:txBody>
      </p:sp>
    </p:spTree>
    <p:extLst>
      <p:ext uri="{BB962C8B-B14F-4D97-AF65-F5344CB8AC3E}">
        <p14:creationId xmlns:p14="http://schemas.microsoft.com/office/powerpoint/2010/main" val="3494605341"/>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BC7B2-D71C-3253-C012-0F9494718F0C}"/>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DCDD3B7F-808C-0B1F-FCAA-81E162BB4E05}"/>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E3DFD3B1-8C9B-EF4D-D13E-B168458AEA95}"/>
              </a:ext>
            </a:extLst>
          </p:cNvPr>
          <p:cNvSpPr>
            <a:spLocks noGrp="1"/>
          </p:cNvSpPr>
          <p:nvPr>
            <p:ph type="ctrTitle"/>
          </p:nvPr>
        </p:nvSpPr>
        <p:spPr>
          <a:xfrm>
            <a:off x="154619" y="1819405"/>
            <a:ext cx="5943600" cy="2706436"/>
          </a:xfrm>
        </p:spPr>
        <p:txBody>
          <a:bodyPr/>
          <a:lstStyle/>
          <a:p>
            <a:br>
              <a:rPr lang="en-GB" sz="6600">
                <a:solidFill>
                  <a:schemeClr val="accent1"/>
                </a:solidFill>
                <a:ea typeface="Calibri Light"/>
                <a:cs typeface="Calibri Light"/>
              </a:rPr>
            </a:br>
            <a:r>
              <a:rPr lang="en-GB" sz="6600">
                <a:solidFill>
                  <a:schemeClr val="accent1"/>
                </a:solidFill>
                <a:ea typeface="Calibri Light"/>
                <a:cs typeface="Calibri Light"/>
              </a:rPr>
              <a:t>Definition </a:t>
            </a:r>
            <a:r>
              <a:rPr lang="en-GB" sz="6600" err="1">
                <a:solidFill>
                  <a:schemeClr val="accent1"/>
                </a:solidFill>
                <a:ea typeface="Calibri Light"/>
                <a:cs typeface="Calibri Light"/>
              </a:rPr>
              <a:t>av</a:t>
            </a:r>
            <a:r>
              <a:rPr lang="en-GB" sz="6600">
                <a:solidFill>
                  <a:schemeClr val="accent1"/>
                </a:solidFill>
                <a:ea typeface="Calibri Light"/>
                <a:cs typeface="Calibri Light"/>
              </a:rPr>
              <a:t> flexibilitetsbehov</a:t>
            </a:r>
            <a:br>
              <a:rPr lang="en-GB" sz="6600">
                <a:solidFill>
                  <a:schemeClr val="accent1"/>
                </a:solidFill>
                <a:ea typeface="Calibri Light"/>
                <a:cs typeface="Calibri Light"/>
              </a:rPr>
            </a:br>
            <a:r>
              <a:rPr lang="en-GB" sz="6600">
                <a:solidFill>
                  <a:schemeClr val="accent1"/>
                </a:solidFill>
                <a:ea typeface="Calibri Light"/>
                <a:cs typeface="Calibri Light"/>
              </a:rPr>
              <a:t>utkast</a:t>
            </a:r>
            <a:endParaRPr lang="en-GB" sz="6600">
              <a:ea typeface="Calibri Light"/>
              <a:cs typeface="Calibri Light"/>
            </a:endParaRPr>
          </a:p>
        </p:txBody>
      </p:sp>
    </p:spTree>
    <p:extLst>
      <p:ext uri="{BB962C8B-B14F-4D97-AF65-F5344CB8AC3E}">
        <p14:creationId xmlns:p14="http://schemas.microsoft.com/office/powerpoint/2010/main" val="2081346007"/>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2E31D-058D-8875-6217-316741B446BE}"/>
              </a:ext>
            </a:extLst>
          </p:cNvPr>
          <p:cNvSpPr>
            <a:spLocks noGrp="1"/>
          </p:cNvSpPr>
          <p:nvPr>
            <p:ph type="title"/>
          </p:nvPr>
        </p:nvSpPr>
        <p:spPr/>
        <p:txBody>
          <a:bodyPr/>
          <a:lstStyle/>
          <a:p>
            <a:r>
              <a:rPr lang="sv-SE">
                <a:solidFill>
                  <a:schemeClr val="accent1"/>
                </a:solidFill>
                <a:cs typeface="Arial"/>
              </a:rPr>
              <a:t>Definition av flexibilitetsbehov för FNA</a:t>
            </a:r>
            <a:endParaRPr lang="en-US">
              <a:solidFill>
                <a:schemeClr val="accent1"/>
              </a:solidFill>
              <a:cs typeface="Arial"/>
            </a:endParaRPr>
          </a:p>
        </p:txBody>
      </p:sp>
      <p:sp>
        <p:nvSpPr>
          <p:cNvPr id="3" name="Text Placeholder 2">
            <a:extLst>
              <a:ext uri="{FF2B5EF4-FFF2-40B4-BE49-F238E27FC236}">
                <a16:creationId xmlns:a16="http://schemas.microsoft.com/office/drawing/2014/main" id="{D1B22279-FDF7-70CB-5622-976607B5C570}"/>
              </a:ext>
            </a:extLst>
          </p:cNvPr>
          <p:cNvSpPr>
            <a:spLocks noGrp="1"/>
          </p:cNvSpPr>
          <p:nvPr>
            <p:ph type="body" sz="quarter" idx="14"/>
          </p:nvPr>
        </p:nvSpPr>
        <p:spPr>
          <a:xfrm>
            <a:off x="695324" y="1598614"/>
            <a:ext cx="10107329" cy="4494212"/>
          </a:xfrm>
        </p:spPr>
        <p:txBody>
          <a:bodyPr/>
          <a:lstStyle/>
          <a:p>
            <a:r>
              <a:rPr lang="sv-SE" sz="1200">
                <a:latin typeface="Aptos"/>
              </a:rPr>
              <a:t>Det som region- och lokalnätsföretag utifrån FNA metoden 2026  ska bedöma och rapportera är det flexibilitetsbehov de kommer ha som betyder att man ändrar eller begränsar kundernas inmatning och uttag av el.</a:t>
            </a:r>
          </a:p>
          <a:p>
            <a:r>
              <a:rPr lang="sv-SE" sz="1200">
                <a:latin typeface="Aptos"/>
              </a:rPr>
              <a:t>Behov som är kopplade till spänningsreglering bortses från i FNA 2026, då det krävs omfattande metod- och processutveckling. Behov som är kopplade till att kunder deltar på balansmarknaden och begränsas utifrån SOGL §182 ingår inte i FNA 2026, då SOGL §182 inte är implementerat i dagsläget.</a:t>
            </a:r>
          </a:p>
          <a:p>
            <a:r>
              <a:rPr lang="sv-SE" sz="1200">
                <a:latin typeface="Aptos"/>
              </a:rPr>
              <a:t>Flexibilitetsbehov i FNA 2026 är den summerade maximala effekten [medelvärde timme i MW] som behöver finnas tillgänglig för att säkerställa att alla anläggningsdelar klarar elnätbolagets operationella överföringsgränser* givet:</a:t>
            </a:r>
          </a:p>
          <a:p>
            <a:pPr marL="285750" indent="-285750">
              <a:buFont typeface="Symbol"/>
              <a:buChar char="•"/>
            </a:pPr>
            <a:r>
              <a:rPr lang="sv-SE" sz="1200">
                <a:latin typeface="Aptos"/>
              </a:rPr>
              <a:t>Basår är 2024 (året där prognosticerat kundbehov och flexibilitetsbehov utgår ifrån)</a:t>
            </a:r>
          </a:p>
          <a:p>
            <a:pPr marL="285750" indent="-285750">
              <a:buFont typeface="Symbol"/>
              <a:buChar char="•"/>
            </a:pPr>
            <a:r>
              <a:rPr lang="sv-SE" sz="1200">
                <a:latin typeface="Aptos"/>
              </a:rPr>
              <a:t>Anslutning av elnätsbolagets prognostiserade kundbehov i mest sannolikt scenario</a:t>
            </a:r>
          </a:p>
          <a:p>
            <a:pPr marL="285750" indent="-285750">
              <a:buFont typeface="Symbol"/>
              <a:buChar char="•"/>
            </a:pPr>
            <a:r>
              <a:rPr lang="sv-SE" sz="1200">
                <a:latin typeface="Aptos"/>
              </a:rPr>
              <a:t>Anslutningar &gt; 50 MW omfattas inte</a:t>
            </a:r>
          </a:p>
          <a:p>
            <a:pPr marL="285750" indent="-285750">
              <a:buFont typeface="Symbol"/>
              <a:buChar char="•"/>
            </a:pPr>
            <a:r>
              <a:rPr lang="sv-SE" sz="1200">
                <a:latin typeface="Aptos"/>
              </a:rPr>
              <a:t>Förväntad nätstruktur </a:t>
            </a:r>
            <a:r>
              <a:rPr lang="sv-SE" sz="1200" err="1">
                <a:latin typeface="Aptos"/>
              </a:rPr>
              <a:t>målåret</a:t>
            </a:r>
            <a:r>
              <a:rPr lang="sv-SE" sz="1200">
                <a:latin typeface="Aptos"/>
              </a:rPr>
              <a:t> = dagens nätstruktur och investeringar som förväntas vara i drift</a:t>
            </a:r>
          </a:p>
          <a:p>
            <a:endParaRPr lang="sv-SE" sz="1200">
              <a:latin typeface="Aptos"/>
            </a:endParaRPr>
          </a:p>
          <a:p>
            <a:r>
              <a:rPr lang="sv-SE" sz="1200">
                <a:latin typeface="Aptos"/>
              </a:rPr>
              <a:t>* Den operationella överföringsgränsen bestäms av respektive elnätsbolag och motsvarar nivån till vilken man maximalt tillåter sig belasta anläggningsdelen (metoden säger inget om hur den operationella gränsen ska definieras, men den kan ex. ta hänsyn till N-1-säkerhet, avbrottsmöjligheter, abonnemangsgränser)</a:t>
            </a:r>
          </a:p>
          <a:p>
            <a:r>
              <a:rPr lang="sv-SE" sz="1200" b="1">
                <a:latin typeface="Aptos"/>
              </a:rPr>
              <a:t>Redovisning av flexibilitet som aktiveras vid N-1 situation </a:t>
            </a:r>
            <a:endParaRPr lang="sv-SE" sz="1200">
              <a:latin typeface="Aptos"/>
            </a:endParaRPr>
          </a:p>
          <a:p>
            <a:r>
              <a:rPr lang="sv-SE" sz="1200">
                <a:latin typeface="Aptos"/>
              </a:rPr>
              <a:t>Flexibilitet som behövs för att hantera en eventuell N-1-situation givet anslutning av prognosticerat kundbehov, bör räknas in i behovet av flexibilitet</a:t>
            </a:r>
          </a:p>
          <a:p>
            <a:endParaRPr lang="sv-SE" sz="1200">
              <a:latin typeface="Aptos"/>
            </a:endParaRPr>
          </a:p>
          <a:p>
            <a:endParaRPr lang="en-US">
              <a:ea typeface="Calibri"/>
              <a:cs typeface="Calibri"/>
            </a:endParaRPr>
          </a:p>
        </p:txBody>
      </p:sp>
      <p:sp>
        <p:nvSpPr>
          <p:cNvPr id="4" name="Text Placeholder 3">
            <a:extLst>
              <a:ext uri="{FF2B5EF4-FFF2-40B4-BE49-F238E27FC236}">
                <a16:creationId xmlns:a16="http://schemas.microsoft.com/office/drawing/2014/main" id="{8E161641-A3A3-D478-02E7-EDA8D1491AFA}"/>
              </a:ext>
            </a:extLst>
          </p:cNvPr>
          <p:cNvSpPr>
            <a:spLocks noGrp="1"/>
          </p:cNvSpPr>
          <p:nvPr>
            <p:ph type="body" sz="quarter" idx="18"/>
          </p:nvPr>
        </p:nvSpPr>
        <p:spPr/>
        <p:txBody>
          <a:bodyPr/>
          <a:lstStyle/>
          <a:p>
            <a:endParaRPr lang="en-US"/>
          </a:p>
        </p:txBody>
      </p:sp>
      <p:sp>
        <p:nvSpPr>
          <p:cNvPr id="5" name="Date Placeholder 4">
            <a:extLst>
              <a:ext uri="{FF2B5EF4-FFF2-40B4-BE49-F238E27FC236}">
                <a16:creationId xmlns:a16="http://schemas.microsoft.com/office/drawing/2014/main" id="{7C4F4CF8-D6A2-7E73-1682-30FAEEA22F36}"/>
              </a:ext>
            </a:extLst>
          </p:cNvPr>
          <p:cNvSpPr>
            <a:spLocks noGrp="1"/>
          </p:cNvSpPr>
          <p:nvPr>
            <p:ph type="dt" sz="half" idx="19"/>
          </p:nvPr>
        </p:nvSpPr>
        <p:spPr/>
        <p:txBody>
          <a:bodyPr/>
          <a:lstStyle/>
          <a:p>
            <a:pPr>
              <a:defRPr/>
            </a:pPr>
            <a:fld id="{8F32F415-BB05-44E9-A65B-CEEC1498DB19}" type="datetime1">
              <a:rPr lang="sv-SE"/>
              <a:pPr>
                <a:defRPr/>
              </a:pPr>
              <a:t>2025-10-03</a:t>
            </a:fld>
            <a:endParaRPr lang="sv-SE"/>
          </a:p>
        </p:txBody>
      </p:sp>
      <p:sp>
        <p:nvSpPr>
          <p:cNvPr id="6" name="Slide Number Placeholder 5">
            <a:extLst>
              <a:ext uri="{FF2B5EF4-FFF2-40B4-BE49-F238E27FC236}">
                <a16:creationId xmlns:a16="http://schemas.microsoft.com/office/drawing/2014/main" id="{ABA05880-9FA5-5D11-98D1-C43DDCAB0AFA}"/>
              </a:ext>
            </a:extLst>
          </p:cNvPr>
          <p:cNvSpPr>
            <a:spLocks noGrp="1"/>
          </p:cNvSpPr>
          <p:nvPr>
            <p:ph type="sldNum" sz="quarter" idx="21"/>
          </p:nvPr>
        </p:nvSpPr>
        <p:spPr/>
        <p:txBody>
          <a:bodyPr/>
          <a:lstStyle/>
          <a:p>
            <a:pPr>
              <a:defRPr/>
            </a:pPr>
            <a:fld id="{C944D9E5-107F-4E59-849D-6C75459837F9}" type="slidenum">
              <a:rPr lang="sv-SE"/>
              <a:pPr>
                <a:defRPr/>
              </a:pPr>
              <a:t>11</a:t>
            </a:fld>
            <a:endParaRPr lang="sv-SE"/>
          </a:p>
        </p:txBody>
      </p:sp>
    </p:spTree>
    <p:extLst>
      <p:ext uri="{BB962C8B-B14F-4D97-AF65-F5344CB8AC3E}">
        <p14:creationId xmlns:p14="http://schemas.microsoft.com/office/powerpoint/2010/main" val="4149453102"/>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856FC-1573-12A6-62AB-242EFC3B8656}"/>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E3B2DDCA-793C-B32B-0310-8AAB2345E9F7}"/>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 name="Platshållare för text 3">
            <a:extLst>
              <a:ext uri="{FF2B5EF4-FFF2-40B4-BE49-F238E27FC236}">
                <a16:creationId xmlns:a16="http://schemas.microsoft.com/office/drawing/2014/main" id="{CAC8E372-3A5B-C83C-45CC-2988A2CFF243}"/>
              </a:ext>
            </a:extLst>
          </p:cNvPr>
          <p:cNvSpPr txBox="1">
            <a:spLocks/>
          </p:cNvSpPr>
          <p:nvPr/>
        </p:nvSpPr>
        <p:spPr>
          <a:xfrm>
            <a:off x="625730" y="1631865"/>
            <a:ext cx="5284656" cy="4528587"/>
          </a:xfrm>
          <a:prstGeom prst="rect">
            <a:avLst/>
          </a:prstGeom>
          <a:noFill/>
        </p:spPr>
        <p:txBody>
          <a:bodyPr lIns="91440" tIns="45720" rIns="91440" bIns="45720" anchor="t"/>
          <a:lstStyle>
            <a:lvl1pPr marL="0" indent="0" algn="l" defTabSz="540000" rtl="0" eaLnBrk="1" latinLnBrk="0" hangingPunct="1">
              <a:lnSpc>
                <a:spcPct val="120000"/>
              </a:lnSpc>
              <a:spcBef>
                <a:spcPts val="0"/>
              </a:spcBef>
              <a:spcAft>
                <a:spcPts val="400"/>
              </a:spcAft>
              <a:buFont typeface="Arial" panose="020B0604020202020204" pitchFamily="34" charset="0"/>
              <a:buNone/>
              <a:defRPr sz="1800" b="0" kern="1200">
                <a:solidFill>
                  <a:schemeClr val="tx1"/>
                </a:solidFill>
                <a:latin typeface="+mn-lt"/>
                <a:ea typeface="+mn-ea"/>
                <a:cs typeface="+mn-cs"/>
              </a:defRPr>
            </a:lvl1pPr>
            <a:lvl2pPr marL="216000" indent="-216000" algn="l" defTabSz="540000" rtl="0" eaLnBrk="1" latinLnBrk="0" hangingPunct="1">
              <a:lnSpc>
                <a:spcPct val="12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2pPr>
            <a:lvl3pPr marL="432000" indent="-2160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3pPr>
            <a:lvl4pPr marL="648000" indent="-2160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4pPr>
            <a:lvl5pPr marL="864000" indent="-2160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5pPr>
            <a:lvl6pPr marL="1079500" indent="-2159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6pPr>
            <a:lvl7pPr marL="1301750" indent="-2159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7pPr>
            <a:lvl8pPr marL="1524000" indent="-2159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8pPr>
            <a:lvl9pPr marL="1733550" indent="-2159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9pPr>
          </a:lstStyle>
          <a:p>
            <a:pPr marL="0" marR="0" lvl="0" indent="0" algn="l" defTabSz="540000" rtl="0" eaLnBrk="1" fontAlgn="auto" latinLnBrk="0" hangingPunct="1">
              <a:lnSpc>
                <a:spcPct val="120000"/>
              </a:lnSpc>
              <a:spcBef>
                <a:spcPts val="0"/>
              </a:spcBef>
              <a:spcAft>
                <a:spcPts val="400"/>
              </a:spcAft>
              <a:buClrTx/>
              <a:buSzTx/>
              <a:buFont typeface="Arial" panose="020B0604020202020204" pitchFamily="34" charset="0"/>
              <a:buNone/>
              <a:tabLst/>
              <a:defRPr/>
            </a:pPr>
            <a:endParaRPr kumimoji="0" lang="sv-SE" sz="2000" b="1" i="0" u="none" strike="noStrike" kern="1200" cap="none" spc="0" normalizeH="0" baseline="0" noProof="0">
              <a:ln>
                <a:noFill/>
              </a:ln>
              <a:solidFill>
                <a:srgbClr val="1A1A1A"/>
              </a:solidFill>
              <a:effectLst/>
              <a:uLnTx/>
              <a:uFillTx/>
              <a:latin typeface="EON Brix Sans"/>
              <a:ea typeface="+mn-ea"/>
              <a:cs typeface="+mn-cs"/>
            </a:endParaRPr>
          </a:p>
          <a:p>
            <a:pPr marR="0" lvl="0" algn="l" defTabSz="540000" rtl="0" eaLnBrk="1" fontAlgn="auto" latinLnBrk="0" hangingPunct="1">
              <a:lnSpc>
                <a:spcPct val="120000"/>
              </a:lnSpc>
              <a:spcBef>
                <a:spcPts val="0"/>
              </a:spcBef>
              <a:spcAft>
                <a:spcPts val="400"/>
              </a:spcAft>
              <a:buClrTx/>
              <a:buSzTx/>
              <a:tabLst/>
              <a:defRPr/>
            </a:pPr>
            <a:r>
              <a:rPr lang="sv-SE" sz="2000">
                <a:solidFill>
                  <a:srgbClr val="1A1A1A"/>
                </a:solidFill>
                <a:latin typeface="EON Brix Sans"/>
              </a:rPr>
              <a:t>Skicka in input senast 10/10 till </a:t>
            </a:r>
            <a:r>
              <a:rPr lang="sv-SE" sz="2000">
                <a:solidFill>
                  <a:schemeClr val="accent1"/>
                </a:solidFill>
                <a:latin typeface="EON Brix Sans"/>
                <a:hlinkClick r:id="rId4">
                  <a:extLst>
                    <a:ext uri="{A12FA001-AC4F-418D-AE19-62706E023703}">
                      <ahyp:hlinkClr xmlns:ahyp="http://schemas.microsoft.com/office/drawing/2018/hyperlinkcolor" val="tx"/>
                    </a:ext>
                  </a:extLst>
                </a:hlinkClick>
              </a:rPr>
              <a:t>yvonne.ruwaida@vattenfall.com</a:t>
            </a:r>
            <a:r>
              <a:rPr lang="sv-SE" sz="2000">
                <a:solidFill>
                  <a:schemeClr val="accent1"/>
                </a:solidFill>
                <a:latin typeface="EON Brix Sans"/>
              </a:rPr>
              <a:t>, </a:t>
            </a:r>
            <a:endParaRPr lang="sv-SE" sz="2000">
              <a:solidFill>
                <a:srgbClr val="1A1A1A"/>
              </a:solidFill>
              <a:latin typeface="EON Brix Sans"/>
            </a:endParaRPr>
          </a:p>
        </p:txBody>
      </p:sp>
    </p:spTree>
    <p:extLst>
      <p:ext uri="{BB962C8B-B14F-4D97-AF65-F5344CB8AC3E}">
        <p14:creationId xmlns:p14="http://schemas.microsoft.com/office/powerpoint/2010/main" val="3612007969"/>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94E42-2745-2B84-8B6E-D056A34C63A6}"/>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8E248B10-5B00-2B38-FE6F-A4B53C2907B5}"/>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B66A5E4F-D98E-6982-883D-0E94A39735E8}"/>
              </a:ext>
            </a:extLst>
          </p:cNvPr>
          <p:cNvSpPr>
            <a:spLocks noGrp="1"/>
          </p:cNvSpPr>
          <p:nvPr>
            <p:ph type="ctrTitle"/>
          </p:nvPr>
        </p:nvSpPr>
        <p:spPr>
          <a:xfrm>
            <a:off x="238126" y="838200"/>
            <a:ext cx="5943600" cy="2706436"/>
          </a:xfrm>
        </p:spPr>
        <p:txBody>
          <a:bodyPr/>
          <a:lstStyle/>
          <a:p>
            <a:br>
              <a:rPr lang="en-GB" sz="6600">
                <a:ea typeface="Calibri Light"/>
                <a:cs typeface="Calibri Light"/>
              </a:rPr>
            </a:br>
            <a:r>
              <a:rPr lang="en-GB" sz="6600">
                <a:solidFill>
                  <a:schemeClr val="accent1"/>
                </a:solidFill>
                <a:ea typeface="Calibri Light"/>
                <a:cs typeface="Calibri Light"/>
              </a:rPr>
              <a:t>Data </a:t>
            </a:r>
            <a:r>
              <a:rPr lang="en-GB" sz="6600" err="1">
                <a:solidFill>
                  <a:schemeClr val="accent1"/>
                </a:solidFill>
                <a:ea typeface="Calibri Light"/>
                <a:cs typeface="Calibri Light"/>
              </a:rPr>
              <a:t>och</a:t>
            </a:r>
            <a:r>
              <a:rPr lang="en-GB" sz="6600">
                <a:solidFill>
                  <a:schemeClr val="accent1"/>
                </a:solidFill>
                <a:ea typeface="Calibri Light"/>
                <a:cs typeface="Calibri Light"/>
              </a:rPr>
              <a:t> information (</a:t>
            </a:r>
            <a:r>
              <a:rPr lang="en-GB" sz="6600" err="1">
                <a:solidFill>
                  <a:schemeClr val="accent1"/>
                </a:solidFill>
                <a:ea typeface="Calibri Light"/>
                <a:cs typeface="Calibri Light"/>
              </a:rPr>
              <a:t>tabellerna</a:t>
            </a:r>
            <a:r>
              <a:rPr lang="en-GB" sz="6600">
                <a:solidFill>
                  <a:schemeClr val="accent1"/>
                </a:solidFill>
                <a:ea typeface="Calibri Light"/>
                <a:cs typeface="Calibri Light"/>
              </a:rPr>
              <a:t>)</a:t>
            </a:r>
            <a:endParaRPr lang="en-GB" sz="6600" noProof="0">
              <a:solidFill>
                <a:schemeClr val="accent1"/>
              </a:solidFill>
              <a:cs typeface="Calibri Light" panose="020F0302020204030204" pitchFamily="34" charset="0"/>
            </a:endParaRPr>
          </a:p>
        </p:txBody>
      </p:sp>
    </p:spTree>
    <p:extLst>
      <p:ext uri="{BB962C8B-B14F-4D97-AF65-F5344CB8AC3E}">
        <p14:creationId xmlns:p14="http://schemas.microsoft.com/office/powerpoint/2010/main" val="2239119314"/>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2">
            <a:extLst>
              <a:ext uri="{FF2B5EF4-FFF2-40B4-BE49-F238E27FC236}">
                <a16:creationId xmlns:a16="http://schemas.microsoft.com/office/drawing/2014/main" id="{EAAC1F91-88BE-4462-815F-DD0C4DB00246}"/>
              </a:ext>
            </a:extLst>
          </p:cNvPr>
          <p:cNvGraphicFramePr>
            <a:graphicFrameLocks noGrp="1"/>
          </p:cNvGraphicFramePr>
          <p:nvPr/>
        </p:nvGraphicFramePr>
        <p:xfrm>
          <a:off x="174171" y="59870"/>
          <a:ext cx="11811001" cy="6136640"/>
        </p:xfrm>
        <a:graphic>
          <a:graphicData uri="http://schemas.openxmlformats.org/drawingml/2006/table">
            <a:tbl>
              <a:tblPr firstRow="1">
                <a:tableStyleId>{F5AB1C69-6EDB-4FF4-983F-18BD219EF322}</a:tableStyleId>
              </a:tblPr>
              <a:tblGrid>
                <a:gridCol w="749194">
                  <a:extLst>
                    <a:ext uri="{9D8B030D-6E8A-4147-A177-3AD203B41FA5}">
                      <a16:colId xmlns:a16="http://schemas.microsoft.com/office/drawing/2014/main" val="1038773851"/>
                    </a:ext>
                  </a:extLst>
                </a:gridCol>
                <a:gridCol w="806823">
                  <a:extLst>
                    <a:ext uri="{9D8B030D-6E8A-4147-A177-3AD203B41FA5}">
                      <a16:colId xmlns:a16="http://schemas.microsoft.com/office/drawing/2014/main" val="2538865099"/>
                    </a:ext>
                  </a:extLst>
                </a:gridCol>
                <a:gridCol w="573741">
                  <a:extLst>
                    <a:ext uri="{9D8B030D-6E8A-4147-A177-3AD203B41FA5}">
                      <a16:colId xmlns:a16="http://schemas.microsoft.com/office/drawing/2014/main" val="3488342098"/>
                    </a:ext>
                  </a:extLst>
                </a:gridCol>
                <a:gridCol w="3191436">
                  <a:extLst>
                    <a:ext uri="{9D8B030D-6E8A-4147-A177-3AD203B41FA5}">
                      <a16:colId xmlns:a16="http://schemas.microsoft.com/office/drawing/2014/main" val="4013909444"/>
                    </a:ext>
                  </a:extLst>
                </a:gridCol>
                <a:gridCol w="6489807">
                  <a:extLst>
                    <a:ext uri="{9D8B030D-6E8A-4147-A177-3AD203B41FA5}">
                      <a16:colId xmlns:a16="http://schemas.microsoft.com/office/drawing/2014/main" val="2667611760"/>
                    </a:ext>
                  </a:extLst>
                </a:gridCol>
              </a:tblGrid>
              <a:tr h="370840">
                <a:tc>
                  <a:txBody>
                    <a:bodyPr/>
                    <a:lstStyle/>
                    <a:p>
                      <a:r>
                        <a:rPr lang="sv-SE" sz="1200"/>
                        <a:t>Krav på överens</a:t>
                      </a:r>
                    </a:p>
                  </a:txBody>
                  <a:tcPr/>
                </a:tc>
                <a:tc>
                  <a:txBody>
                    <a:bodyPr/>
                    <a:lstStyle/>
                    <a:p>
                      <a:r>
                        <a:rPr lang="sv-SE" sz="1200"/>
                        <a:t>Krav i artikel</a:t>
                      </a:r>
                    </a:p>
                  </a:txBody>
                  <a:tcPr/>
                </a:tc>
                <a:tc>
                  <a:txBody>
                    <a:bodyPr/>
                    <a:lstStyle/>
                    <a:p>
                      <a:r>
                        <a:rPr lang="sv-SE" sz="1200"/>
                        <a:t>Table</a:t>
                      </a:r>
                    </a:p>
                  </a:txBody>
                  <a:tcPr/>
                </a:tc>
                <a:tc>
                  <a:txBody>
                    <a:bodyPr/>
                    <a:lstStyle/>
                    <a:p>
                      <a:r>
                        <a:rPr lang="sv-SE" sz="1200"/>
                        <a:t>Sakfråga</a:t>
                      </a:r>
                    </a:p>
                  </a:txBody>
                  <a:tcPr/>
                </a:tc>
                <a:tc>
                  <a:txBody>
                    <a:bodyPr/>
                    <a:lstStyle/>
                    <a:p>
                      <a:r>
                        <a:rPr lang="sv-SE" sz="1200"/>
                        <a:t>Ansats till överenskommelse</a:t>
                      </a:r>
                    </a:p>
                  </a:txBody>
                  <a:tcPr/>
                </a:tc>
                <a:extLst>
                  <a:ext uri="{0D108BD9-81ED-4DB2-BD59-A6C34878D82A}">
                    <a16:rowId xmlns:a16="http://schemas.microsoft.com/office/drawing/2014/main" val="2262474591"/>
                  </a:ext>
                </a:extLst>
              </a:tr>
              <a:tr h="370840">
                <a:tc>
                  <a:txBody>
                    <a:bodyPr/>
                    <a:lstStyle/>
                    <a:p>
                      <a:r>
                        <a:rPr lang="sv-SE" sz="1200"/>
                        <a:t>4.1.d</a:t>
                      </a:r>
                    </a:p>
                  </a:txBody>
                  <a:tcPr/>
                </a:tc>
                <a:tc>
                  <a:txBody>
                    <a:bodyPr/>
                    <a:lstStyle/>
                    <a:p>
                      <a:r>
                        <a:rPr lang="sv-SE" sz="1200"/>
                        <a:t>6.1, 6.2, 11.1.a</a:t>
                      </a:r>
                    </a:p>
                  </a:txBody>
                  <a:tcPr/>
                </a:tc>
                <a:tc>
                  <a:txBody>
                    <a:bodyPr/>
                    <a:lstStyle/>
                    <a:p>
                      <a:r>
                        <a:rPr lang="sv-SE" sz="1200"/>
                        <a:t>15</a:t>
                      </a:r>
                      <a:endParaRPr lang="sv-SE" sz="1200" i="0"/>
                    </a:p>
                  </a:txBody>
                  <a:tcPr/>
                </a:tc>
                <a:tc>
                  <a:txBody>
                    <a:bodyPr/>
                    <a:lstStyle/>
                    <a:p>
                      <a:r>
                        <a:rPr lang="sv-SE" sz="1200"/>
                        <a:t>Target </a:t>
                      </a:r>
                      <a:r>
                        <a:rPr lang="sv-SE" sz="1200" err="1"/>
                        <a:t>years</a:t>
                      </a:r>
                      <a:endParaRPr lang="sv-SE" sz="1200" i="0"/>
                    </a:p>
                  </a:txBody>
                  <a:tcPr/>
                </a:tc>
                <a:tc>
                  <a:txBody>
                    <a:bodyPr/>
                    <a:lstStyle/>
                    <a:p>
                      <a:pPr marL="285750" indent="-285750">
                        <a:buFont typeface="Arial" panose="020B0604020202020204" pitchFamily="34" charset="0"/>
                        <a:buChar char="•"/>
                      </a:pPr>
                      <a:r>
                        <a:rPr lang="sv-SE" sz="1200"/>
                        <a:t>2 </a:t>
                      </a:r>
                      <a:r>
                        <a:rPr lang="sv-SE" sz="1200" err="1"/>
                        <a:t>målår</a:t>
                      </a:r>
                      <a:r>
                        <a:rPr lang="sv-SE" sz="1200"/>
                        <a:t> ska användas, i enlighet med minimikrav i FNAM</a:t>
                      </a:r>
                    </a:p>
                    <a:p>
                      <a:pPr marL="285750" indent="-285750">
                        <a:buFont typeface="Arial" panose="020B0604020202020204" pitchFamily="34" charset="0"/>
                        <a:buChar char="•"/>
                      </a:pPr>
                      <a:r>
                        <a:rPr lang="sv-SE" sz="1200"/>
                        <a:t>2030 och 2035 används som </a:t>
                      </a:r>
                      <a:r>
                        <a:rPr lang="sv-SE" sz="1200" err="1"/>
                        <a:t>målår</a:t>
                      </a:r>
                      <a:r>
                        <a:rPr lang="sv-SE" sz="1200"/>
                        <a:t> (med reservation för det fall ENTSO-E och EU DSO </a:t>
                      </a:r>
                      <a:r>
                        <a:rPr lang="sv-SE" sz="1200" err="1"/>
                        <a:t>Entity</a:t>
                      </a:r>
                      <a:r>
                        <a:rPr lang="sv-SE" sz="1200"/>
                        <a:t> väljer annat år som EU policy </a:t>
                      </a:r>
                      <a:r>
                        <a:rPr lang="sv-SE" sz="1200" err="1"/>
                        <a:t>year</a:t>
                      </a:r>
                      <a:r>
                        <a:rPr lang="sv-SE" sz="1200"/>
                        <a:t>).</a:t>
                      </a:r>
                    </a:p>
                    <a:p>
                      <a:pPr marL="285750" indent="-285750">
                        <a:buFont typeface="Arial" panose="020B0604020202020204" pitchFamily="34" charset="0"/>
                        <a:buChar char="•"/>
                      </a:pPr>
                      <a:r>
                        <a:rPr lang="sv-SE" sz="1200"/>
                        <a:t>Spannet 2029-2031 i NUP används som </a:t>
                      </a:r>
                      <a:r>
                        <a:rPr lang="sv-SE" sz="1200" err="1"/>
                        <a:t>proxy</a:t>
                      </a:r>
                      <a:r>
                        <a:rPr lang="sv-SE" sz="1200"/>
                        <a:t> för </a:t>
                      </a:r>
                      <a:r>
                        <a:rPr lang="sv-SE" sz="1200" err="1"/>
                        <a:t>målår</a:t>
                      </a:r>
                      <a:r>
                        <a:rPr lang="sv-SE" sz="1200"/>
                        <a:t> 2030 i </a:t>
                      </a:r>
                      <a:r>
                        <a:rPr lang="sv-SE" sz="1200" err="1"/>
                        <a:t>FNA:n</a:t>
                      </a:r>
                      <a:r>
                        <a:rPr lang="sv-SE" sz="1200"/>
                        <a:t>.</a:t>
                      </a:r>
                    </a:p>
                    <a:p>
                      <a:pPr marL="285750" indent="-285750">
                        <a:buFont typeface="Arial" panose="020B0604020202020204" pitchFamily="34" charset="0"/>
                        <a:buChar char="•"/>
                      </a:pPr>
                      <a:r>
                        <a:rPr lang="sv-SE" sz="1200"/>
                        <a:t>Spannet 2032-2036 i NUP används som </a:t>
                      </a:r>
                      <a:r>
                        <a:rPr lang="sv-SE" sz="1200" err="1"/>
                        <a:t>proxy</a:t>
                      </a:r>
                      <a:r>
                        <a:rPr lang="sv-SE" sz="1200"/>
                        <a:t> för </a:t>
                      </a:r>
                      <a:r>
                        <a:rPr lang="sv-SE" sz="1200" err="1"/>
                        <a:t>målår</a:t>
                      </a:r>
                      <a:r>
                        <a:rPr lang="sv-SE" sz="1200"/>
                        <a:t> 2035 i </a:t>
                      </a:r>
                      <a:r>
                        <a:rPr lang="sv-SE" sz="1200" err="1"/>
                        <a:t>FNA:n</a:t>
                      </a:r>
                      <a:r>
                        <a:rPr lang="sv-SE" sz="1200"/>
                        <a:t>.</a:t>
                      </a:r>
                    </a:p>
                  </a:txBody>
                  <a:tcPr>
                    <a:solidFill>
                      <a:schemeClr val="accent6">
                        <a:lumMod val="20000"/>
                        <a:lumOff val="80000"/>
                      </a:schemeClr>
                    </a:solidFill>
                  </a:tcPr>
                </a:tc>
                <a:extLst>
                  <a:ext uri="{0D108BD9-81ED-4DB2-BD59-A6C34878D82A}">
                    <a16:rowId xmlns:a16="http://schemas.microsoft.com/office/drawing/2014/main" val="2207572893"/>
                  </a:ext>
                </a:extLst>
              </a:tr>
              <a:tr h="370840">
                <a:tc>
                  <a:txBody>
                    <a:bodyPr/>
                    <a:lstStyle/>
                    <a:p>
                      <a:endParaRPr lang="sv-SE" sz="1200"/>
                    </a:p>
                  </a:txBody>
                  <a:tcPr/>
                </a:tc>
                <a:tc>
                  <a:txBody>
                    <a:bodyPr/>
                    <a:lstStyle/>
                    <a:p>
                      <a:endParaRPr lang="sv-SE" sz="1200"/>
                    </a:p>
                  </a:txBody>
                  <a:tcPr/>
                </a:tc>
                <a:tc>
                  <a:txBody>
                    <a:bodyPr/>
                    <a:lstStyle/>
                    <a:p>
                      <a:r>
                        <a:rPr lang="sv-SE" sz="1200"/>
                        <a:t>15</a:t>
                      </a:r>
                      <a:endParaRPr lang="sv-SE" sz="1200" i="0"/>
                    </a:p>
                  </a:txBody>
                  <a:tcPr/>
                </a:tc>
                <a:tc>
                  <a:txBody>
                    <a:bodyPr/>
                    <a:lstStyle/>
                    <a:p>
                      <a:r>
                        <a:rPr lang="sv-SE" sz="1200" err="1"/>
                        <a:t>Direction</a:t>
                      </a:r>
                      <a:r>
                        <a:rPr lang="sv-SE" sz="1200"/>
                        <a:t> </a:t>
                      </a:r>
                      <a:r>
                        <a:rPr lang="sv-SE" sz="1200" err="1"/>
                        <a:t>of</a:t>
                      </a:r>
                      <a:r>
                        <a:rPr lang="sv-SE" sz="1200"/>
                        <a:t> </a:t>
                      </a:r>
                      <a:r>
                        <a:rPr lang="sv-SE" sz="1200" err="1"/>
                        <a:t>need</a:t>
                      </a:r>
                      <a:endParaRPr lang="sv-SE" sz="1200" i="0"/>
                    </a:p>
                  </a:txBody>
                  <a:tcPr/>
                </a:tc>
                <a:tc>
                  <a:txBody>
                    <a:bodyPr/>
                    <a:lstStyle/>
                    <a:p>
                      <a:pPr marL="285750" indent="-285750" algn="l" defTabSz="914400" rtl="0" eaLnBrk="1" latinLnBrk="0" hangingPunct="1">
                        <a:buFont typeface="Arial" panose="020B0604020202020204" pitchFamily="34" charset="0"/>
                        <a:buChar char="•"/>
                      </a:pPr>
                      <a:r>
                        <a:rPr lang="sv-SE" sz="1200" kern="1200">
                          <a:solidFill>
                            <a:schemeClr val="dk1"/>
                          </a:solidFill>
                          <a:latin typeface="+mn-lt"/>
                          <a:ea typeface="+mn-ea"/>
                          <a:cs typeface="+mn-cs"/>
                        </a:rPr>
                        <a:t>Obligatoriskt, men behöver definieras vidare</a:t>
                      </a:r>
                    </a:p>
                  </a:txBody>
                  <a:tcPr>
                    <a:solidFill>
                      <a:schemeClr val="accent4">
                        <a:lumMod val="20000"/>
                        <a:lumOff val="80000"/>
                      </a:schemeClr>
                    </a:solidFill>
                  </a:tcPr>
                </a:tc>
                <a:extLst>
                  <a:ext uri="{0D108BD9-81ED-4DB2-BD59-A6C34878D82A}">
                    <a16:rowId xmlns:a16="http://schemas.microsoft.com/office/drawing/2014/main" val="2945743423"/>
                  </a:ext>
                </a:extLst>
              </a:tr>
              <a:tr h="370840">
                <a:tc>
                  <a:txBody>
                    <a:bodyPr/>
                    <a:lstStyle/>
                    <a:p>
                      <a:endParaRPr lang="sv-SE" sz="1200"/>
                    </a:p>
                  </a:txBody>
                  <a:tcPr/>
                </a:tc>
                <a:tc>
                  <a:txBody>
                    <a:bodyPr/>
                    <a:lstStyle/>
                    <a:p>
                      <a:r>
                        <a:rPr lang="sv-SE" sz="1200"/>
                        <a:t>11.1.a</a:t>
                      </a:r>
                    </a:p>
                  </a:txBody>
                  <a:tcPr/>
                </a:tc>
                <a:tc>
                  <a:txBody>
                    <a:bodyPr/>
                    <a:lstStyle/>
                    <a:p>
                      <a:r>
                        <a:rPr lang="sv-SE" sz="1200"/>
                        <a:t>15</a:t>
                      </a:r>
                      <a:endParaRPr lang="sv-SE" sz="1200" i="0"/>
                    </a:p>
                  </a:txBody>
                  <a:tcPr/>
                </a:tc>
                <a:tc>
                  <a:txBody>
                    <a:bodyPr/>
                    <a:lstStyle/>
                    <a:p>
                      <a:r>
                        <a:rPr lang="sv-SE" sz="1200" err="1"/>
                        <a:t>Time</a:t>
                      </a:r>
                      <a:r>
                        <a:rPr lang="sv-SE" sz="1200"/>
                        <a:t> block</a:t>
                      </a:r>
                      <a:endParaRPr lang="sv-SE" sz="1200" i="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a:t>Säsong ska vara obligatoriskt, så att både vinter och sommar återspeglas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a:t>Månad ska vara möjligt att lämna. </a:t>
                      </a:r>
                    </a:p>
                  </a:txBody>
                  <a:tcPr>
                    <a:solidFill>
                      <a:schemeClr val="accent4">
                        <a:lumMod val="20000"/>
                        <a:lumOff val="80000"/>
                      </a:schemeClr>
                    </a:solidFill>
                  </a:tcPr>
                </a:tc>
                <a:extLst>
                  <a:ext uri="{0D108BD9-81ED-4DB2-BD59-A6C34878D82A}">
                    <a16:rowId xmlns:a16="http://schemas.microsoft.com/office/drawing/2014/main" val="3001764347"/>
                  </a:ext>
                </a:extLst>
              </a:tr>
              <a:tr h="370840">
                <a:tc>
                  <a:txBody>
                    <a:bodyPr/>
                    <a:lstStyle/>
                    <a:p>
                      <a:endParaRPr lang="sv-SE" sz="1200"/>
                    </a:p>
                  </a:txBody>
                  <a:tcPr/>
                </a:tc>
                <a:tc>
                  <a:txBody>
                    <a:bodyPr/>
                    <a:lstStyle/>
                    <a:p>
                      <a:r>
                        <a:rPr lang="sv-SE" sz="1200"/>
                        <a:t>11.1.b</a:t>
                      </a:r>
                    </a:p>
                  </a:txBody>
                  <a:tcPr/>
                </a:tc>
                <a:tc>
                  <a:txBody>
                    <a:bodyPr/>
                    <a:lstStyle/>
                    <a:p>
                      <a:r>
                        <a:rPr lang="sv-SE" sz="1200"/>
                        <a:t>15</a:t>
                      </a:r>
                      <a:endParaRPr lang="sv-SE" sz="1200" i="0"/>
                    </a:p>
                  </a:txBody>
                  <a:tcPr/>
                </a:tc>
                <a:tc>
                  <a:txBody>
                    <a:bodyPr/>
                    <a:lstStyle/>
                    <a:p>
                      <a:r>
                        <a:rPr lang="sv-SE" sz="1200"/>
                        <a:t>Spatial </a:t>
                      </a:r>
                      <a:r>
                        <a:rPr lang="sv-SE" sz="1200" err="1"/>
                        <a:t>granuarity</a:t>
                      </a:r>
                      <a:endParaRPr lang="sv-SE" sz="1200" i="0"/>
                    </a:p>
                  </a:txBody>
                  <a:tcPr/>
                </a:tc>
                <a:tc>
                  <a:txBody>
                    <a:bodyPr/>
                    <a:lstStyle/>
                    <a:p>
                      <a:pPr marL="285750" indent="-285750" algn="l" defTabSz="914400" rtl="0" eaLnBrk="1" latinLnBrk="0" hangingPunct="1">
                        <a:buFont typeface="Arial" panose="020B0604020202020204" pitchFamily="34" charset="0"/>
                        <a:buChar char="•"/>
                      </a:pPr>
                      <a:r>
                        <a:rPr lang="sv-SE" sz="1200" kern="1200">
                          <a:solidFill>
                            <a:schemeClr val="dk1"/>
                          </a:solidFill>
                          <a:latin typeface="+mn-lt"/>
                          <a:ea typeface="+mn-ea"/>
                          <a:cs typeface="+mn-cs"/>
                        </a:rPr>
                        <a:t>DSO rapporterar per regionnätsområdet inom varje elhandelsområde</a:t>
                      </a:r>
                    </a:p>
                    <a:p>
                      <a:pPr marL="285750" indent="-285750" algn="l" defTabSz="914400" rtl="0" eaLnBrk="1" latinLnBrk="0" hangingPunct="1">
                        <a:buFont typeface="Arial" panose="020B0604020202020204" pitchFamily="34" charset="0"/>
                        <a:buChar char="•"/>
                      </a:pPr>
                      <a:r>
                        <a:rPr lang="sv-SE" sz="1200" kern="1200">
                          <a:solidFill>
                            <a:schemeClr val="dk1"/>
                          </a:solidFill>
                          <a:latin typeface="+mn-lt"/>
                          <a:ea typeface="+mn-ea"/>
                          <a:cs typeface="+mn-cs"/>
                        </a:rPr>
                        <a:t>FNA-rapport sammanställs per </a:t>
                      </a:r>
                      <a:r>
                        <a:rPr lang="sv-SE" sz="1200" kern="1200" err="1">
                          <a:solidFill>
                            <a:schemeClr val="dk1"/>
                          </a:solidFill>
                          <a:latin typeface="+mn-lt"/>
                          <a:ea typeface="+mn-ea"/>
                          <a:cs typeface="+mn-cs"/>
                        </a:rPr>
                        <a:t>elområde</a:t>
                      </a:r>
                      <a:endParaRPr lang="sv-SE" sz="1200" kern="1200">
                        <a:solidFill>
                          <a:schemeClr val="dk1"/>
                        </a:solidFill>
                        <a:latin typeface="+mn-lt"/>
                        <a:ea typeface="+mn-ea"/>
                        <a:cs typeface="+mn-cs"/>
                      </a:endParaRPr>
                    </a:p>
                  </a:txBody>
                  <a:tcPr>
                    <a:solidFill>
                      <a:schemeClr val="accent6">
                        <a:lumMod val="20000"/>
                        <a:lumOff val="80000"/>
                      </a:schemeClr>
                    </a:solidFill>
                  </a:tcPr>
                </a:tc>
                <a:extLst>
                  <a:ext uri="{0D108BD9-81ED-4DB2-BD59-A6C34878D82A}">
                    <a16:rowId xmlns:a16="http://schemas.microsoft.com/office/drawing/2014/main" val="2287597378"/>
                  </a:ext>
                </a:extLst>
              </a:tr>
              <a:tr h="370840">
                <a:tc>
                  <a:txBody>
                    <a:bodyPr/>
                    <a:lstStyle/>
                    <a:p>
                      <a:r>
                        <a:rPr lang="sv-SE" sz="1200"/>
                        <a:t>4.1.f</a:t>
                      </a:r>
                    </a:p>
                  </a:txBody>
                  <a:tcPr/>
                </a:tc>
                <a:tc>
                  <a:txBody>
                    <a:bodyPr/>
                    <a:lstStyle/>
                    <a:p>
                      <a:r>
                        <a:rPr lang="sv-SE" sz="1200"/>
                        <a:t>11.1.c</a:t>
                      </a:r>
                    </a:p>
                  </a:txBody>
                  <a:tcPr/>
                </a:tc>
                <a:tc>
                  <a:txBody>
                    <a:bodyPr/>
                    <a:lstStyle/>
                    <a:p>
                      <a:r>
                        <a:rPr lang="sv-SE" sz="1200"/>
                        <a:t>15</a:t>
                      </a:r>
                      <a:endParaRPr lang="sv-SE" sz="1200" i="0"/>
                    </a:p>
                  </a:txBody>
                  <a:tcPr/>
                </a:tc>
                <a:tc>
                  <a:txBody>
                    <a:bodyPr/>
                    <a:lstStyle/>
                    <a:p>
                      <a:r>
                        <a:rPr lang="en-US" sz="1200"/>
                        <a:t>Voltage level of congestion or voltage issue </a:t>
                      </a:r>
                      <a:endParaRPr lang="sv-SE" sz="1200" i="0"/>
                    </a:p>
                  </a:txBody>
                  <a:tcPr/>
                </a:tc>
                <a:tc>
                  <a:txBody>
                    <a:bodyPr/>
                    <a:lstStyle/>
                    <a:p>
                      <a:pPr marL="285750" indent="-285750" algn="l" defTabSz="914400" rtl="0" eaLnBrk="1" latinLnBrk="0" hangingPunct="1">
                        <a:buFont typeface="Arial" panose="020B0604020202020204" pitchFamily="34" charset="0"/>
                        <a:buChar char="•"/>
                      </a:pPr>
                      <a:r>
                        <a:rPr lang="sv-SE" sz="1200" kern="1200">
                          <a:solidFill>
                            <a:schemeClr val="dk1"/>
                          </a:solidFill>
                        </a:rPr>
                        <a:t>en (1) spänningsnivå ska användas </a:t>
                      </a:r>
                    </a:p>
                    <a:p>
                      <a:pPr marL="285750" indent="-285750" algn="l" defTabSz="914400" rtl="0" eaLnBrk="1" latinLnBrk="0" hangingPunct="1">
                        <a:buFont typeface="Arial" panose="020B0604020202020204" pitchFamily="34" charset="0"/>
                        <a:buChar char="•"/>
                      </a:pPr>
                      <a:r>
                        <a:rPr lang="sv-SE" sz="1200" kern="1200">
                          <a:solidFill>
                            <a:schemeClr val="dk1"/>
                          </a:solidFill>
                        </a:rPr>
                        <a:t>data ska aggregeras till högsta spänningsnivå (130 – 220 kV).</a:t>
                      </a:r>
                      <a:endParaRPr lang="sv-SE" sz="1200" kern="1200">
                        <a:solidFill>
                          <a:schemeClr val="dk1"/>
                        </a:solidFill>
                        <a:latin typeface="+mn-lt"/>
                        <a:ea typeface="+mn-ea"/>
                        <a:cs typeface="+mn-cs"/>
                      </a:endParaRPr>
                    </a:p>
                  </a:txBody>
                  <a:tcPr>
                    <a:solidFill>
                      <a:schemeClr val="accent6">
                        <a:lumMod val="20000"/>
                        <a:lumOff val="80000"/>
                      </a:schemeClr>
                    </a:solidFill>
                  </a:tcPr>
                </a:tc>
                <a:extLst>
                  <a:ext uri="{0D108BD9-81ED-4DB2-BD59-A6C34878D82A}">
                    <a16:rowId xmlns:a16="http://schemas.microsoft.com/office/drawing/2014/main" val="3060586154"/>
                  </a:ext>
                </a:extLst>
              </a:tr>
              <a:tr h="370840">
                <a:tc>
                  <a:txBody>
                    <a:bodyPr/>
                    <a:lstStyle/>
                    <a:p>
                      <a:r>
                        <a:rPr lang="sv-SE" sz="1200"/>
                        <a:t>4.1.f</a:t>
                      </a:r>
                    </a:p>
                  </a:txBody>
                  <a:tcPr/>
                </a:tc>
                <a:tc>
                  <a:txBody>
                    <a:bodyPr/>
                    <a:lstStyle/>
                    <a:p>
                      <a:r>
                        <a:rPr lang="sv-SE" sz="1200"/>
                        <a:t>11.2</a:t>
                      </a:r>
                    </a:p>
                  </a:txBody>
                  <a:tcPr/>
                </a:tc>
                <a:tc>
                  <a:txBody>
                    <a:bodyPr/>
                    <a:lstStyle/>
                    <a:p>
                      <a:r>
                        <a:rPr lang="sv-SE" sz="1200"/>
                        <a:t>15</a:t>
                      </a:r>
                      <a:endParaRPr lang="sv-SE" sz="1200" i="0"/>
                    </a:p>
                  </a:txBody>
                  <a:tcPr/>
                </a:tc>
                <a:tc>
                  <a:txBody>
                    <a:bodyPr/>
                    <a:lstStyle/>
                    <a:p>
                      <a:r>
                        <a:rPr lang="sv-SE" sz="1200" err="1"/>
                        <a:t>Type</a:t>
                      </a:r>
                      <a:r>
                        <a:rPr lang="sv-SE" sz="1200"/>
                        <a:t> </a:t>
                      </a:r>
                      <a:r>
                        <a:rPr lang="sv-SE" sz="1200" err="1"/>
                        <a:t>of</a:t>
                      </a:r>
                      <a:r>
                        <a:rPr lang="sv-SE" sz="1200"/>
                        <a:t> </a:t>
                      </a:r>
                      <a:r>
                        <a:rPr lang="sv-SE" sz="1200" err="1"/>
                        <a:t>value</a:t>
                      </a:r>
                      <a:endParaRPr lang="sv-SE" sz="1200" i="0"/>
                    </a:p>
                  </a:txBody>
                  <a:tcPr/>
                </a:tc>
                <a:tc>
                  <a:txBody>
                    <a:bodyPr/>
                    <a:lstStyle/>
                    <a:p>
                      <a:pPr marL="285750" indent="-285750">
                        <a:buFont typeface="Arial" panose="020B0604020202020204" pitchFamily="34" charset="0"/>
                        <a:buChar char="•"/>
                      </a:pPr>
                      <a:r>
                        <a:rPr lang="sv-SE" sz="1200"/>
                        <a:t>MW ska vara obligatoriskt att ange </a:t>
                      </a:r>
                    </a:p>
                    <a:p>
                      <a:pPr marL="285750" indent="-285750">
                        <a:buFont typeface="Arial" panose="020B0604020202020204" pitchFamily="34" charset="0"/>
                        <a:buChar char="•"/>
                      </a:pPr>
                      <a:r>
                        <a:rPr lang="sv-SE" sz="1200"/>
                        <a:t>MWh ska inte ska rapporteras denna första gång. </a:t>
                      </a:r>
                    </a:p>
                    <a:p>
                      <a:pPr marL="742950" lvl="1" indent="-285750">
                        <a:buFont typeface="Arial" panose="020B0604020202020204" pitchFamily="34" charset="0"/>
                        <a:buChar char="•"/>
                      </a:pPr>
                      <a:r>
                        <a:rPr lang="sv-SE" sz="1200"/>
                        <a:t>Dock obligatoriskt med beskrivning (reasoning) av MW-behovet. </a:t>
                      </a:r>
                    </a:p>
                    <a:p>
                      <a:pPr marL="742950" lvl="1" indent="-285750">
                        <a:buFont typeface="Arial" panose="020B0604020202020204" pitchFamily="34" charset="0"/>
                        <a:buChar char="•"/>
                      </a:pPr>
                      <a:r>
                        <a:rPr lang="sv-SE" sz="1200"/>
                        <a:t>Till nästa genomförande av FNA kommer det vara obligatoriskt att leverera data avseende MWh.</a:t>
                      </a:r>
                    </a:p>
                  </a:txBody>
                  <a:tcPr>
                    <a:solidFill>
                      <a:schemeClr val="accent6">
                        <a:lumMod val="20000"/>
                        <a:lumOff val="80000"/>
                      </a:schemeClr>
                    </a:solidFill>
                  </a:tcPr>
                </a:tc>
                <a:extLst>
                  <a:ext uri="{0D108BD9-81ED-4DB2-BD59-A6C34878D82A}">
                    <a16:rowId xmlns:a16="http://schemas.microsoft.com/office/drawing/2014/main" val="652147948"/>
                  </a:ext>
                </a:extLst>
              </a:tr>
              <a:tr h="370840">
                <a:tc>
                  <a:txBody>
                    <a:bodyPr/>
                    <a:lstStyle/>
                    <a:p>
                      <a:endParaRPr lang="sv-SE" sz="1200"/>
                    </a:p>
                  </a:txBody>
                  <a:tcPr/>
                </a:tc>
                <a:tc>
                  <a:txBody>
                    <a:bodyPr/>
                    <a:lstStyle/>
                    <a:p>
                      <a:r>
                        <a:rPr lang="sv-SE" sz="1200"/>
                        <a:t>11.2</a:t>
                      </a:r>
                    </a:p>
                  </a:txBody>
                  <a:tcPr/>
                </a:tc>
                <a:tc>
                  <a:txBody>
                    <a:bodyPr/>
                    <a:lstStyle/>
                    <a:p>
                      <a:r>
                        <a:rPr lang="sv-SE" sz="1200"/>
                        <a:t>15</a:t>
                      </a:r>
                      <a:endParaRPr lang="sv-SE" sz="1200" i="0"/>
                    </a:p>
                  </a:txBody>
                  <a:tcPr/>
                </a:tc>
                <a:tc>
                  <a:txBody>
                    <a:bodyPr/>
                    <a:lstStyle/>
                    <a:p>
                      <a:r>
                        <a:rPr lang="sv-SE" sz="1200" err="1"/>
                        <a:t>Network</a:t>
                      </a:r>
                      <a:r>
                        <a:rPr lang="sv-SE" sz="1200"/>
                        <a:t> </a:t>
                      </a:r>
                      <a:r>
                        <a:rPr lang="sv-SE" sz="1200" err="1"/>
                        <a:t>flexibility</a:t>
                      </a:r>
                      <a:r>
                        <a:rPr lang="sv-SE" sz="1200"/>
                        <a:t> </a:t>
                      </a:r>
                      <a:r>
                        <a:rPr lang="sv-SE" sz="1200" err="1"/>
                        <a:t>need</a:t>
                      </a:r>
                      <a:r>
                        <a:rPr lang="sv-SE" sz="1200"/>
                        <a:t> </a:t>
                      </a:r>
                      <a:endParaRPr lang="sv-SE" sz="1200" i="0"/>
                    </a:p>
                  </a:txBody>
                  <a:tcPr/>
                </a:tc>
                <a:tc>
                  <a:txBody>
                    <a:bodyPr/>
                    <a:lstStyle/>
                    <a:p>
                      <a:pPr marL="285750" indent="-285750" algn="l" defTabSz="914400" rtl="0" eaLnBrk="1" latinLnBrk="0" hangingPunct="1">
                        <a:buFont typeface="Arial" panose="020B0604020202020204" pitchFamily="34" charset="0"/>
                        <a:buChar char="•"/>
                      </a:pPr>
                      <a:endParaRPr lang="sv-SE" sz="1200" kern="1200">
                        <a:solidFill>
                          <a:schemeClr val="dk1"/>
                        </a:solidFill>
                        <a:latin typeface="+mn-lt"/>
                        <a:ea typeface="+mn-ea"/>
                        <a:cs typeface="+mn-cs"/>
                      </a:endParaRPr>
                    </a:p>
                  </a:txBody>
                  <a:tcPr>
                    <a:solidFill>
                      <a:schemeClr val="accent4">
                        <a:lumMod val="20000"/>
                        <a:lumOff val="80000"/>
                      </a:schemeClr>
                    </a:solidFill>
                  </a:tcPr>
                </a:tc>
                <a:extLst>
                  <a:ext uri="{0D108BD9-81ED-4DB2-BD59-A6C34878D82A}">
                    <a16:rowId xmlns:a16="http://schemas.microsoft.com/office/drawing/2014/main" val="676220410"/>
                  </a:ext>
                </a:extLst>
              </a:tr>
              <a:tr h="370840">
                <a:tc>
                  <a:txBody>
                    <a:bodyPr/>
                    <a:lstStyle/>
                    <a:p>
                      <a:r>
                        <a:rPr lang="sv-SE" sz="1200"/>
                        <a:t>4.1.f</a:t>
                      </a:r>
                    </a:p>
                  </a:txBody>
                  <a:tcPr/>
                </a:tc>
                <a:tc>
                  <a:txBody>
                    <a:bodyPr/>
                    <a:lstStyle/>
                    <a:p>
                      <a:r>
                        <a:rPr lang="sv-SE" sz="1200"/>
                        <a:t>11.7</a:t>
                      </a:r>
                    </a:p>
                  </a:txBody>
                  <a:tcPr/>
                </a:tc>
                <a:tc>
                  <a:txBody>
                    <a:bodyPr/>
                    <a:lstStyle/>
                    <a:p>
                      <a:r>
                        <a:rPr lang="sv-SE" sz="1200"/>
                        <a:t>15</a:t>
                      </a:r>
                      <a:endParaRPr lang="sv-SE" sz="1200" i="0"/>
                    </a:p>
                  </a:txBody>
                  <a:tcPr/>
                </a:tc>
                <a:tc>
                  <a:txBody>
                    <a:bodyPr/>
                    <a:lstStyle/>
                    <a:p>
                      <a:r>
                        <a:rPr lang="sv-SE" sz="1200" err="1"/>
                        <a:t>Share</a:t>
                      </a:r>
                      <a:r>
                        <a:rPr lang="sv-SE" sz="1200"/>
                        <a:t> </a:t>
                      </a:r>
                      <a:r>
                        <a:rPr lang="sv-SE" sz="1200" err="1"/>
                        <a:t>of</a:t>
                      </a:r>
                      <a:r>
                        <a:rPr lang="sv-SE" sz="1200"/>
                        <a:t> </a:t>
                      </a:r>
                      <a:r>
                        <a:rPr lang="sv-SE" sz="1200" err="1"/>
                        <a:t>downward</a:t>
                      </a:r>
                      <a:r>
                        <a:rPr lang="sv-SE" sz="1200"/>
                        <a:t> </a:t>
                      </a:r>
                      <a:r>
                        <a:rPr lang="sv-SE" sz="1200" err="1"/>
                        <a:t>flexibility</a:t>
                      </a:r>
                      <a:r>
                        <a:rPr lang="sv-SE" sz="1200"/>
                        <a:t> </a:t>
                      </a:r>
                      <a:r>
                        <a:rPr lang="sv-SE" sz="1200" err="1"/>
                        <a:t>need</a:t>
                      </a:r>
                      <a:r>
                        <a:rPr lang="sv-SE" sz="1200"/>
                        <a:t> </a:t>
                      </a:r>
                      <a:r>
                        <a:rPr lang="sv-SE" sz="1200" err="1"/>
                        <a:t>pertaining</a:t>
                      </a:r>
                      <a:r>
                        <a:rPr lang="sv-SE" sz="1200"/>
                        <a:t> to RES generation </a:t>
                      </a:r>
                      <a:r>
                        <a:rPr lang="sv-SE" sz="1200" err="1"/>
                        <a:t>curtailment</a:t>
                      </a:r>
                      <a:endParaRPr lang="sv-SE" sz="1200" i="0"/>
                    </a:p>
                  </a:txBody>
                  <a:tcPr/>
                </a:tc>
                <a:tc>
                  <a:txBody>
                    <a:bodyPr/>
                    <a:lstStyle/>
                    <a:p>
                      <a:pPr marL="285750" indent="-285750" algn="l" defTabSz="914400" rtl="0" eaLnBrk="1" latinLnBrk="0" hangingPunct="1">
                        <a:buFont typeface="Arial" panose="020B0604020202020204" pitchFamily="34" charset="0"/>
                        <a:buChar char="•"/>
                      </a:pPr>
                      <a:r>
                        <a:rPr lang="sv-SE" sz="1200" kern="1200">
                          <a:solidFill>
                            <a:schemeClr val="dk1"/>
                          </a:solidFill>
                        </a:rPr>
                        <a:t>Andel av det totala flexibilitetsbehovet i MW som utgörs av begränsning av inmatning för RES ska anges. Det vill säga hur mycket inmatning av sol, vind och vatten begränsas i sin inmatning.</a:t>
                      </a:r>
                      <a:endParaRPr lang="sv-SE" sz="1200" kern="1200">
                        <a:solidFill>
                          <a:schemeClr val="dk1"/>
                        </a:solidFill>
                        <a:latin typeface="+mn-lt"/>
                        <a:ea typeface="+mn-ea"/>
                        <a:cs typeface="+mn-cs"/>
                      </a:endParaRPr>
                    </a:p>
                  </a:txBody>
                  <a:tcPr>
                    <a:solidFill>
                      <a:schemeClr val="accent6">
                        <a:lumMod val="20000"/>
                        <a:lumOff val="80000"/>
                      </a:schemeClr>
                    </a:solidFill>
                  </a:tcPr>
                </a:tc>
                <a:extLst>
                  <a:ext uri="{0D108BD9-81ED-4DB2-BD59-A6C34878D82A}">
                    <a16:rowId xmlns:a16="http://schemas.microsoft.com/office/drawing/2014/main" val="2986288135"/>
                  </a:ext>
                </a:extLst>
              </a:tr>
              <a:tr h="370840">
                <a:tc>
                  <a:txBody>
                    <a:bodyPr/>
                    <a:lstStyle/>
                    <a:p>
                      <a:pPr marL="0" algn="l" defTabSz="914400" rtl="0" eaLnBrk="1" latinLnBrk="0" hangingPunct="1"/>
                      <a:r>
                        <a:rPr lang="sv-SE" sz="1200" kern="1200">
                          <a:solidFill>
                            <a:schemeClr val="dk1"/>
                          </a:solidFill>
                          <a:latin typeface="+mn-lt"/>
                          <a:ea typeface="+mn-ea"/>
                          <a:cs typeface="+mn-cs"/>
                        </a:rPr>
                        <a:t>4.1.f</a:t>
                      </a:r>
                    </a:p>
                  </a:txBody>
                  <a:tcPr/>
                </a:tc>
                <a:tc>
                  <a:txBody>
                    <a:bodyPr/>
                    <a:lstStyle/>
                    <a:p>
                      <a:pPr marL="0" algn="l" defTabSz="914400" rtl="0" eaLnBrk="1" latinLnBrk="0" hangingPunct="1"/>
                      <a:r>
                        <a:rPr lang="sv-SE" sz="1200" kern="1200">
                          <a:solidFill>
                            <a:schemeClr val="dk1"/>
                          </a:solidFill>
                          <a:latin typeface="+mn-lt"/>
                          <a:ea typeface="+mn-ea"/>
                          <a:cs typeface="+mn-cs"/>
                        </a:rPr>
                        <a:t>11.6</a:t>
                      </a:r>
                    </a:p>
                  </a:txBody>
                  <a:tcPr/>
                </a:tc>
                <a:tc>
                  <a:txBody>
                    <a:bodyPr/>
                    <a:lstStyle/>
                    <a:p>
                      <a:pPr marL="0" algn="l" defTabSz="914400" rtl="0" eaLnBrk="1" latinLnBrk="0" hangingPunct="1"/>
                      <a:r>
                        <a:rPr lang="sv-SE" sz="1200" kern="1200">
                          <a:solidFill>
                            <a:schemeClr val="dk1"/>
                          </a:solidFill>
                          <a:latin typeface="+mn-lt"/>
                          <a:ea typeface="+mn-ea"/>
                          <a:cs typeface="+mn-cs"/>
                        </a:rPr>
                        <a:t>15</a:t>
                      </a:r>
                    </a:p>
                  </a:txBody>
                  <a:tcPr/>
                </a:tc>
                <a:tc>
                  <a:txBody>
                    <a:bodyPr/>
                    <a:lstStyle/>
                    <a:p>
                      <a:pPr marL="0" algn="l" defTabSz="914400" rtl="0" eaLnBrk="1" latinLnBrk="0" hangingPunct="1"/>
                      <a:r>
                        <a:rPr lang="sv-SE" sz="1200" kern="1200" err="1">
                          <a:solidFill>
                            <a:schemeClr val="dk1"/>
                          </a:solidFill>
                          <a:latin typeface="+mn-lt"/>
                          <a:ea typeface="+mn-ea"/>
                          <a:cs typeface="+mn-cs"/>
                        </a:rPr>
                        <a:t>Expected</a:t>
                      </a:r>
                      <a:r>
                        <a:rPr lang="sv-SE" sz="1200" kern="1200">
                          <a:solidFill>
                            <a:schemeClr val="dk1"/>
                          </a:solidFill>
                          <a:latin typeface="+mn-lt"/>
                          <a:ea typeface="+mn-ea"/>
                          <a:cs typeface="+mn-cs"/>
                        </a:rPr>
                        <a:t> </a:t>
                      </a:r>
                      <a:r>
                        <a:rPr lang="sv-SE" sz="1200" kern="1200" err="1">
                          <a:solidFill>
                            <a:schemeClr val="dk1"/>
                          </a:solidFill>
                          <a:latin typeface="+mn-lt"/>
                          <a:ea typeface="+mn-ea"/>
                          <a:cs typeface="+mn-cs"/>
                        </a:rPr>
                        <a:t>contracutal</a:t>
                      </a:r>
                      <a:r>
                        <a:rPr lang="sv-SE" sz="1200" kern="1200">
                          <a:solidFill>
                            <a:schemeClr val="dk1"/>
                          </a:solidFill>
                          <a:latin typeface="+mn-lt"/>
                          <a:ea typeface="+mn-ea"/>
                          <a:cs typeface="+mn-cs"/>
                        </a:rPr>
                        <a:t> </a:t>
                      </a:r>
                      <a:r>
                        <a:rPr lang="sv-SE" sz="1200" kern="1200" err="1">
                          <a:solidFill>
                            <a:schemeClr val="dk1"/>
                          </a:solidFill>
                          <a:latin typeface="+mn-lt"/>
                          <a:ea typeface="+mn-ea"/>
                          <a:cs typeface="+mn-cs"/>
                        </a:rPr>
                        <a:t>means</a:t>
                      </a:r>
                      <a:r>
                        <a:rPr lang="sv-SE" sz="1200" kern="1200">
                          <a:solidFill>
                            <a:schemeClr val="dk1"/>
                          </a:solidFill>
                          <a:latin typeface="+mn-lt"/>
                          <a:ea typeface="+mn-ea"/>
                          <a:cs typeface="+mn-cs"/>
                        </a:rPr>
                        <a:t> to access </a:t>
                      </a:r>
                      <a:r>
                        <a:rPr lang="sv-SE" sz="1200" kern="1200" err="1">
                          <a:solidFill>
                            <a:schemeClr val="dk1"/>
                          </a:solidFill>
                          <a:latin typeface="+mn-lt"/>
                          <a:ea typeface="+mn-ea"/>
                          <a:cs typeface="+mn-cs"/>
                        </a:rPr>
                        <a:t>flexibility</a:t>
                      </a:r>
                      <a:endParaRPr lang="sv-SE" sz="1200" kern="1200">
                        <a:solidFill>
                          <a:schemeClr val="dk1"/>
                        </a:solidFill>
                        <a:latin typeface="+mn-lt"/>
                        <a:ea typeface="+mn-ea"/>
                        <a:cs typeface="+mn-cs"/>
                      </a:endParaRPr>
                    </a:p>
                  </a:txBody>
                  <a:tcPr/>
                </a:tc>
                <a:tc>
                  <a:txBody>
                    <a:bodyPr/>
                    <a:lstStyle/>
                    <a:p>
                      <a:pPr marL="285750" indent="-285750" algn="l" defTabSz="914400" rtl="0" eaLnBrk="1" latinLnBrk="0" hangingPunct="1">
                        <a:buFont typeface="Arial" panose="020B0604020202020204" pitchFamily="34" charset="0"/>
                        <a:buChar char="•"/>
                      </a:pPr>
                      <a:r>
                        <a:rPr lang="sv-SE" sz="1200" kern="1200">
                          <a:solidFill>
                            <a:schemeClr val="dk1"/>
                          </a:solidFill>
                          <a:latin typeface="+mn-lt"/>
                          <a:ea typeface="+mn-ea"/>
                          <a:cs typeface="+mn-cs"/>
                        </a:rPr>
                        <a:t>Denna data samlas inte in vid sammanställning av data till den första FNA-rapporten. Anledningen är att det fortfarande finns otydligheter i regelverket, vilket gör att denna information inte bedöms meningsfull att lämna i en svensk kontext.</a:t>
                      </a:r>
                    </a:p>
                  </a:txBody>
                  <a:tcPr>
                    <a:solidFill>
                      <a:schemeClr val="accent6">
                        <a:lumMod val="20000"/>
                        <a:lumOff val="80000"/>
                      </a:schemeClr>
                    </a:solidFill>
                  </a:tcPr>
                </a:tc>
                <a:extLst>
                  <a:ext uri="{0D108BD9-81ED-4DB2-BD59-A6C34878D82A}">
                    <a16:rowId xmlns:a16="http://schemas.microsoft.com/office/drawing/2014/main" val="1063932959"/>
                  </a:ext>
                </a:extLst>
              </a:tr>
              <a:tr h="370840">
                <a:tc>
                  <a:txBody>
                    <a:bodyPr/>
                    <a:lstStyle/>
                    <a:p>
                      <a:pPr marL="0" algn="l" defTabSz="914400" rtl="0" eaLnBrk="1" latinLnBrk="0" hangingPunct="1"/>
                      <a:endParaRPr lang="sv-SE" sz="1200" kern="1200">
                        <a:solidFill>
                          <a:schemeClr val="dk1"/>
                        </a:solidFill>
                        <a:latin typeface="+mn-lt"/>
                        <a:ea typeface="+mn-ea"/>
                        <a:cs typeface="+mn-cs"/>
                      </a:endParaRPr>
                    </a:p>
                  </a:txBody>
                  <a:tcPr/>
                </a:tc>
                <a:tc>
                  <a:txBody>
                    <a:bodyPr/>
                    <a:lstStyle/>
                    <a:p>
                      <a:pPr marL="0" algn="l" defTabSz="914400" rtl="0" eaLnBrk="1" latinLnBrk="0" hangingPunct="1"/>
                      <a:endParaRPr lang="sv-SE" sz="1200" kern="120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dk1"/>
                          </a:solidFill>
                          <a:latin typeface="+mn-lt"/>
                          <a:ea typeface="+mn-ea"/>
                          <a:cs typeface="+mn-cs"/>
                        </a:rPr>
                        <a:t>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dk1"/>
                          </a:solidFill>
                          <a:latin typeface="+mn-lt"/>
                          <a:ea typeface="+mn-ea"/>
                          <a:cs typeface="+mn-cs"/>
                        </a:rPr>
                        <a:t>Reasoning to </a:t>
                      </a:r>
                      <a:r>
                        <a:rPr lang="sv-SE" sz="1200" kern="1200" err="1">
                          <a:solidFill>
                            <a:schemeClr val="dk1"/>
                          </a:solidFill>
                          <a:latin typeface="+mn-lt"/>
                          <a:ea typeface="+mn-ea"/>
                          <a:cs typeface="+mn-cs"/>
                        </a:rPr>
                        <a:t>define</a:t>
                      </a:r>
                      <a:r>
                        <a:rPr lang="sv-SE" sz="1200" kern="1200">
                          <a:solidFill>
                            <a:schemeClr val="dk1"/>
                          </a:solidFill>
                          <a:latin typeface="+mn-lt"/>
                          <a:ea typeface="+mn-ea"/>
                          <a:cs typeface="+mn-cs"/>
                        </a:rPr>
                        <a:t> the representative </a:t>
                      </a:r>
                      <a:r>
                        <a:rPr lang="sv-SE" sz="1200" kern="1200" err="1">
                          <a:solidFill>
                            <a:schemeClr val="dk1"/>
                          </a:solidFill>
                          <a:latin typeface="+mn-lt"/>
                          <a:ea typeface="+mn-ea"/>
                          <a:cs typeface="+mn-cs"/>
                        </a:rPr>
                        <a:t>day</a:t>
                      </a:r>
                      <a:endParaRPr lang="sv-SE" sz="1200" kern="1200">
                        <a:solidFill>
                          <a:schemeClr val="dk1"/>
                        </a:solidFill>
                        <a:latin typeface="+mn-lt"/>
                        <a:ea typeface="+mn-ea"/>
                        <a:cs typeface="+mn-cs"/>
                      </a:endParaRPr>
                    </a:p>
                  </a:txBody>
                  <a:tcPr/>
                </a:tc>
                <a:tc>
                  <a:txBody>
                    <a:bodyPr/>
                    <a:lstStyle/>
                    <a:p>
                      <a:pPr marL="285750" indent="-285750" algn="l" defTabSz="914400" rtl="0" eaLnBrk="1" latinLnBrk="0" hangingPunct="1">
                        <a:buFont typeface="Arial" panose="020B0604020202020204" pitchFamily="34" charset="0"/>
                        <a:buChar char="•"/>
                      </a:pPr>
                      <a:r>
                        <a:rPr lang="sv-SE" sz="1200" kern="1200">
                          <a:solidFill>
                            <a:schemeClr val="dk1"/>
                          </a:solidFill>
                          <a:latin typeface="+mn-lt"/>
                          <a:ea typeface="+mn-ea"/>
                          <a:cs typeface="+mn-cs"/>
                        </a:rPr>
                        <a:t>bedöms som värdefull information då den ger </a:t>
                      </a:r>
                      <a:r>
                        <a:rPr lang="sv-SE" sz="1200" kern="1200" err="1">
                          <a:solidFill>
                            <a:schemeClr val="dk1"/>
                          </a:solidFill>
                          <a:latin typeface="+mn-lt"/>
                          <a:ea typeface="+mn-ea"/>
                          <a:cs typeface="+mn-cs"/>
                        </a:rPr>
                        <a:t>datan</a:t>
                      </a:r>
                      <a:r>
                        <a:rPr lang="sv-SE" sz="1200" kern="1200">
                          <a:solidFill>
                            <a:schemeClr val="dk1"/>
                          </a:solidFill>
                          <a:latin typeface="+mn-lt"/>
                          <a:ea typeface="+mn-ea"/>
                          <a:cs typeface="+mn-cs"/>
                        </a:rPr>
                        <a:t> ett större värde, även om detta inte är ett minimikrav enligt FNA-metoden.</a:t>
                      </a:r>
                    </a:p>
                  </a:txBody>
                  <a:tcPr>
                    <a:solidFill>
                      <a:schemeClr val="accent6">
                        <a:lumMod val="20000"/>
                        <a:lumOff val="80000"/>
                      </a:schemeClr>
                    </a:solidFill>
                  </a:tcPr>
                </a:tc>
                <a:extLst>
                  <a:ext uri="{0D108BD9-81ED-4DB2-BD59-A6C34878D82A}">
                    <a16:rowId xmlns:a16="http://schemas.microsoft.com/office/drawing/2014/main" val="1932915036"/>
                  </a:ext>
                </a:extLst>
              </a:tr>
            </a:tbl>
          </a:graphicData>
        </a:graphic>
      </p:graphicFrame>
      <p:sp>
        <p:nvSpPr>
          <p:cNvPr id="3" name="Rektangel 2">
            <a:extLst>
              <a:ext uri="{FF2B5EF4-FFF2-40B4-BE49-F238E27FC236}">
                <a16:creationId xmlns:a16="http://schemas.microsoft.com/office/drawing/2014/main" id="{14811000-5E3A-4E76-8813-3D561AD2823D}"/>
              </a:ext>
            </a:extLst>
          </p:cNvPr>
          <p:cNvSpPr/>
          <p:nvPr/>
        </p:nvSpPr>
        <p:spPr>
          <a:xfrm>
            <a:off x="8655421" y="6259266"/>
            <a:ext cx="3321424" cy="25519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a:solidFill>
                  <a:schemeClr val="tx1"/>
                </a:solidFill>
              </a:rPr>
              <a:t>Ansats till överenskommelse ej klar/ arbete pågår</a:t>
            </a:r>
          </a:p>
        </p:txBody>
      </p:sp>
      <p:sp>
        <p:nvSpPr>
          <p:cNvPr id="4" name="Rektangel 3">
            <a:extLst>
              <a:ext uri="{FF2B5EF4-FFF2-40B4-BE49-F238E27FC236}">
                <a16:creationId xmlns:a16="http://schemas.microsoft.com/office/drawing/2014/main" id="{CE254B30-57A9-4159-AC77-7384933F63C8}"/>
              </a:ext>
            </a:extLst>
          </p:cNvPr>
          <p:cNvSpPr/>
          <p:nvPr/>
        </p:nvSpPr>
        <p:spPr>
          <a:xfrm>
            <a:off x="8655421" y="6538157"/>
            <a:ext cx="3321424" cy="2551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a:solidFill>
                  <a:schemeClr val="tx1"/>
                </a:solidFill>
              </a:rPr>
              <a:t>Ansats till överenskommelse klar</a:t>
            </a:r>
          </a:p>
        </p:txBody>
      </p:sp>
    </p:spTree>
    <p:extLst>
      <p:ext uri="{BB962C8B-B14F-4D97-AF65-F5344CB8AC3E}">
        <p14:creationId xmlns:p14="http://schemas.microsoft.com/office/powerpoint/2010/main" val="3825198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2">
            <a:extLst>
              <a:ext uri="{FF2B5EF4-FFF2-40B4-BE49-F238E27FC236}">
                <a16:creationId xmlns:a16="http://schemas.microsoft.com/office/drawing/2014/main" id="{EAAC1F91-88BE-4462-815F-DD0C4DB00246}"/>
              </a:ext>
            </a:extLst>
          </p:cNvPr>
          <p:cNvGraphicFramePr>
            <a:graphicFrameLocks noGrp="1"/>
          </p:cNvGraphicFramePr>
          <p:nvPr/>
        </p:nvGraphicFramePr>
        <p:xfrm>
          <a:off x="174171" y="59870"/>
          <a:ext cx="11811001" cy="4683760"/>
        </p:xfrm>
        <a:graphic>
          <a:graphicData uri="http://schemas.openxmlformats.org/drawingml/2006/table">
            <a:tbl>
              <a:tblPr firstRow="1">
                <a:tableStyleId>{F5AB1C69-6EDB-4FF4-983F-18BD219EF322}</a:tableStyleId>
              </a:tblPr>
              <a:tblGrid>
                <a:gridCol w="911847">
                  <a:extLst>
                    <a:ext uri="{9D8B030D-6E8A-4147-A177-3AD203B41FA5}">
                      <a16:colId xmlns:a16="http://schemas.microsoft.com/office/drawing/2014/main" val="1038773851"/>
                    </a:ext>
                  </a:extLst>
                </a:gridCol>
                <a:gridCol w="886040">
                  <a:extLst>
                    <a:ext uri="{9D8B030D-6E8A-4147-A177-3AD203B41FA5}">
                      <a16:colId xmlns:a16="http://schemas.microsoft.com/office/drawing/2014/main" val="2538865099"/>
                    </a:ext>
                  </a:extLst>
                </a:gridCol>
                <a:gridCol w="798036">
                  <a:extLst>
                    <a:ext uri="{9D8B030D-6E8A-4147-A177-3AD203B41FA5}">
                      <a16:colId xmlns:a16="http://schemas.microsoft.com/office/drawing/2014/main" val="677542373"/>
                    </a:ext>
                  </a:extLst>
                </a:gridCol>
                <a:gridCol w="3657600">
                  <a:extLst>
                    <a:ext uri="{9D8B030D-6E8A-4147-A177-3AD203B41FA5}">
                      <a16:colId xmlns:a16="http://schemas.microsoft.com/office/drawing/2014/main" val="4013909444"/>
                    </a:ext>
                  </a:extLst>
                </a:gridCol>
                <a:gridCol w="5557478">
                  <a:extLst>
                    <a:ext uri="{9D8B030D-6E8A-4147-A177-3AD203B41FA5}">
                      <a16:colId xmlns:a16="http://schemas.microsoft.com/office/drawing/2014/main" val="2667611760"/>
                    </a:ext>
                  </a:extLst>
                </a:gridCol>
              </a:tblGrid>
              <a:tr h="370840">
                <a:tc>
                  <a:txBody>
                    <a:bodyPr/>
                    <a:lstStyle/>
                    <a:p>
                      <a:r>
                        <a:rPr lang="sv-SE" sz="1200"/>
                        <a:t>Krav på överens</a:t>
                      </a:r>
                    </a:p>
                  </a:txBody>
                  <a:tcPr/>
                </a:tc>
                <a:tc>
                  <a:txBody>
                    <a:bodyPr/>
                    <a:lstStyle/>
                    <a:p>
                      <a:r>
                        <a:rPr lang="sv-SE" sz="1200"/>
                        <a:t>Krav i artikel</a:t>
                      </a:r>
                    </a:p>
                  </a:txBody>
                  <a:tcPr/>
                </a:tc>
                <a:tc>
                  <a:txBody>
                    <a:bodyPr/>
                    <a:lstStyle/>
                    <a:p>
                      <a:r>
                        <a:rPr lang="sv-SE" sz="1200"/>
                        <a:t>Table</a:t>
                      </a:r>
                    </a:p>
                  </a:txBody>
                  <a:tcPr/>
                </a:tc>
                <a:tc>
                  <a:txBody>
                    <a:bodyPr/>
                    <a:lstStyle/>
                    <a:p>
                      <a:r>
                        <a:rPr lang="sv-SE" sz="1200"/>
                        <a:t>Sakfråga</a:t>
                      </a:r>
                    </a:p>
                  </a:txBody>
                  <a:tcPr/>
                </a:tc>
                <a:tc>
                  <a:txBody>
                    <a:bodyPr/>
                    <a:lstStyle/>
                    <a:p>
                      <a:r>
                        <a:rPr lang="sv-SE" sz="1200"/>
                        <a:t>Ansats till överenskommelse</a:t>
                      </a:r>
                    </a:p>
                  </a:txBody>
                  <a:tcPr/>
                </a:tc>
                <a:extLst>
                  <a:ext uri="{0D108BD9-81ED-4DB2-BD59-A6C34878D82A}">
                    <a16:rowId xmlns:a16="http://schemas.microsoft.com/office/drawing/2014/main" val="2262474591"/>
                  </a:ext>
                </a:extLst>
              </a:tr>
              <a:tr h="370840">
                <a:tc>
                  <a:txBody>
                    <a:bodyPr/>
                    <a:lstStyle/>
                    <a:p>
                      <a:endParaRPr lang="sv-SE" sz="1200"/>
                    </a:p>
                  </a:txBody>
                  <a:tcPr/>
                </a:tc>
                <a:tc>
                  <a:txBody>
                    <a:bodyPr/>
                    <a:lstStyle/>
                    <a:p>
                      <a:endParaRPr lang="sv-SE" sz="12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i="0" kern="120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i="0" kern="1200">
                        <a:solidFill>
                          <a:schemeClr val="dk1"/>
                        </a:solidFill>
                        <a:latin typeface="+mn-lt"/>
                        <a:ea typeface="+mn-ea"/>
                        <a:cs typeface="+mn-cs"/>
                      </a:endParaRPr>
                    </a:p>
                  </a:txBody>
                  <a:tcPr/>
                </a:tc>
                <a:tc>
                  <a:txBody>
                    <a:bodyPr/>
                    <a:lstStyle/>
                    <a:p>
                      <a:pPr marL="285750" indent="-285750" algn="l" defTabSz="914400" rtl="0" eaLnBrk="1" latinLnBrk="0" hangingPunct="1">
                        <a:buFont typeface="Arial" panose="020B0604020202020204" pitchFamily="34" charset="0"/>
                        <a:buChar char="•"/>
                      </a:pPr>
                      <a:endParaRPr lang="sv-SE" sz="1200" kern="1200">
                        <a:solidFill>
                          <a:schemeClr val="dk1"/>
                        </a:solidFill>
                        <a:latin typeface="+mn-lt"/>
                        <a:ea typeface="+mn-ea"/>
                        <a:cs typeface="+mn-cs"/>
                      </a:endParaRPr>
                    </a:p>
                  </a:txBody>
                  <a:tcPr/>
                </a:tc>
                <a:extLst>
                  <a:ext uri="{0D108BD9-81ED-4DB2-BD59-A6C34878D82A}">
                    <a16:rowId xmlns:a16="http://schemas.microsoft.com/office/drawing/2014/main" val="2770838864"/>
                  </a:ext>
                </a:extLst>
              </a:tr>
              <a:tr h="370840">
                <a:tc>
                  <a:txBody>
                    <a:bodyPr/>
                    <a:lstStyle/>
                    <a:p>
                      <a:r>
                        <a:rPr lang="sv-SE" sz="1200"/>
                        <a:t>4.1.f</a:t>
                      </a:r>
                    </a:p>
                  </a:txBody>
                  <a:tcPr/>
                </a:tc>
                <a:tc>
                  <a:txBody>
                    <a:bodyPr/>
                    <a:lstStyle/>
                    <a:p>
                      <a:r>
                        <a:rPr lang="sv-SE" sz="1200"/>
                        <a:t>11</a:t>
                      </a:r>
                    </a:p>
                  </a:txBody>
                  <a:tcPr/>
                </a:tc>
                <a:tc>
                  <a:txBody>
                    <a:bodyPr/>
                    <a:lstStyle/>
                    <a:p>
                      <a:r>
                        <a:rPr lang="sv-SE" sz="1200"/>
                        <a:t>15</a:t>
                      </a:r>
                      <a:endParaRPr lang="sv-SE" sz="1200" i="0"/>
                    </a:p>
                  </a:txBody>
                  <a:tcPr/>
                </a:tc>
                <a:tc>
                  <a:txBody>
                    <a:bodyPr/>
                    <a:lstStyle/>
                    <a:p>
                      <a:r>
                        <a:rPr lang="sv-SE" sz="1200"/>
                        <a:t>The reasoning for the </a:t>
                      </a:r>
                      <a:r>
                        <a:rPr lang="sv-SE" sz="1200" err="1"/>
                        <a:t>flexibility</a:t>
                      </a:r>
                      <a:r>
                        <a:rPr lang="sv-SE" sz="1200"/>
                        <a:t> </a:t>
                      </a:r>
                      <a:r>
                        <a:rPr lang="sv-SE" sz="1200" err="1"/>
                        <a:t>needs</a:t>
                      </a:r>
                      <a:r>
                        <a:rPr lang="sv-SE" sz="1200"/>
                        <a:t> </a:t>
                      </a:r>
                      <a:r>
                        <a:rPr lang="sv-SE" sz="1200" err="1"/>
                        <a:t>reported</a:t>
                      </a:r>
                      <a:r>
                        <a:rPr lang="sv-SE" sz="1200"/>
                        <a:t> in </a:t>
                      </a:r>
                      <a:r>
                        <a:rPr lang="sv-SE" sz="1200" err="1"/>
                        <a:t>accorance</a:t>
                      </a:r>
                      <a:r>
                        <a:rPr lang="sv-SE" sz="1200"/>
                        <a:t> </a:t>
                      </a:r>
                      <a:r>
                        <a:rPr lang="sv-SE" sz="1200" err="1"/>
                        <a:t>with</a:t>
                      </a:r>
                      <a:r>
                        <a:rPr lang="sv-SE" sz="1200"/>
                        <a:t> </a:t>
                      </a:r>
                      <a:r>
                        <a:rPr lang="sv-SE" sz="1200" err="1"/>
                        <a:t>Talbe</a:t>
                      </a:r>
                      <a:r>
                        <a:rPr lang="sv-SE" sz="1200"/>
                        <a:t> 15</a:t>
                      </a:r>
                      <a:endParaRPr lang="sv-SE" sz="1200" i="0"/>
                    </a:p>
                  </a:txBody>
                  <a:tcPr/>
                </a:tc>
                <a:tc>
                  <a:txBody>
                    <a:bodyPr/>
                    <a:lstStyle/>
                    <a:p>
                      <a:pPr marL="285750" indent="-285750" algn="l" defTabSz="914400" rtl="0" eaLnBrk="1" latinLnBrk="0" hangingPunct="1">
                        <a:buFont typeface="Arial" panose="020B0604020202020204" pitchFamily="34" charset="0"/>
                        <a:buChar char="•"/>
                      </a:pPr>
                      <a:r>
                        <a:rPr lang="sv-SE" sz="1200" kern="1200">
                          <a:solidFill>
                            <a:schemeClr val="dk1"/>
                          </a:solidFill>
                        </a:rPr>
                        <a:t>Obligatoriskt att ange reasoning utifrån följande </a:t>
                      </a:r>
                    </a:p>
                    <a:p>
                      <a:pPr marL="742950" lvl="1" indent="-285750" algn="l" defTabSz="914400" rtl="0" eaLnBrk="1" latinLnBrk="0" hangingPunct="1">
                        <a:buFont typeface="Arial" panose="020B0604020202020204" pitchFamily="34" charset="0"/>
                        <a:buChar char="•"/>
                      </a:pPr>
                      <a:r>
                        <a:rPr lang="sv-SE" sz="1200" kern="1200">
                          <a:solidFill>
                            <a:schemeClr val="dk1"/>
                          </a:solidFill>
                        </a:rPr>
                        <a:t>Gemensamt basår används för alla </a:t>
                      </a:r>
                      <a:r>
                        <a:rPr lang="sv-SE" sz="1200" kern="1200" err="1">
                          <a:solidFill>
                            <a:schemeClr val="dk1"/>
                          </a:solidFill>
                        </a:rPr>
                        <a:t>DSO:er</a:t>
                      </a:r>
                      <a:r>
                        <a:rPr lang="sv-SE" sz="1200" kern="1200">
                          <a:solidFill>
                            <a:schemeClr val="dk1"/>
                          </a:solidFill>
                        </a:rPr>
                        <a:t>  - återstår att besluta om det ska vara 2024 eller 2025</a:t>
                      </a:r>
                    </a:p>
                    <a:p>
                      <a:pPr marL="742950" lvl="1" indent="-285750" algn="l" defTabSz="914400" rtl="0" eaLnBrk="1" latinLnBrk="0" hangingPunct="1">
                        <a:buFont typeface="Arial" panose="020B0604020202020204" pitchFamily="34" charset="0"/>
                        <a:buChar char="•"/>
                      </a:pPr>
                      <a:r>
                        <a:rPr lang="sv-SE" sz="1200" kern="1200">
                          <a:solidFill>
                            <a:schemeClr val="dk1"/>
                          </a:solidFill>
                        </a:rPr>
                        <a:t>Ange hur mycket produktion (uppdelat på förnybar och icke förnybar) respektive konsumtion kommer att öka/minska. Anges som ökning (i procent) jämfört med basårets installerade produktion respektive jämfört med basårets uppmätta maxeffekt för konsumtion. </a:t>
                      </a:r>
                    </a:p>
                    <a:p>
                      <a:pPr marL="742950" lvl="1" indent="-285750" algn="l" defTabSz="914400" rtl="0" eaLnBrk="1" latinLnBrk="0" hangingPunct="1">
                        <a:buFont typeface="Arial" panose="020B0604020202020204" pitchFamily="34" charset="0"/>
                        <a:buChar char="•"/>
                      </a:pPr>
                      <a:r>
                        <a:rPr lang="sv-SE" sz="1200" kern="1200">
                          <a:solidFill>
                            <a:schemeClr val="dk1"/>
                          </a:solidFill>
                        </a:rPr>
                        <a:t>Ange om samma scenario som i DNDP används. Om nej – redogör för skäl och källa</a:t>
                      </a:r>
                      <a:endParaRPr lang="sv-SE" sz="1200" kern="1200">
                        <a:solidFill>
                          <a:schemeClr val="dk1"/>
                        </a:solidFill>
                        <a:latin typeface="+mn-lt"/>
                        <a:ea typeface="+mn-ea"/>
                        <a:cs typeface="+mn-cs"/>
                      </a:endParaRPr>
                    </a:p>
                  </a:txBody>
                  <a:tcPr>
                    <a:solidFill>
                      <a:schemeClr val="accent4">
                        <a:lumMod val="20000"/>
                        <a:lumOff val="80000"/>
                      </a:schemeClr>
                    </a:solidFill>
                  </a:tcPr>
                </a:tc>
                <a:extLst>
                  <a:ext uri="{0D108BD9-81ED-4DB2-BD59-A6C34878D82A}">
                    <a16:rowId xmlns:a16="http://schemas.microsoft.com/office/drawing/2014/main" val="117685800"/>
                  </a:ext>
                </a:extLst>
              </a:tr>
              <a:tr h="370840">
                <a:tc>
                  <a:txBody>
                    <a:bodyPr/>
                    <a:lstStyle/>
                    <a:p>
                      <a:endParaRPr lang="sv-SE" sz="1200"/>
                    </a:p>
                  </a:txBody>
                  <a:tcPr/>
                </a:tc>
                <a:tc>
                  <a:txBody>
                    <a:bodyPr/>
                    <a:lstStyle/>
                    <a:p>
                      <a:r>
                        <a:rPr lang="sv-SE" sz="1200"/>
                        <a:t>6.6</a:t>
                      </a:r>
                    </a:p>
                  </a:txBody>
                  <a:tcPr/>
                </a:tc>
                <a:tc>
                  <a:txBody>
                    <a:bodyPr/>
                    <a:lstStyle/>
                    <a:p>
                      <a:pPr marL="0" algn="l" defTabSz="914400" rtl="0" eaLnBrk="1" latinLnBrk="0" hangingPunct="1"/>
                      <a:endParaRPr lang="sv-SE" sz="1200" i="1" kern="1200">
                        <a:solidFill>
                          <a:schemeClr val="dk1"/>
                        </a:solidFill>
                        <a:latin typeface="+mn-lt"/>
                        <a:ea typeface="+mn-ea"/>
                        <a:cs typeface="+mn-cs"/>
                      </a:endParaRPr>
                    </a:p>
                  </a:txBody>
                  <a:tcPr/>
                </a:tc>
                <a:tc>
                  <a:txBody>
                    <a:bodyPr/>
                    <a:lstStyle/>
                    <a:p>
                      <a:pPr marL="0" algn="l" defTabSz="914400" rtl="0" eaLnBrk="1" latinLnBrk="0" hangingPunct="1"/>
                      <a:r>
                        <a:rPr lang="en-US" sz="1200" i="0" kern="1200">
                          <a:solidFill>
                            <a:schemeClr val="dk1"/>
                          </a:solidFill>
                          <a:latin typeface="+mn-lt"/>
                          <a:ea typeface="+mn-ea"/>
                          <a:cs typeface="+mn-cs"/>
                        </a:rPr>
                        <a:t>To provide the data and analysis for the FNA Report, each DSO shall use assumptions, scenarios, methods and data developed in the final version of their latest DNDP and, if relevant, information published in the framework of procurement of local services.</a:t>
                      </a:r>
                      <a:endParaRPr lang="sv-SE" sz="1200" i="0" kern="1200">
                        <a:solidFill>
                          <a:schemeClr val="dk1"/>
                        </a:solidFill>
                        <a:latin typeface="+mn-lt"/>
                        <a:ea typeface="+mn-ea"/>
                        <a:cs typeface="+mn-cs"/>
                      </a:endParaRPr>
                    </a:p>
                  </a:txBody>
                  <a:tcPr/>
                </a:tc>
                <a:tc>
                  <a:txBody>
                    <a:bodyPr/>
                    <a:lstStyle/>
                    <a:p>
                      <a:pPr marL="285750" indent="-285750" algn="l" defTabSz="914400" rtl="0" eaLnBrk="1" latinLnBrk="0" hangingPunct="1">
                        <a:buFont typeface="Arial" panose="020B0604020202020204" pitchFamily="34" charset="0"/>
                        <a:buChar char="•"/>
                      </a:pPr>
                      <a:r>
                        <a:rPr lang="sv-SE" sz="1200" kern="1200">
                          <a:solidFill>
                            <a:schemeClr val="dk1"/>
                          </a:solidFill>
                          <a:latin typeface="+mn-lt"/>
                          <a:ea typeface="+mn-ea"/>
                          <a:cs typeface="+mn-cs"/>
                        </a:rPr>
                        <a:t>Okej att använda information från kommande DNDP (DNDP 2026) istället för information från senaste DNDP (DNDP 2024). I första hand ska DNDP 2026 användas, men DNDP 2024 får användas.</a:t>
                      </a:r>
                    </a:p>
                  </a:txBody>
                  <a:tcPr>
                    <a:solidFill>
                      <a:schemeClr val="accent6">
                        <a:lumMod val="20000"/>
                        <a:lumOff val="80000"/>
                      </a:schemeClr>
                    </a:solidFill>
                  </a:tcPr>
                </a:tc>
                <a:extLst>
                  <a:ext uri="{0D108BD9-81ED-4DB2-BD59-A6C34878D82A}">
                    <a16:rowId xmlns:a16="http://schemas.microsoft.com/office/drawing/2014/main" val="1909709647"/>
                  </a:ext>
                </a:extLst>
              </a:tr>
              <a:tr h="370840">
                <a:tc>
                  <a:txBody>
                    <a:bodyPr/>
                    <a:lstStyle/>
                    <a:p>
                      <a:endParaRPr lang="sv-SE" sz="1200"/>
                    </a:p>
                  </a:txBody>
                  <a:tcPr/>
                </a:tc>
                <a:tc>
                  <a:txBody>
                    <a:bodyPr/>
                    <a:lstStyle/>
                    <a:p>
                      <a:endParaRPr lang="sv-SE" sz="1200"/>
                    </a:p>
                  </a:txBody>
                  <a:tcPr/>
                </a:tc>
                <a:tc>
                  <a:txBody>
                    <a:bodyPr/>
                    <a:lstStyle/>
                    <a:p>
                      <a:endParaRPr lang="sv-SE" sz="1200"/>
                    </a:p>
                  </a:txBody>
                  <a:tcPr/>
                </a:tc>
                <a:tc>
                  <a:txBody>
                    <a:bodyPr/>
                    <a:lstStyle/>
                    <a:p>
                      <a:endParaRPr lang="sv-SE" sz="1200"/>
                    </a:p>
                  </a:txBody>
                  <a:tcPr/>
                </a:tc>
                <a:tc>
                  <a:txBody>
                    <a:bodyPr/>
                    <a:lstStyle/>
                    <a:p>
                      <a:pPr marL="285750" indent="-285750" algn="l" defTabSz="914400" rtl="0" eaLnBrk="1" latinLnBrk="0" hangingPunct="1">
                        <a:buFont typeface="Arial" panose="020B0604020202020204" pitchFamily="34" charset="0"/>
                        <a:buChar char="•"/>
                      </a:pPr>
                      <a:endParaRPr lang="sv-SE" sz="1200" kern="1200">
                        <a:solidFill>
                          <a:schemeClr val="dk1"/>
                        </a:solidFill>
                        <a:latin typeface="+mn-lt"/>
                        <a:ea typeface="+mn-ea"/>
                        <a:cs typeface="+mn-cs"/>
                      </a:endParaRPr>
                    </a:p>
                  </a:txBody>
                  <a:tcPr/>
                </a:tc>
                <a:extLst>
                  <a:ext uri="{0D108BD9-81ED-4DB2-BD59-A6C34878D82A}">
                    <a16:rowId xmlns:a16="http://schemas.microsoft.com/office/drawing/2014/main" val="3775743601"/>
                  </a:ext>
                </a:extLst>
              </a:tr>
              <a:tr h="370840">
                <a:tc>
                  <a:txBody>
                    <a:bodyPr/>
                    <a:lstStyle/>
                    <a:p>
                      <a:endParaRPr lang="sv-SE" sz="1200"/>
                    </a:p>
                  </a:txBody>
                  <a:tcPr/>
                </a:tc>
                <a:tc>
                  <a:txBody>
                    <a:bodyPr/>
                    <a:lstStyle/>
                    <a:p>
                      <a:endParaRPr lang="sv-SE" sz="1200"/>
                    </a:p>
                  </a:txBody>
                  <a:tcPr/>
                </a:tc>
                <a:tc>
                  <a:txBody>
                    <a:bodyPr/>
                    <a:lstStyle/>
                    <a:p>
                      <a:endParaRPr lang="sv-SE" sz="1200"/>
                    </a:p>
                  </a:txBody>
                  <a:tcPr/>
                </a:tc>
                <a:tc>
                  <a:txBody>
                    <a:bodyPr/>
                    <a:lstStyle/>
                    <a:p>
                      <a:endParaRPr lang="sv-SE" sz="1200"/>
                    </a:p>
                  </a:txBody>
                  <a:tcPr/>
                </a:tc>
                <a:tc>
                  <a:txBody>
                    <a:bodyPr/>
                    <a:lstStyle/>
                    <a:p>
                      <a:pPr marL="285750" indent="-285750" algn="l" defTabSz="914400" rtl="0" eaLnBrk="1" latinLnBrk="0" hangingPunct="1">
                        <a:buFont typeface="Arial" panose="020B0604020202020204" pitchFamily="34" charset="0"/>
                        <a:buChar char="•"/>
                      </a:pPr>
                      <a:endParaRPr lang="sv-SE" sz="1200" kern="1200">
                        <a:solidFill>
                          <a:schemeClr val="dk1"/>
                        </a:solidFill>
                        <a:latin typeface="+mn-lt"/>
                        <a:ea typeface="+mn-ea"/>
                        <a:cs typeface="+mn-cs"/>
                      </a:endParaRPr>
                    </a:p>
                  </a:txBody>
                  <a:tcPr/>
                </a:tc>
                <a:extLst>
                  <a:ext uri="{0D108BD9-81ED-4DB2-BD59-A6C34878D82A}">
                    <a16:rowId xmlns:a16="http://schemas.microsoft.com/office/drawing/2014/main" val="3394223804"/>
                  </a:ext>
                </a:extLst>
              </a:tr>
              <a:tr h="370840">
                <a:tc>
                  <a:txBody>
                    <a:bodyPr/>
                    <a:lstStyle/>
                    <a:p>
                      <a:endParaRPr lang="sv-SE" sz="1200"/>
                    </a:p>
                  </a:txBody>
                  <a:tcPr/>
                </a:tc>
                <a:tc>
                  <a:txBody>
                    <a:bodyPr/>
                    <a:lstStyle/>
                    <a:p>
                      <a:endParaRPr lang="sv-SE" sz="1200"/>
                    </a:p>
                  </a:txBody>
                  <a:tcPr/>
                </a:tc>
                <a:tc>
                  <a:txBody>
                    <a:bodyPr/>
                    <a:lstStyle/>
                    <a:p>
                      <a:endParaRPr lang="sv-SE" sz="1200"/>
                    </a:p>
                  </a:txBody>
                  <a:tcPr/>
                </a:tc>
                <a:tc>
                  <a:txBody>
                    <a:bodyPr/>
                    <a:lstStyle/>
                    <a:p>
                      <a:endParaRPr lang="sv-SE" sz="1200"/>
                    </a:p>
                  </a:txBody>
                  <a:tcPr/>
                </a:tc>
                <a:tc>
                  <a:txBody>
                    <a:bodyPr/>
                    <a:lstStyle/>
                    <a:p>
                      <a:pPr marL="285750" indent="-285750" algn="l" defTabSz="914400" rtl="0" eaLnBrk="1" latinLnBrk="0" hangingPunct="1">
                        <a:buFont typeface="Arial" panose="020B0604020202020204" pitchFamily="34" charset="0"/>
                        <a:buChar char="•"/>
                      </a:pPr>
                      <a:endParaRPr lang="sv-SE" sz="1200" kern="1200">
                        <a:solidFill>
                          <a:schemeClr val="dk1"/>
                        </a:solidFill>
                        <a:latin typeface="+mn-lt"/>
                        <a:ea typeface="+mn-ea"/>
                        <a:cs typeface="+mn-cs"/>
                      </a:endParaRPr>
                    </a:p>
                  </a:txBody>
                  <a:tcPr/>
                </a:tc>
                <a:extLst>
                  <a:ext uri="{0D108BD9-81ED-4DB2-BD59-A6C34878D82A}">
                    <a16:rowId xmlns:a16="http://schemas.microsoft.com/office/drawing/2014/main" val="237487820"/>
                  </a:ext>
                </a:extLst>
              </a:tr>
            </a:tbl>
          </a:graphicData>
        </a:graphic>
      </p:graphicFrame>
      <p:sp>
        <p:nvSpPr>
          <p:cNvPr id="3" name="Rektangel 2">
            <a:extLst>
              <a:ext uri="{FF2B5EF4-FFF2-40B4-BE49-F238E27FC236}">
                <a16:creationId xmlns:a16="http://schemas.microsoft.com/office/drawing/2014/main" id="{30256600-1D46-48B4-9425-6687C4C7A95A}"/>
              </a:ext>
            </a:extLst>
          </p:cNvPr>
          <p:cNvSpPr/>
          <p:nvPr/>
        </p:nvSpPr>
        <p:spPr>
          <a:xfrm>
            <a:off x="8655421" y="6259266"/>
            <a:ext cx="3321424" cy="25519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a:solidFill>
                  <a:schemeClr val="tx1"/>
                </a:solidFill>
              </a:rPr>
              <a:t>Ansats till överenskommelse ej klar/ arbete pågår</a:t>
            </a:r>
          </a:p>
        </p:txBody>
      </p:sp>
      <p:sp>
        <p:nvSpPr>
          <p:cNvPr id="4" name="Rektangel 3">
            <a:extLst>
              <a:ext uri="{FF2B5EF4-FFF2-40B4-BE49-F238E27FC236}">
                <a16:creationId xmlns:a16="http://schemas.microsoft.com/office/drawing/2014/main" id="{6CA73ED6-D7AD-4CCD-9D52-8E5CDA6D20D8}"/>
              </a:ext>
            </a:extLst>
          </p:cNvPr>
          <p:cNvSpPr/>
          <p:nvPr/>
        </p:nvSpPr>
        <p:spPr>
          <a:xfrm>
            <a:off x="8655421" y="6538157"/>
            <a:ext cx="3321424" cy="2551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a:solidFill>
                  <a:schemeClr val="tx1"/>
                </a:solidFill>
              </a:rPr>
              <a:t>Ansats till överenskommelse klar</a:t>
            </a:r>
          </a:p>
        </p:txBody>
      </p:sp>
    </p:spTree>
    <p:extLst>
      <p:ext uri="{BB962C8B-B14F-4D97-AF65-F5344CB8AC3E}">
        <p14:creationId xmlns:p14="http://schemas.microsoft.com/office/powerpoint/2010/main" val="3304890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9CA95-5D36-6A02-49E0-831C1B0D1BD9}"/>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6AD91CF0-DAC4-C314-0BC6-D97599F9F791}"/>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B3FD5DE7-9E16-1E81-2598-5ECF11126ABA}"/>
              </a:ext>
            </a:extLst>
          </p:cNvPr>
          <p:cNvSpPr>
            <a:spLocks noGrp="1"/>
          </p:cNvSpPr>
          <p:nvPr>
            <p:ph type="ctrTitle"/>
          </p:nvPr>
        </p:nvSpPr>
        <p:spPr>
          <a:xfrm>
            <a:off x="238126" y="838200"/>
            <a:ext cx="5943600" cy="2706436"/>
          </a:xfrm>
        </p:spPr>
        <p:txBody>
          <a:bodyPr/>
          <a:lstStyle/>
          <a:p>
            <a:br>
              <a:rPr lang="en-GB" sz="6600">
                <a:ea typeface="Calibri Light"/>
                <a:cs typeface="Calibri Light"/>
              </a:rPr>
            </a:br>
            <a:r>
              <a:rPr lang="en-GB" sz="6600" err="1">
                <a:solidFill>
                  <a:schemeClr val="accent1"/>
                </a:solidFill>
                <a:ea typeface="Calibri Light"/>
                <a:cs typeface="Calibri Light"/>
              </a:rPr>
              <a:t>Tidsplanen</a:t>
            </a:r>
            <a:r>
              <a:rPr lang="en-GB" sz="6600">
                <a:solidFill>
                  <a:schemeClr val="accent1"/>
                </a:solidFill>
                <a:ea typeface="Calibri Light"/>
                <a:cs typeface="Calibri Light"/>
              </a:rPr>
              <a:t> för </a:t>
            </a:r>
            <a:r>
              <a:rPr lang="en-GB" sz="6600" err="1">
                <a:solidFill>
                  <a:schemeClr val="accent1"/>
                </a:solidFill>
                <a:ea typeface="Calibri Light"/>
                <a:cs typeface="Calibri Light"/>
              </a:rPr>
              <a:t>att</a:t>
            </a:r>
            <a:r>
              <a:rPr lang="en-GB" sz="6600">
                <a:solidFill>
                  <a:schemeClr val="accent1"/>
                </a:solidFill>
                <a:ea typeface="Calibri Light"/>
                <a:cs typeface="Calibri Light"/>
              </a:rPr>
              <a:t> </a:t>
            </a:r>
            <a:r>
              <a:rPr lang="en-GB" sz="6600" err="1">
                <a:solidFill>
                  <a:schemeClr val="accent1"/>
                </a:solidFill>
                <a:ea typeface="Calibri Light"/>
                <a:cs typeface="Calibri Light"/>
              </a:rPr>
              <a:t>leverera</a:t>
            </a:r>
            <a:r>
              <a:rPr lang="en-GB" sz="6600">
                <a:solidFill>
                  <a:schemeClr val="accent1"/>
                </a:solidFill>
                <a:ea typeface="Calibri Light"/>
                <a:cs typeface="Calibri Light"/>
              </a:rPr>
              <a:t> data</a:t>
            </a:r>
            <a:endParaRPr lang="en-GB" sz="6600" noProof="0">
              <a:solidFill>
                <a:schemeClr val="accent1"/>
              </a:solidFill>
              <a:cs typeface="Calibri Light" panose="020F0302020204030204" pitchFamily="34" charset="0"/>
            </a:endParaRPr>
          </a:p>
        </p:txBody>
      </p:sp>
    </p:spTree>
    <p:extLst>
      <p:ext uri="{BB962C8B-B14F-4D97-AF65-F5344CB8AC3E}">
        <p14:creationId xmlns:p14="http://schemas.microsoft.com/office/powerpoint/2010/main" val="2664760606"/>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1D396-7AD5-C825-8EE6-976EDAA6841F}"/>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B1815002-C458-1509-1B3D-6F498E40A33A}"/>
              </a:ext>
            </a:extLst>
          </p:cNvPr>
          <p:cNvSpPr>
            <a:spLocks noGrp="1"/>
          </p:cNvSpPr>
          <p:nvPr>
            <p:ph type="title"/>
          </p:nvPr>
        </p:nvSpPr>
        <p:spPr>
          <a:xfrm>
            <a:off x="371475" y="141288"/>
            <a:ext cx="8677275" cy="981075"/>
          </a:xfrm>
        </p:spPr>
        <p:txBody>
          <a:bodyPr/>
          <a:lstStyle/>
          <a:p>
            <a:pPr>
              <a:lnSpc>
                <a:spcPct val="90000"/>
              </a:lnSpc>
              <a:spcBef>
                <a:spcPts val="1200"/>
              </a:spcBef>
            </a:pPr>
            <a:br>
              <a:rPr lang="sv-SE">
                <a:solidFill>
                  <a:schemeClr val="accent1"/>
                </a:solidFill>
              </a:rPr>
            </a:br>
            <a:br>
              <a:rPr lang="sv-SE"/>
            </a:br>
            <a:r>
              <a:rPr lang="sv-SE">
                <a:solidFill>
                  <a:schemeClr val="accent1"/>
                </a:solidFill>
              </a:rPr>
              <a:t>Input DSO om tidsplanen</a:t>
            </a:r>
            <a:endParaRPr lang="en-US">
              <a:solidFill>
                <a:schemeClr val="accent1"/>
              </a:solidFill>
              <a:ea typeface="Calibri Light"/>
              <a:cs typeface="Calibri Light"/>
            </a:endParaRPr>
          </a:p>
        </p:txBody>
      </p:sp>
      <p:sp>
        <p:nvSpPr>
          <p:cNvPr id="5" name="Platshållare för datum 4">
            <a:extLst>
              <a:ext uri="{FF2B5EF4-FFF2-40B4-BE49-F238E27FC236}">
                <a16:creationId xmlns:a16="http://schemas.microsoft.com/office/drawing/2014/main" id="{39CA813F-277B-8475-6F2E-7A5875E1D41B}"/>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2025-10-03</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756837F8-C4F8-1213-1791-F07E034F9038}"/>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pic>
        <p:nvPicPr>
          <p:cNvPr id="7" name="Bildobjekt 6">
            <a:extLst>
              <a:ext uri="{FF2B5EF4-FFF2-40B4-BE49-F238E27FC236}">
                <a16:creationId xmlns:a16="http://schemas.microsoft.com/office/drawing/2014/main" id="{BB6B42C8-3BD8-BADA-A4B9-CE212A8A1FDA}"/>
              </a:ext>
            </a:extLst>
          </p:cNvPr>
          <p:cNvPicPr>
            <a:picLocks noChangeAspect="1"/>
          </p:cNvPicPr>
          <p:nvPr/>
        </p:nvPicPr>
        <p:blipFill>
          <a:blip r:embed="rId3">
            <a:alphaModFix amt="50000"/>
          </a:blip>
          <a:srcRect l="32992" t="26" r="21803" b="23721"/>
          <a:stretch>
            <a:fillRect/>
          </a:stretch>
        </p:blipFill>
        <p:spPr>
          <a:xfrm>
            <a:off x="8426904" y="0"/>
            <a:ext cx="3765096" cy="6351048"/>
          </a:xfrm>
          <a:prstGeom prst="rect">
            <a:avLst/>
          </a:prstGeom>
        </p:spPr>
      </p:pic>
      <p:pic>
        <p:nvPicPr>
          <p:cNvPr id="8" name="Bildobjekt 7">
            <a:extLst>
              <a:ext uri="{FF2B5EF4-FFF2-40B4-BE49-F238E27FC236}">
                <a16:creationId xmlns:a16="http://schemas.microsoft.com/office/drawing/2014/main" id="{F0B202D4-C198-345A-1F2D-E1246E5A6505}"/>
              </a:ext>
            </a:extLst>
          </p:cNvPr>
          <p:cNvPicPr>
            <a:picLocks noChangeAspect="1"/>
          </p:cNvPicPr>
          <p:nvPr/>
        </p:nvPicPr>
        <p:blipFill>
          <a:blip r:embed="rId4"/>
          <a:stretch>
            <a:fillRect/>
          </a:stretch>
        </p:blipFill>
        <p:spPr>
          <a:xfrm>
            <a:off x="1558692" y="1288003"/>
            <a:ext cx="9074616" cy="4915153"/>
          </a:xfrm>
          <a:prstGeom prst="rect">
            <a:avLst/>
          </a:prstGeom>
        </p:spPr>
      </p:pic>
      <p:pic>
        <p:nvPicPr>
          <p:cNvPr id="4" name="Bildobjekt 3">
            <a:extLst>
              <a:ext uri="{FF2B5EF4-FFF2-40B4-BE49-F238E27FC236}">
                <a16:creationId xmlns:a16="http://schemas.microsoft.com/office/drawing/2014/main" id="{D72411B3-ED6E-4708-5FBE-6577F7E22699}"/>
              </a:ext>
            </a:extLst>
          </p:cNvPr>
          <p:cNvPicPr>
            <a:picLocks noChangeAspect="1"/>
          </p:cNvPicPr>
          <p:nvPr/>
        </p:nvPicPr>
        <p:blipFill>
          <a:blip r:embed="rId5"/>
          <a:stretch>
            <a:fillRect/>
          </a:stretch>
        </p:blipFill>
        <p:spPr>
          <a:xfrm>
            <a:off x="1558692" y="1140111"/>
            <a:ext cx="8979361" cy="4972306"/>
          </a:xfrm>
          <a:prstGeom prst="rect">
            <a:avLst/>
          </a:prstGeom>
        </p:spPr>
      </p:pic>
    </p:spTree>
    <p:extLst>
      <p:ext uri="{BB962C8B-B14F-4D97-AF65-F5344CB8AC3E}">
        <p14:creationId xmlns:p14="http://schemas.microsoft.com/office/powerpoint/2010/main" val="3026780936"/>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7" name="Rak koppling 96">
            <a:extLst>
              <a:ext uri="{FF2B5EF4-FFF2-40B4-BE49-F238E27FC236}">
                <a16:creationId xmlns:a16="http://schemas.microsoft.com/office/drawing/2014/main" id="{CC1ACB08-4631-45CA-A3D5-9589EBC7A66D}"/>
              </a:ext>
            </a:extLst>
          </p:cNvPr>
          <p:cNvCxnSpPr>
            <a:cxnSpLocks/>
            <a:stCxn id="98" idx="2"/>
            <a:endCxn id="94" idx="0"/>
          </p:cNvCxnSpPr>
          <p:nvPr/>
        </p:nvCxnSpPr>
        <p:spPr>
          <a:xfrm flipH="1">
            <a:off x="3144907" y="3269774"/>
            <a:ext cx="5301" cy="2928460"/>
          </a:xfrm>
          <a:prstGeom prst="line">
            <a:avLst/>
          </a:prstGeom>
        </p:spPr>
        <p:style>
          <a:lnRef idx="1">
            <a:schemeClr val="dk1"/>
          </a:lnRef>
          <a:fillRef idx="0">
            <a:schemeClr val="dk1"/>
          </a:fillRef>
          <a:effectRef idx="0">
            <a:schemeClr val="dk1"/>
          </a:effectRef>
          <a:fontRef idx="minor">
            <a:schemeClr val="tx1"/>
          </a:fontRef>
        </p:style>
      </p:cxnSp>
      <p:cxnSp>
        <p:nvCxnSpPr>
          <p:cNvPr id="95" name="Rak koppling 94">
            <a:extLst>
              <a:ext uri="{FF2B5EF4-FFF2-40B4-BE49-F238E27FC236}">
                <a16:creationId xmlns:a16="http://schemas.microsoft.com/office/drawing/2014/main" id="{AA1BCC06-EF01-407B-814E-9757943772A9}"/>
              </a:ext>
            </a:extLst>
          </p:cNvPr>
          <p:cNvCxnSpPr>
            <a:cxnSpLocks/>
            <a:endCxn id="88" idx="0"/>
          </p:cNvCxnSpPr>
          <p:nvPr/>
        </p:nvCxnSpPr>
        <p:spPr>
          <a:xfrm flipH="1">
            <a:off x="2574352" y="3275079"/>
            <a:ext cx="2362" cy="2024435"/>
          </a:xfrm>
          <a:prstGeom prst="line">
            <a:avLst/>
          </a:prstGeom>
        </p:spPr>
        <p:style>
          <a:lnRef idx="1">
            <a:schemeClr val="dk1"/>
          </a:lnRef>
          <a:fillRef idx="0">
            <a:schemeClr val="dk1"/>
          </a:fillRef>
          <a:effectRef idx="0">
            <a:schemeClr val="dk1"/>
          </a:effectRef>
          <a:fontRef idx="minor">
            <a:schemeClr val="tx1"/>
          </a:fontRef>
        </p:style>
      </p:cxnSp>
      <p:cxnSp>
        <p:nvCxnSpPr>
          <p:cNvPr id="86" name="Rak koppling 85">
            <a:extLst>
              <a:ext uri="{FF2B5EF4-FFF2-40B4-BE49-F238E27FC236}">
                <a16:creationId xmlns:a16="http://schemas.microsoft.com/office/drawing/2014/main" id="{668AEAAC-0B92-46BB-8840-6DE2AB477E80}"/>
              </a:ext>
            </a:extLst>
          </p:cNvPr>
          <p:cNvCxnSpPr>
            <a:cxnSpLocks/>
            <a:endCxn id="85" idx="0"/>
          </p:cNvCxnSpPr>
          <p:nvPr/>
        </p:nvCxnSpPr>
        <p:spPr>
          <a:xfrm flipH="1">
            <a:off x="6368289" y="3275079"/>
            <a:ext cx="11830" cy="1871547"/>
          </a:xfrm>
          <a:prstGeom prst="line">
            <a:avLst/>
          </a:prstGeom>
        </p:spPr>
        <p:style>
          <a:lnRef idx="1">
            <a:schemeClr val="dk1"/>
          </a:lnRef>
          <a:fillRef idx="0">
            <a:schemeClr val="dk1"/>
          </a:fillRef>
          <a:effectRef idx="0">
            <a:schemeClr val="dk1"/>
          </a:effectRef>
          <a:fontRef idx="minor">
            <a:schemeClr val="tx1"/>
          </a:fontRef>
        </p:style>
      </p:cxnSp>
      <p:cxnSp>
        <p:nvCxnSpPr>
          <p:cNvPr id="77" name="Rak koppling 76">
            <a:extLst>
              <a:ext uri="{FF2B5EF4-FFF2-40B4-BE49-F238E27FC236}">
                <a16:creationId xmlns:a16="http://schemas.microsoft.com/office/drawing/2014/main" id="{8AB724FD-7EA7-4B64-8BCA-F76CB3731E01}"/>
              </a:ext>
            </a:extLst>
          </p:cNvPr>
          <p:cNvCxnSpPr>
            <a:cxnSpLocks/>
            <a:endCxn id="40" idx="0"/>
          </p:cNvCxnSpPr>
          <p:nvPr/>
        </p:nvCxnSpPr>
        <p:spPr>
          <a:xfrm>
            <a:off x="8765407" y="3300372"/>
            <a:ext cx="0" cy="126722"/>
          </a:xfrm>
          <a:prstGeom prst="line">
            <a:avLst/>
          </a:prstGeom>
        </p:spPr>
        <p:style>
          <a:lnRef idx="1">
            <a:schemeClr val="dk1"/>
          </a:lnRef>
          <a:fillRef idx="0">
            <a:schemeClr val="dk1"/>
          </a:fillRef>
          <a:effectRef idx="0">
            <a:schemeClr val="dk1"/>
          </a:effectRef>
          <a:fontRef idx="minor">
            <a:schemeClr val="tx1"/>
          </a:fontRef>
        </p:style>
      </p:cxnSp>
      <p:cxnSp>
        <p:nvCxnSpPr>
          <p:cNvPr id="45" name="Rak koppling 44">
            <a:extLst>
              <a:ext uri="{FF2B5EF4-FFF2-40B4-BE49-F238E27FC236}">
                <a16:creationId xmlns:a16="http://schemas.microsoft.com/office/drawing/2014/main" id="{FE2793DE-F179-40EA-9055-910A97B978B4}"/>
              </a:ext>
            </a:extLst>
          </p:cNvPr>
          <p:cNvCxnSpPr>
            <a:cxnSpLocks/>
            <a:endCxn id="37" idx="0"/>
          </p:cNvCxnSpPr>
          <p:nvPr/>
        </p:nvCxnSpPr>
        <p:spPr>
          <a:xfrm>
            <a:off x="3792177" y="3275079"/>
            <a:ext cx="3595" cy="974595"/>
          </a:xfrm>
          <a:prstGeom prst="line">
            <a:avLst/>
          </a:prstGeom>
        </p:spPr>
        <p:style>
          <a:lnRef idx="1">
            <a:schemeClr val="dk1"/>
          </a:lnRef>
          <a:fillRef idx="0">
            <a:schemeClr val="dk1"/>
          </a:fillRef>
          <a:effectRef idx="0">
            <a:schemeClr val="dk1"/>
          </a:effectRef>
          <a:fontRef idx="minor">
            <a:schemeClr val="tx1"/>
          </a:fontRef>
        </p:style>
      </p:cxnSp>
      <p:cxnSp>
        <p:nvCxnSpPr>
          <p:cNvPr id="52" name="Rak koppling 51">
            <a:extLst>
              <a:ext uri="{FF2B5EF4-FFF2-40B4-BE49-F238E27FC236}">
                <a16:creationId xmlns:a16="http://schemas.microsoft.com/office/drawing/2014/main" id="{EF1CD7D9-B6B9-4D8A-993D-BACADA3344C4}"/>
              </a:ext>
            </a:extLst>
          </p:cNvPr>
          <p:cNvCxnSpPr>
            <a:cxnSpLocks/>
            <a:stCxn id="56" idx="2"/>
          </p:cNvCxnSpPr>
          <p:nvPr/>
        </p:nvCxnSpPr>
        <p:spPr>
          <a:xfrm flipH="1">
            <a:off x="4760260" y="3269774"/>
            <a:ext cx="0" cy="979900"/>
          </a:xfrm>
          <a:prstGeom prst="line">
            <a:avLst/>
          </a:prstGeom>
        </p:spPr>
        <p:style>
          <a:lnRef idx="1">
            <a:schemeClr val="dk1"/>
          </a:lnRef>
          <a:fillRef idx="0">
            <a:schemeClr val="dk1"/>
          </a:fillRef>
          <a:effectRef idx="0">
            <a:schemeClr val="dk1"/>
          </a:effectRef>
          <a:fontRef idx="minor">
            <a:schemeClr val="tx1"/>
          </a:fontRef>
        </p:style>
      </p:cxnSp>
      <p:cxnSp>
        <p:nvCxnSpPr>
          <p:cNvPr id="43" name="Rak koppling 42">
            <a:extLst>
              <a:ext uri="{FF2B5EF4-FFF2-40B4-BE49-F238E27FC236}">
                <a16:creationId xmlns:a16="http://schemas.microsoft.com/office/drawing/2014/main" id="{2B04E49F-C15A-45F1-BA8F-857F981832EE}"/>
              </a:ext>
            </a:extLst>
          </p:cNvPr>
          <p:cNvCxnSpPr>
            <a:cxnSpLocks/>
            <a:endCxn id="38" idx="0"/>
          </p:cNvCxnSpPr>
          <p:nvPr/>
        </p:nvCxnSpPr>
        <p:spPr>
          <a:xfrm>
            <a:off x="1792925" y="3282445"/>
            <a:ext cx="3789" cy="967229"/>
          </a:xfrm>
          <a:prstGeom prst="line">
            <a:avLst/>
          </a:prstGeom>
        </p:spPr>
        <p:style>
          <a:lnRef idx="1">
            <a:schemeClr val="dk1"/>
          </a:lnRef>
          <a:fillRef idx="0">
            <a:schemeClr val="dk1"/>
          </a:fillRef>
          <a:effectRef idx="0">
            <a:schemeClr val="dk1"/>
          </a:effectRef>
          <a:fontRef idx="minor">
            <a:schemeClr val="tx1"/>
          </a:fontRef>
        </p:style>
      </p:cxnSp>
      <p:cxnSp>
        <p:nvCxnSpPr>
          <p:cNvPr id="16" name="Rak koppling 15">
            <a:extLst>
              <a:ext uri="{FF2B5EF4-FFF2-40B4-BE49-F238E27FC236}">
                <a16:creationId xmlns:a16="http://schemas.microsoft.com/office/drawing/2014/main" id="{74ED70A2-B64D-4A19-8485-3C2226796F50}"/>
              </a:ext>
            </a:extLst>
          </p:cNvPr>
          <p:cNvCxnSpPr>
            <a:cxnSpLocks/>
            <a:endCxn id="70" idx="0"/>
          </p:cNvCxnSpPr>
          <p:nvPr/>
        </p:nvCxnSpPr>
        <p:spPr>
          <a:xfrm>
            <a:off x="7114751" y="3282444"/>
            <a:ext cx="0" cy="144650"/>
          </a:xfrm>
          <a:prstGeom prst="line">
            <a:avLst/>
          </a:prstGeom>
        </p:spPr>
        <p:style>
          <a:lnRef idx="1">
            <a:schemeClr val="dk1"/>
          </a:lnRef>
          <a:fillRef idx="0">
            <a:schemeClr val="dk1"/>
          </a:fillRef>
          <a:effectRef idx="0">
            <a:schemeClr val="dk1"/>
          </a:effectRef>
          <a:fontRef idx="minor">
            <a:schemeClr val="tx1"/>
          </a:fontRef>
        </p:style>
      </p:cxnSp>
      <p:cxnSp>
        <p:nvCxnSpPr>
          <p:cNvPr id="21" name="Rak koppling 20">
            <a:extLst>
              <a:ext uri="{FF2B5EF4-FFF2-40B4-BE49-F238E27FC236}">
                <a16:creationId xmlns:a16="http://schemas.microsoft.com/office/drawing/2014/main" id="{F12A7E7E-3A7B-4FCF-BF91-CFA13DF46B51}"/>
              </a:ext>
            </a:extLst>
          </p:cNvPr>
          <p:cNvCxnSpPr>
            <a:cxnSpLocks/>
            <a:stCxn id="22" idx="2"/>
            <a:endCxn id="36" idx="0"/>
          </p:cNvCxnSpPr>
          <p:nvPr/>
        </p:nvCxnSpPr>
        <p:spPr>
          <a:xfrm flipH="1">
            <a:off x="738237" y="3269774"/>
            <a:ext cx="14781" cy="2026325"/>
          </a:xfrm>
          <a:prstGeom prst="line">
            <a:avLst/>
          </a:prstGeom>
        </p:spPr>
        <p:style>
          <a:lnRef idx="1">
            <a:schemeClr val="dk1"/>
          </a:lnRef>
          <a:fillRef idx="0">
            <a:schemeClr val="dk1"/>
          </a:fillRef>
          <a:effectRef idx="0">
            <a:schemeClr val="dk1"/>
          </a:effectRef>
          <a:fontRef idx="minor">
            <a:schemeClr val="tx1"/>
          </a:fontRef>
        </p:style>
      </p:cxnSp>
      <p:cxnSp>
        <p:nvCxnSpPr>
          <p:cNvPr id="26" name="Rak koppling 25">
            <a:extLst>
              <a:ext uri="{FF2B5EF4-FFF2-40B4-BE49-F238E27FC236}">
                <a16:creationId xmlns:a16="http://schemas.microsoft.com/office/drawing/2014/main" id="{686E4A3A-1604-4675-AEFA-2AD42986F325}"/>
              </a:ext>
            </a:extLst>
          </p:cNvPr>
          <p:cNvCxnSpPr>
            <a:cxnSpLocks/>
          </p:cNvCxnSpPr>
          <p:nvPr/>
        </p:nvCxnSpPr>
        <p:spPr>
          <a:xfrm flipH="1">
            <a:off x="10847824" y="3275079"/>
            <a:ext cx="1" cy="152015"/>
          </a:xfrm>
          <a:prstGeom prst="line">
            <a:avLst/>
          </a:prstGeom>
        </p:spPr>
        <p:style>
          <a:lnRef idx="1">
            <a:schemeClr val="dk1"/>
          </a:lnRef>
          <a:fillRef idx="0">
            <a:schemeClr val="dk1"/>
          </a:fillRef>
          <a:effectRef idx="0">
            <a:schemeClr val="dk1"/>
          </a:effectRef>
          <a:fontRef idx="minor">
            <a:schemeClr val="tx1"/>
          </a:fontRef>
        </p:style>
      </p:cxnSp>
      <p:cxnSp>
        <p:nvCxnSpPr>
          <p:cNvPr id="58" name="Rak koppling 57">
            <a:extLst>
              <a:ext uri="{FF2B5EF4-FFF2-40B4-BE49-F238E27FC236}">
                <a16:creationId xmlns:a16="http://schemas.microsoft.com/office/drawing/2014/main" id="{CC3742BC-0C4E-4582-A022-97AD0717831D}"/>
              </a:ext>
            </a:extLst>
          </p:cNvPr>
          <p:cNvCxnSpPr>
            <a:cxnSpLocks/>
            <a:stCxn id="60" idx="2"/>
          </p:cNvCxnSpPr>
          <p:nvPr/>
        </p:nvCxnSpPr>
        <p:spPr>
          <a:xfrm flipH="1">
            <a:off x="5602580" y="3269774"/>
            <a:ext cx="0" cy="157320"/>
          </a:xfrm>
          <a:prstGeom prst="line">
            <a:avLst/>
          </a:prstGeom>
        </p:spPr>
        <p:style>
          <a:lnRef idx="1">
            <a:schemeClr val="dk1"/>
          </a:lnRef>
          <a:fillRef idx="0">
            <a:schemeClr val="dk1"/>
          </a:fillRef>
          <a:effectRef idx="0">
            <a:schemeClr val="dk1"/>
          </a:effectRef>
          <a:fontRef idx="minor">
            <a:schemeClr val="tx1"/>
          </a:fontRef>
        </p:style>
      </p:cxnSp>
      <p:cxnSp>
        <p:nvCxnSpPr>
          <p:cNvPr id="75" name="Rak koppling 74">
            <a:extLst>
              <a:ext uri="{FF2B5EF4-FFF2-40B4-BE49-F238E27FC236}">
                <a16:creationId xmlns:a16="http://schemas.microsoft.com/office/drawing/2014/main" id="{6B920801-4E05-4F58-80CA-8AD6B0AB4B4D}"/>
              </a:ext>
            </a:extLst>
          </p:cNvPr>
          <p:cNvCxnSpPr>
            <a:cxnSpLocks/>
            <a:stCxn id="76" idx="2"/>
            <a:endCxn id="71" idx="0"/>
          </p:cNvCxnSpPr>
          <p:nvPr/>
        </p:nvCxnSpPr>
        <p:spPr>
          <a:xfrm>
            <a:off x="7787106" y="3269774"/>
            <a:ext cx="0" cy="1880496"/>
          </a:xfrm>
          <a:prstGeom prst="line">
            <a:avLst/>
          </a:prstGeom>
        </p:spPr>
        <p:style>
          <a:lnRef idx="1">
            <a:schemeClr val="dk1"/>
          </a:lnRef>
          <a:fillRef idx="0">
            <a:schemeClr val="dk1"/>
          </a:fillRef>
          <a:effectRef idx="0">
            <a:schemeClr val="dk1"/>
          </a:effectRef>
          <a:fontRef idx="minor">
            <a:schemeClr val="tx1"/>
          </a:fontRef>
        </p:style>
      </p:cxnSp>
      <p:sp>
        <p:nvSpPr>
          <p:cNvPr id="17" name="textruta 16">
            <a:extLst>
              <a:ext uri="{FF2B5EF4-FFF2-40B4-BE49-F238E27FC236}">
                <a16:creationId xmlns:a16="http://schemas.microsoft.com/office/drawing/2014/main" id="{9392A4D2-89E0-4387-BB49-F6E5BF119477}"/>
              </a:ext>
            </a:extLst>
          </p:cNvPr>
          <p:cNvSpPr txBox="1"/>
          <p:nvPr/>
        </p:nvSpPr>
        <p:spPr>
          <a:xfrm>
            <a:off x="6782329" y="3021486"/>
            <a:ext cx="664846" cy="248288"/>
          </a:xfrm>
          <a:prstGeom prst="rect">
            <a:avLst/>
          </a:prstGeom>
          <a:solidFill>
            <a:schemeClr val="bg1"/>
          </a:solidFill>
        </p:spPr>
        <p:txBody>
          <a:bodyPr wrap="square" lIns="42330" tIns="42330" rIns="42330" bIns="42330" rtlCol="0">
            <a:spAutoFit/>
          </a:bodyPr>
          <a:lstStyle/>
          <a:p>
            <a:pPr algn="ctr" defTabSz="609503"/>
            <a:r>
              <a:rPr lang="sv-SE" sz="1058">
                <a:solidFill>
                  <a:prstClr val="black"/>
                </a:solidFill>
                <a:latin typeface="Calibri" panose="020F0502020204030204"/>
              </a:rPr>
              <a:t>26-06-01</a:t>
            </a:r>
          </a:p>
        </p:txBody>
      </p:sp>
      <p:sp>
        <p:nvSpPr>
          <p:cNvPr id="22" name="textruta 21">
            <a:extLst>
              <a:ext uri="{FF2B5EF4-FFF2-40B4-BE49-F238E27FC236}">
                <a16:creationId xmlns:a16="http://schemas.microsoft.com/office/drawing/2014/main" id="{B32546BE-16AF-4F8D-9F20-B67B998213BB}"/>
              </a:ext>
            </a:extLst>
          </p:cNvPr>
          <p:cNvSpPr txBox="1"/>
          <p:nvPr/>
        </p:nvSpPr>
        <p:spPr>
          <a:xfrm>
            <a:off x="420594" y="3021486"/>
            <a:ext cx="664847" cy="248288"/>
          </a:xfrm>
          <a:prstGeom prst="rect">
            <a:avLst/>
          </a:prstGeom>
          <a:solidFill>
            <a:schemeClr val="bg1"/>
          </a:solidFill>
        </p:spPr>
        <p:txBody>
          <a:bodyPr wrap="square" lIns="42330" tIns="42330" rIns="42330" bIns="42330" rtlCol="0">
            <a:spAutoFit/>
          </a:bodyPr>
          <a:lstStyle/>
          <a:p>
            <a:pPr algn="ctr" defTabSz="609503"/>
            <a:r>
              <a:rPr lang="sv-SE" sz="1058">
                <a:solidFill>
                  <a:prstClr val="black"/>
                </a:solidFill>
                <a:latin typeface="Calibri" panose="020F0502020204030204"/>
              </a:rPr>
              <a:t>25-11-??</a:t>
            </a:r>
          </a:p>
        </p:txBody>
      </p:sp>
      <p:sp>
        <p:nvSpPr>
          <p:cNvPr id="44" name="textruta 43">
            <a:extLst>
              <a:ext uri="{FF2B5EF4-FFF2-40B4-BE49-F238E27FC236}">
                <a16:creationId xmlns:a16="http://schemas.microsoft.com/office/drawing/2014/main" id="{CF1FF8E8-B5E6-43CE-9313-608781BADE29}"/>
              </a:ext>
            </a:extLst>
          </p:cNvPr>
          <p:cNvSpPr txBox="1"/>
          <p:nvPr/>
        </p:nvSpPr>
        <p:spPr>
          <a:xfrm>
            <a:off x="1460502" y="3021486"/>
            <a:ext cx="664847" cy="248288"/>
          </a:xfrm>
          <a:prstGeom prst="rect">
            <a:avLst/>
          </a:prstGeom>
          <a:solidFill>
            <a:schemeClr val="bg1"/>
          </a:solidFill>
        </p:spPr>
        <p:txBody>
          <a:bodyPr wrap="square" lIns="42330" tIns="42330" rIns="42330" bIns="42330" rtlCol="0">
            <a:spAutoFit/>
          </a:bodyPr>
          <a:lstStyle/>
          <a:p>
            <a:pPr algn="ctr" defTabSz="609503"/>
            <a:r>
              <a:rPr lang="sv-SE" sz="1058">
                <a:solidFill>
                  <a:prstClr val="black"/>
                </a:solidFill>
                <a:latin typeface="Calibri" panose="020F0502020204030204"/>
              </a:rPr>
              <a:t>25-12-15</a:t>
            </a:r>
          </a:p>
        </p:txBody>
      </p:sp>
      <p:sp>
        <p:nvSpPr>
          <p:cNvPr id="50" name="textruta 49">
            <a:extLst>
              <a:ext uri="{FF2B5EF4-FFF2-40B4-BE49-F238E27FC236}">
                <a16:creationId xmlns:a16="http://schemas.microsoft.com/office/drawing/2014/main" id="{E0181BBB-EAC2-46C5-8B6F-0C264FD7D0A6}"/>
              </a:ext>
            </a:extLst>
          </p:cNvPr>
          <p:cNvSpPr txBox="1"/>
          <p:nvPr/>
        </p:nvSpPr>
        <p:spPr>
          <a:xfrm>
            <a:off x="3459754" y="3021486"/>
            <a:ext cx="664847" cy="248288"/>
          </a:xfrm>
          <a:prstGeom prst="rect">
            <a:avLst/>
          </a:prstGeom>
          <a:solidFill>
            <a:schemeClr val="bg1"/>
          </a:solidFill>
        </p:spPr>
        <p:txBody>
          <a:bodyPr wrap="square" lIns="42330" tIns="42330" rIns="42330" bIns="42330" rtlCol="0">
            <a:spAutoFit/>
          </a:bodyPr>
          <a:lstStyle/>
          <a:p>
            <a:pPr algn="ctr" defTabSz="609503"/>
            <a:r>
              <a:rPr lang="sv-SE" sz="1058">
                <a:solidFill>
                  <a:prstClr val="black"/>
                </a:solidFill>
                <a:latin typeface="Calibri" panose="020F0502020204030204"/>
              </a:rPr>
              <a:t>26-04-07</a:t>
            </a:r>
          </a:p>
        </p:txBody>
      </p:sp>
      <p:sp>
        <p:nvSpPr>
          <p:cNvPr id="56" name="textruta 55">
            <a:extLst>
              <a:ext uri="{FF2B5EF4-FFF2-40B4-BE49-F238E27FC236}">
                <a16:creationId xmlns:a16="http://schemas.microsoft.com/office/drawing/2014/main" id="{1A3B9CCE-1490-4D5B-8556-303A553487E4}"/>
              </a:ext>
            </a:extLst>
          </p:cNvPr>
          <p:cNvSpPr txBox="1"/>
          <p:nvPr/>
        </p:nvSpPr>
        <p:spPr>
          <a:xfrm>
            <a:off x="4440488" y="3021486"/>
            <a:ext cx="664847" cy="248288"/>
          </a:xfrm>
          <a:prstGeom prst="rect">
            <a:avLst/>
          </a:prstGeom>
          <a:solidFill>
            <a:schemeClr val="bg1"/>
          </a:solidFill>
        </p:spPr>
        <p:txBody>
          <a:bodyPr wrap="square" lIns="42330" tIns="42330" rIns="42330" bIns="42330" rtlCol="0">
            <a:spAutoFit/>
          </a:bodyPr>
          <a:lstStyle/>
          <a:p>
            <a:pPr algn="ctr" defTabSz="609503"/>
            <a:r>
              <a:rPr lang="sv-SE" sz="1058">
                <a:solidFill>
                  <a:prstClr val="black"/>
                </a:solidFill>
                <a:latin typeface="Calibri" panose="020F0502020204030204"/>
              </a:rPr>
              <a:t>26-04-21</a:t>
            </a:r>
          </a:p>
        </p:txBody>
      </p:sp>
      <p:sp>
        <p:nvSpPr>
          <p:cNvPr id="60" name="textruta 59">
            <a:extLst>
              <a:ext uri="{FF2B5EF4-FFF2-40B4-BE49-F238E27FC236}">
                <a16:creationId xmlns:a16="http://schemas.microsoft.com/office/drawing/2014/main" id="{992DC5CF-824D-408A-99A1-5D9A0F681FC8}"/>
              </a:ext>
            </a:extLst>
          </p:cNvPr>
          <p:cNvSpPr txBox="1"/>
          <p:nvPr/>
        </p:nvSpPr>
        <p:spPr>
          <a:xfrm>
            <a:off x="5307142" y="3021486"/>
            <a:ext cx="664847" cy="248288"/>
          </a:xfrm>
          <a:prstGeom prst="rect">
            <a:avLst/>
          </a:prstGeom>
          <a:solidFill>
            <a:schemeClr val="bg1"/>
          </a:solidFill>
        </p:spPr>
        <p:txBody>
          <a:bodyPr wrap="square" lIns="42330" tIns="42330" rIns="42330" bIns="42330" rtlCol="0">
            <a:spAutoFit/>
          </a:bodyPr>
          <a:lstStyle/>
          <a:p>
            <a:pPr algn="ctr" defTabSz="609503"/>
            <a:r>
              <a:rPr lang="sv-SE" sz="1058">
                <a:solidFill>
                  <a:prstClr val="black"/>
                </a:solidFill>
                <a:latin typeface="Calibri" panose="020F0502020204030204"/>
              </a:rPr>
              <a:t>26-05-13</a:t>
            </a:r>
          </a:p>
        </p:txBody>
      </p:sp>
      <p:sp>
        <p:nvSpPr>
          <p:cNvPr id="76" name="textruta 75">
            <a:extLst>
              <a:ext uri="{FF2B5EF4-FFF2-40B4-BE49-F238E27FC236}">
                <a16:creationId xmlns:a16="http://schemas.microsoft.com/office/drawing/2014/main" id="{F4763AEB-B4B2-4802-A1F9-298657073E85}"/>
              </a:ext>
            </a:extLst>
          </p:cNvPr>
          <p:cNvSpPr txBox="1"/>
          <p:nvPr/>
        </p:nvSpPr>
        <p:spPr>
          <a:xfrm>
            <a:off x="7454683" y="3021486"/>
            <a:ext cx="664846" cy="248288"/>
          </a:xfrm>
          <a:prstGeom prst="rect">
            <a:avLst/>
          </a:prstGeom>
          <a:solidFill>
            <a:schemeClr val="bg1"/>
          </a:solidFill>
        </p:spPr>
        <p:txBody>
          <a:bodyPr wrap="square" lIns="42330" tIns="42330" rIns="42330" bIns="42330" rtlCol="0">
            <a:spAutoFit/>
          </a:bodyPr>
          <a:lstStyle/>
          <a:p>
            <a:pPr algn="ctr" defTabSz="609503"/>
            <a:r>
              <a:rPr lang="sv-SE" sz="1058">
                <a:solidFill>
                  <a:prstClr val="black"/>
                </a:solidFill>
                <a:latin typeface="Calibri" panose="020F0502020204030204"/>
              </a:rPr>
              <a:t>26-06-08</a:t>
            </a:r>
          </a:p>
        </p:txBody>
      </p:sp>
      <p:sp>
        <p:nvSpPr>
          <p:cNvPr id="24" name="Pil: femhörning 23">
            <a:extLst>
              <a:ext uri="{FF2B5EF4-FFF2-40B4-BE49-F238E27FC236}">
                <a16:creationId xmlns:a16="http://schemas.microsoft.com/office/drawing/2014/main" id="{5FEC6FF2-995A-47DC-A625-180BA5831090}"/>
              </a:ext>
            </a:extLst>
          </p:cNvPr>
          <p:cNvSpPr/>
          <p:nvPr/>
        </p:nvSpPr>
        <p:spPr>
          <a:xfrm>
            <a:off x="664099" y="474232"/>
            <a:ext cx="6225545" cy="296309"/>
          </a:xfrm>
          <a:prstGeom prst="homePlate">
            <a:avLst>
              <a:gd name="adj" fmla="val 20874"/>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2330" tIns="21165" rIns="42330" bIns="21165" rtlCol="0" anchor="ctr"/>
          <a:lstStyle/>
          <a:p>
            <a:pPr defTabSz="609503"/>
            <a:r>
              <a:rPr lang="sv-SE" sz="1058" b="1">
                <a:solidFill>
                  <a:prstClr val="white"/>
                </a:solidFill>
                <a:latin typeface="Calibri" panose="020F0502020204030204"/>
              </a:rPr>
              <a:t>Svk + DSO:er</a:t>
            </a:r>
          </a:p>
        </p:txBody>
      </p:sp>
      <p:sp>
        <p:nvSpPr>
          <p:cNvPr id="25" name="Pil: femhörning 24">
            <a:extLst>
              <a:ext uri="{FF2B5EF4-FFF2-40B4-BE49-F238E27FC236}">
                <a16:creationId xmlns:a16="http://schemas.microsoft.com/office/drawing/2014/main" id="{35881142-72C3-4A5A-8594-1A222545B225}"/>
              </a:ext>
            </a:extLst>
          </p:cNvPr>
          <p:cNvSpPr/>
          <p:nvPr/>
        </p:nvSpPr>
        <p:spPr>
          <a:xfrm>
            <a:off x="2342351" y="1226423"/>
            <a:ext cx="8505473" cy="296309"/>
          </a:xfrm>
          <a:prstGeom prst="homePlate">
            <a:avLst>
              <a:gd name="adj" fmla="val 20874"/>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2330" tIns="21165" rIns="42330" bIns="21165" rtlCol="0" anchor="ctr"/>
          <a:lstStyle/>
          <a:p>
            <a:pPr defTabSz="609503"/>
            <a:r>
              <a:rPr lang="sv-SE" sz="1058" b="1">
                <a:solidFill>
                  <a:prstClr val="white"/>
                </a:solidFill>
                <a:latin typeface="Calibri" panose="020F0502020204030204"/>
              </a:rPr>
              <a:t>Svk</a:t>
            </a:r>
          </a:p>
          <a:p>
            <a:pPr defTabSz="609503"/>
            <a:r>
              <a:rPr lang="sv-SE" sz="1058" b="1">
                <a:solidFill>
                  <a:prstClr val="white"/>
                </a:solidFill>
                <a:latin typeface="Calibri" panose="020F0502020204030204"/>
              </a:rPr>
              <a:t>DSO:er bistår</a:t>
            </a:r>
          </a:p>
        </p:txBody>
      </p:sp>
      <p:sp>
        <p:nvSpPr>
          <p:cNvPr id="27" name="textruta 26">
            <a:extLst>
              <a:ext uri="{FF2B5EF4-FFF2-40B4-BE49-F238E27FC236}">
                <a16:creationId xmlns:a16="http://schemas.microsoft.com/office/drawing/2014/main" id="{89F936CC-EF91-4469-AB9C-05C2FFF66CCC}"/>
              </a:ext>
            </a:extLst>
          </p:cNvPr>
          <p:cNvSpPr txBox="1"/>
          <p:nvPr/>
        </p:nvSpPr>
        <p:spPr>
          <a:xfrm>
            <a:off x="10515403" y="3021486"/>
            <a:ext cx="664846" cy="248288"/>
          </a:xfrm>
          <a:prstGeom prst="rect">
            <a:avLst/>
          </a:prstGeom>
          <a:solidFill>
            <a:schemeClr val="bg1"/>
          </a:solidFill>
        </p:spPr>
        <p:txBody>
          <a:bodyPr wrap="square" lIns="42330" tIns="42330" rIns="42330" bIns="42330" rtlCol="0">
            <a:spAutoFit/>
          </a:bodyPr>
          <a:lstStyle/>
          <a:p>
            <a:pPr algn="ctr" defTabSz="609503"/>
            <a:r>
              <a:rPr lang="sv-SE" sz="1058">
                <a:solidFill>
                  <a:prstClr val="black"/>
                </a:solidFill>
                <a:latin typeface="Calibri" panose="020F0502020204030204"/>
              </a:rPr>
              <a:t>26-07-28</a:t>
            </a:r>
          </a:p>
        </p:txBody>
      </p:sp>
      <p:sp>
        <p:nvSpPr>
          <p:cNvPr id="23" name="Pil: femhörning 22">
            <a:extLst>
              <a:ext uri="{FF2B5EF4-FFF2-40B4-BE49-F238E27FC236}">
                <a16:creationId xmlns:a16="http://schemas.microsoft.com/office/drawing/2014/main" id="{2E3C7F0B-0C81-4366-9AE4-791C586112A7}"/>
              </a:ext>
            </a:extLst>
          </p:cNvPr>
          <p:cNvSpPr/>
          <p:nvPr/>
        </p:nvSpPr>
        <p:spPr>
          <a:xfrm>
            <a:off x="664100" y="790855"/>
            <a:ext cx="6225541" cy="296309"/>
          </a:xfrm>
          <a:prstGeom prst="homePlate">
            <a:avLst>
              <a:gd name="adj" fmla="val 23962"/>
            </a:avLst>
          </a:prstGeom>
          <a:solidFill>
            <a:srgbClr val="F96E99"/>
          </a:solidFill>
          <a:ln>
            <a:no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ctr"/>
          <a:lstStyle/>
          <a:p>
            <a:pPr defTabSz="609503"/>
            <a:r>
              <a:rPr lang="sv-SE" sz="1058">
                <a:solidFill>
                  <a:prstClr val="white"/>
                </a:solidFill>
                <a:latin typeface="Calibri" panose="020F0502020204030204"/>
              </a:rPr>
              <a:t>Svk och DSO sammanställer data och analyser</a:t>
            </a:r>
          </a:p>
        </p:txBody>
      </p:sp>
      <p:sp>
        <p:nvSpPr>
          <p:cNvPr id="28" name="Pil: femhörning 27">
            <a:extLst>
              <a:ext uri="{FF2B5EF4-FFF2-40B4-BE49-F238E27FC236}">
                <a16:creationId xmlns:a16="http://schemas.microsoft.com/office/drawing/2014/main" id="{EB7DE66E-0479-48B7-909B-70331D57AB5D}"/>
              </a:ext>
            </a:extLst>
          </p:cNvPr>
          <p:cNvSpPr/>
          <p:nvPr/>
        </p:nvSpPr>
        <p:spPr>
          <a:xfrm>
            <a:off x="2342351" y="1540860"/>
            <a:ext cx="8505473" cy="296309"/>
          </a:xfrm>
          <a:prstGeom prst="homePlate">
            <a:avLst>
              <a:gd name="adj" fmla="val 23962"/>
            </a:avLst>
          </a:prstGeom>
          <a:solidFill>
            <a:srgbClr val="F96E99"/>
          </a:solidFill>
          <a:ln>
            <a:no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ctr"/>
          <a:lstStyle/>
          <a:p>
            <a:pPr defTabSz="609503"/>
            <a:r>
              <a:rPr lang="sv-SE" sz="1058">
                <a:solidFill>
                  <a:prstClr val="white"/>
                </a:solidFill>
                <a:latin typeface="Calibri" panose="020F0502020204030204"/>
              </a:rPr>
              <a:t>Svk sammanställer rapport från data och analyser.  </a:t>
            </a:r>
          </a:p>
        </p:txBody>
      </p:sp>
      <p:sp>
        <p:nvSpPr>
          <p:cNvPr id="82" name="Rektangel 81">
            <a:extLst>
              <a:ext uri="{FF2B5EF4-FFF2-40B4-BE49-F238E27FC236}">
                <a16:creationId xmlns:a16="http://schemas.microsoft.com/office/drawing/2014/main" id="{7730CB3E-0F58-4614-AFA3-868F63B409F9}"/>
              </a:ext>
            </a:extLst>
          </p:cNvPr>
          <p:cNvSpPr/>
          <p:nvPr/>
        </p:nvSpPr>
        <p:spPr>
          <a:xfrm>
            <a:off x="2342352" y="2610139"/>
            <a:ext cx="8505473" cy="296309"/>
          </a:xfrm>
          <a:prstGeom prst="rect">
            <a:avLst/>
          </a:prstGeom>
          <a:solidFill>
            <a:srgbClr val="F96E99"/>
          </a:solidFill>
          <a:ln>
            <a:no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ctr"/>
          <a:lstStyle/>
          <a:p>
            <a:pPr defTabSz="609503"/>
            <a:r>
              <a:rPr lang="sv-SE" sz="1058">
                <a:solidFill>
                  <a:prstClr val="white"/>
                </a:solidFill>
                <a:latin typeface="Calibri" panose="020F0502020204030204"/>
              </a:rPr>
              <a:t>Ei ev komplettera och godkänna rapporten</a:t>
            </a:r>
          </a:p>
        </p:txBody>
      </p:sp>
      <p:sp>
        <p:nvSpPr>
          <p:cNvPr id="53" name="Pil: femhörning 52">
            <a:extLst>
              <a:ext uri="{FF2B5EF4-FFF2-40B4-BE49-F238E27FC236}">
                <a16:creationId xmlns:a16="http://schemas.microsoft.com/office/drawing/2014/main" id="{D0D211E5-A8F4-49B9-AB55-BDC91AD777EA}"/>
              </a:ext>
            </a:extLst>
          </p:cNvPr>
          <p:cNvSpPr/>
          <p:nvPr/>
        </p:nvSpPr>
        <p:spPr>
          <a:xfrm>
            <a:off x="2342351" y="1855304"/>
            <a:ext cx="8505473" cy="296309"/>
          </a:xfrm>
          <a:prstGeom prst="homePlate">
            <a:avLst>
              <a:gd name="adj" fmla="val 23962"/>
            </a:avLst>
          </a:prstGeom>
          <a:solidFill>
            <a:srgbClr val="F96E99"/>
          </a:solidFill>
          <a:ln>
            <a:no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ctr"/>
          <a:lstStyle/>
          <a:p>
            <a:pPr defTabSz="609503"/>
            <a:r>
              <a:rPr lang="sv-SE" sz="1058">
                <a:solidFill>
                  <a:prstClr val="white"/>
                </a:solidFill>
                <a:latin typeface="Calibri" panose="020F0502020204030204"/>
              </a:rPr>
              <a:t>DSO:er ska samarbeta med Svk för at att säkerställa korrekt representation</a:t>
            </a:r>
          </a:p>
        </p:txBody>
      </p:sp>
      <p:sp>
        <p:nvSpPr>
          <p:cNvPr id="55" name="Pil: femhörning 54">
            <a:extLst>
              <a:ext uri="{FF2B5EF4-FFF2-40B4-BE49-F238E27FC236}">
                <a16:creationId xmlns:a16="http://schemas.microsoft.com/office/drawing/2014/main" id="{83BE4720-64D3-4CA0-87A8-3774353BFD3E}"/>
              </a:ext>
            </a:extLst>
          </p:cNvPr>
          <p:cNvSpPr/>
          <p:nvPr/>
        </p:nvSpPr>
        <p:spPr>
          <a:xfrm>
            <a:off x="2342353" y="2289138"/>
            <a:ext cx="8555798" cy="296309"/>
          </a:xfrm>
          <a:prstGeom prst="homePlate">
            <a:avLst>
              <a:gd name="adj" fmla="val 20874"/>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2330" tIns="21165" rIns="42330" bIns="21165" rtlCol="0" anchor="ctr"/>
          <a:lstStyle/>
          <a:p>
            <a:pPr defTabSz="609503"/>
            <a:r>
              <a:rPr lang="sv-SE" sz="1058" b="1">
                <a:solidFill>
                  <a:prstClr val="white"/>
                </a:solidFill>
                <a:latin typeface="Calibri" panose="020F0502020204030204"/>
              </a:rPr>
              <a:t>Ei</a:t>
            </a:r>
          </a:p>
        </p:txBody>
      </p:sp>
      <p:sp>
        <p:nvSpPr>
          <p:cNvPr id="36" name="Rektangel 35">
            <a:extLst>
              <a:ext uri="{FF2B5EF4-FFF2-40B4-BE49-F238E27FC236}">
                <a16:creationId xmlns:a16="http://schemas.microsoft.com/office/drawing/2014/main" id="{B7754C88-20A6-4700-8290-06856CBA5B43}"/>
              </a:ext>
            </a:extLst>
          </p:cNvPr>
          <p:cNvSpPr/>
          <p:nvPr/>
        </p:nvSpPr>
        <p:spPr>
          <a:xfrm>
            <a:off x="57877" y="5296099"/>
            <a:ext cx="1360720" cy="758632"/>
          </a:xfrm>
          <a:prstGeom prst="rect">
            <a:avLst/>
          </a:prstGeom>
          <a:solidFill>
            <a:schemeClr val="bg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b="1">
                <a:solidFill>
                  <a:prstClr val="black"/>
                </a:solidFill>
                <a:latin typeface="Calibri" panose="020F0502020204030204"/>
              </a:rPr>
              <a:t>Nyhetsbrev 2 från </a:t>
            </a:r>
            <a:r>
              <a:rPr lang="sv-SE" sz="1058" b="1" err="1">
                <a:solidFill>
                  <a:prstClr val="black"/>
                </a:solidFill>
                <a:latin typeface="Calibri" panose="020F0502020204030204"/>
              </a:rPr>
              <a:t>Ei</a:t>
            </a:r>
            <a:r>
              <a:rPr lang="sv-SE" sz="1058" b="1">
                <a:solidFill>
                  <a:prstClr val="black"/>
                </a:solidFill>
                <a:latin typeface="Calibri" panose="020F0502020204030204"/>
              </a:rPr>
              <a:t> </a:t>
            </a:r>
          </a:p>
          <a:p>
            <a:pPr defTabSz="609503"/>
            <a:r>
              <a:rPr lang="sv-SE" sz="900">
                <a:solidFill>
                  <a:prstClr val="black"/>
                </a:solidFill>
                <a:latin typeface="Calibri" panose="020F0502020204030204"/>
              </a:rPr>
              <a:t>Syfte: Säkerställa att alla </a:t>
            </a:r>
            <a:r>
              <a:rPr lang="sv-SE" sz="900" err="1">
                <a:solidFill>
                  <a:prstClr val="black"/>
                </a:solidFill>
                <a:latin typeface="Calibri" panose="020F0502020204030204"/>
              </a:rPr>
              <a:t>DSO:er</a:t>
            </a:r>
            <a:r>
              <a:rPr lang="sv-SE" sz="900">
                <a:solidFill>
                  <a:prstClr val="black"/>
                </a:solidFill>
                <a:latin typeface="Calibri" panose="020F0502020204030204"/>
              </a:rPr>
              <a:t> har information om vilken data/info som ska levereras, till vem och när</a:t>
            </a:r>
          </a:p>
        </p:txBody>
      </p:sp>
      <p:sp>
        <p:nvSpPr>
          <p:cNvPr id="37" name="Rektangel 36">
            <a:extLst>
              <a:ext uri="{FF2B5EF4-FFF2-40B4-BE49-F238E27FC236}">
                <a16:creationId xmlns:a16="http://schemas.microsoft.com/office/drawing/2014/main" id="{A76FE6B3-511F-4D67-AD66-11F264403A19}"/>
              </a:ext>
            </a:extLst>
          </p:cNvPr>
          <p:cNvSpPr/>
          <p:nvPr/>
        </p:nvSpPr>
        <p:spPr>
          <a:xfrm>
            <a:off x="3256748" y="4249674"/>
            <a:ext cx="1078047" cy="719608"/>
          </a:xfrm>
          <a:prstGeom prst="rect">
            <a:avLst/>
          </a:prstGeom>
          <a:solidFill>
            <a:srgbClr val="00EAAD"/>
          </a:solidFill>
          <a:ln>
            <a:solidFill>
              <a:srgbClr val="00A87C"/>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a:solidFill>
                  <a:prstClr val="black"/>
                </a:solidFill>
                <a:latin typeface="Calibri" panose="020F0502020204030204"/>
              </a:rPr>
              <a:t>Lokalnät levererar data/information till utpekat Regionnät</a:t>
            </a:r>
          </a:p>
          <a:p>
            <a:pPr defTabSz="609503"/>
            <a:endParaRPr lang="sv-SE" sz="1058" b="1">
              <a:solidFill>
                <a:srgbClr val="FF0000"/>
              </a:solidFill>
              <a:latin typeface="Calibri" panose="020F0502020204030204"/>
            </a:endParaRPr>
          </a:p>
        </p:txBody>
      </p:sp>
      <p:sp>
        <p:nvSpPr>
          <p:cNvPr id="38" name="Rektangel 37">
            <a:extLst>
              <a:ext uri="{FF2B5EF4-FFF2-40B4-BE49-F238E27FC236}">
                <a16:creationId xmlns:a16="http://schemas.microsoft.com/office/drawing/2014/main" id="{4DE7832D-3232-41B9-B887-B49760DCC725}"/>
              </a:ext>
            </a:extLst>
          </p:cNvPr>
          <p:cNvSpPr/>
          <p:nvPr/>
        </p:nvSpPr>
        <p:spPr>
          <a:xfrm>
            <a:off x="1152469" y="4249674"/>
            <a:ext cx="1288489" cy="719608"/>
          </a:xfrm>
          <a:prstGeom prst="rect">
            <a:avLst/>
          </a:prstGeom>
          <a:solidFill>
            <a:srgbClr val="00EAAD"/>
          </a:solidFill>
          <a:ln>
            <a:solidFill>
              <a:srgbClr val="00A87C"/>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a:solidFill>
                  <a:prstClr val="black"/>
                </a:solidFill>
                <a:latin typeface="Calibri" panose="020F0502020204030204"/>
              </a:rPr>
              <a:t>?? Data som ger förutsättningar för underlag för analyser är delad (TSO – DSO)</a:t>
            </a:r>
          </a:p>
          <a:p>
            <a:pPr defTabSz="609503"/>
            <a:endParaRPr lang="sv-SE" sz="1058" b="1">
              <a:solidFill>
                <a:srgbClr val="FF0000"/>
              </a:solidFill>
              <a:latin typeface="Calibri" panose="020F0502020204030204"/>
            </a:endParaRPr>
          </a:p>
        </p:txBody>
      </p:sp>
      <p:sp>
        <p:nvSpPr>
          <p:cNvPr id="40" name="Rektangel 39">
            <a:extLst>
              <a:ext uri="{FF2B5EF4-FFF2-40B4-BE49-F238E27FC236}">
                <a16:creationId xmlns:a16="http://schemas.microsoft.com/office/drawing/2014/main" id="{8859E2B0-FF6D-415B-8EE9-B3BC89989CC6}"/>
              </a:ext>
            </a:extLst>
          </p:cNvPr>
          <p:cNvSpPr/>
          <p:nvPr/>
        </p:nvSpPr>
        <p:spPr>
          <a:xfrm>
            <a:off x="8278762" y="3427094"/>
            <a:ext cx="1042723" cy="719608"/>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err="1">
                <a:solidFill>
                  <a:prstClr val="black"/>
                </a:solidFill>
                <a:latin typeface="Calibri" panose="020F0502020204030204"/>
              </a:rPr>
              <a:t>Svk</a:t>
            </a:r>
            <a:r>
              <a:rPr lang="sv-SE" sz="1058">
                <a:solidFill>
                  <a:prstClr val="black"/>
                </a:solidFill>
                <a:latin typeface="Calibri" panose="020F0502020204030204"/>
              </a:rPr>
              <a:t> levererar rapport till </a:t>
            </a:r>
            <a:r>
              <a:rPr lang="sv-SE" sz="1058" err="1">
                <a:solidFill>
                  <a:prstClr val="black"/>
                </a:solidFill>
                <a:latin typeface="Calibri" panose="020F0502020204030204"/>
              </a:rPr>
              <a:t>Ei</a:t>
            </a:r>
            <a:r>
              <a:rPr lang="sv-SE" sz="1058">
                <a:solidFill>
                  <a:prstClr val="black"/>
                </a:solidFill>
                <a:latin typeface="Calibri" panose="020F0502020204030204"/>
              </a:rPr>
              <a:t> för godkännande</a:t>
            </a:r>
          </a:p>
          <a:p>
            <a:pPr defTabSz="609503"/>
            <a:endParaRPr lang="sv-SE" sz="1058">
              <a:solidFill>
                <a:prstClr val="black"/>
              </a:solidFill>
              <a:latin typeface="Calibri" panose="020F0502020204030204"/>
            </a:endParaRPr>
          </a:p>
        </p:txBody>
      </p:sp>
      <p:sp>
        <p:nvSpPr>
          <p:cNvPr id="54" name="Rektangel 53">
            <a:extLst>
              <a:ext uri="{FF2B5EF4-FFF2-40B4-BE49-F238E27FC236}">
                <a16:creationId xmlns:a16="http://schemas.microsoft.com/office/drawing/2014/main" id="{FA094E33-A217-4E50-8B31-7014F200AB27}"/>
              </a:ext>
            </a:extLst>
          </p:cNvPr>
          <p:cNvSpPr/>
          <p:nvPr/>
        </p:nvSpPr>
        <p:spPr>
          <a:xfrm>
            <a:off x="5130301" y="3427094"/>
            <a:ext cx="1105365" cy="719608"/>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err="1">
                <a:solidFill>
                  <a:prstClr val="black"/>
                </a:solidFill>
                <a:latin typeface="Calibri" panose="020F0502020204030204"/>
              </a:rPr>
              <a:t>Svk</a:t>
            </a:r>
            <a:r>
              <a:rPr lang="sv-SE" sz="1058">
                <a:solidFill>
                  <a:prstClr val="black"/>
                </a:solidFill>
                <a:latin typeface="Calibri" panose="020F0502020204030204"/>
              </a:rPr>
              <a:t> levererar preliminärt utkast rapport till </a:t>
            </a:r>
            <a:r>
              <a:rPr lang="sv-SE" sz="1058" err="1">
                <a:solidFill>
                  <a:prstClr val="black"/>
                </a:solidFill>
                <a:latin typeface="Calibri" panose="020F0502020204030204"/>
              </a:rPr>
              <a:t>Ei</a:t>
            </a:r>
            <a:r>
              <a:rPr lang="sv-SE" sz="1058">
                <a:solidFill>
                  <a:prstClr val="black"/>
                </a:solidFill>
                <a:latin typeface="Calibri" panose="020F0502020204030204"/>
              </a:rPr>
              <a:t> för diskussion</a:t>
            </a:r>
          </a:p>
          <a:p>
            <a:pPr defTabSz="609503"/>
            <a:endParaRPr lang="sv-SE" sz="1058" b="1">
              <a:solidFill>
                <a:srgbClr val="FF0000"/>
              </a:solidFill>
              <a:latin typeface="Calibri" panose="020F0502020204030204"/>
            </a:endParaRPr>
          </a:p>
        </p:txBody>
      </p:sp>
      <p:sp>
        <p:nvSpPr>
          <p:cNvPr id="70" name="Rektangel 69">
            <a:extLst>
              <a:ext uri="{FF2B5EF4-FFF2-40B4-BE49-F238E27FC236}">
                <a16:creationId xmlns:a16="http://schemas.microsoft.com/office/drawing/2014/main" id="{F06F325A-ABA8-41F8-AEEB-E64AECAADFCB}"/>
              </a:ext>
            </a:extLst>
          </p:cNvPr>
          <p:cNvSpPr/>
          <p:nvPr/>
        </p:nvSpPr>
        <p:spPr>
          <a:xfrm>
            <a:off x="6664539" y="3427094"/>
            <a:ext cx="917781" cy="712117"/>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err="1">
                <a:solidFill>
                  <a:prstClr val="black"/>
                </a:solidFill>
                <a:latin typeface="Calibri" panose="020F0502020204030204"/>
              </a:rPr>
              <a:t>Svk</a:t>
            </a:r>
            <a:r>
              <a:rPr lang="sv-SE" sz="1058">
                <a:solidFill>
                  <a:prstClr val="black"/>
                </a:solidFill>
                <a:latin typeface="Calibri" panose="020F0502020204030204"/>
              </a:rPr>
              <a:t> levererar utkast rapport till </a:t>
            </a:r>
            <a:r>
              <a:rPr lang="sv-SE" sz="1058" err="1">
                <a:solidFill>
                  <a:prstClr val="black"/>
                </a:solidFill>
                <a:latin typeface="Calibri" panose="020F0502020204030204"/>
              </a:rPr>
              <a:t>Ei</a:t>
            </a:r>
            <a:endParaRPr lang="sv-SE" sz="1058">
              <a:solidFill>
                <a:prstClr val="black"/>
              </a:solidFill>
              <a:latin typeface="Calibri" panose="020F0502020204030204"/>
            </a:endParaRPr>
          </a:p>
          <a:p>
            <a:pPr defTabSz="609503"/>
            <a:endParaRPr lang="sv-SE" sz="1058">
              <a:solidFill>
                <a:prstClr val="black"/>
              </a:solidFill>
              <a:latin typeface="Calibri" panose="020F0502020204030204"/>
            </a:endParaRPr>
          </a:p>
          <a:p>
            <a:pPr defTabSz="609503"/>
            <a:endParaRPr lang="sv-SE" sz="1058" b="1">
              <a:solidFill>
                <a:srgbClr val="FF0000"/>
              </a:solidFill>
              <a:latin typeface="Calibri" panose="020F0502020204030204"/>
            </a:endParaRPr>
          </a:p>
        </p:txBody>
      </p:sp>
      <p:sp>
        <p:nvSpPr>
          <p:cNvPr id="71" name="Rektangel 70">
            <a:extLst>
              <a:ext uri="{FF2B5EF4-FFF2-40B4-BE49-F238E27FC236}">
                <a16:creationId xmlns:a16="http://schemas.microsoft.com/office/drawing/2014/main" id="{9088277E-77E3-472E-A73F-F9820F2463DA}"/>
              </a:ext>
            </a:extLst>
          </p:cNvPr>
          <p:cNvSpPr/>
          <p:nvPr/>
        </p:nvSpPr>
        <p:spPr>
          <a:xfrm>
            <a:off x="7289424" y="5150270"/>
            <a:ext cx="1042713" cy="719609"/>
          </a:xfrm>
          <a:prstGeom prst="rect">
            <a:avLst/>
          </a:prstGeom>
          <a:solidFill>
            <a:schemeClr val="bg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b="1">
                <a:solidFill>
                  <a:prstClr val="black"/>
                </a:solidFill>
                <a:latin typeface="Calibri" panose="020F0502020204030204"/>
              </a:rPr>
              <a:t>Möte: </a:t>
            </a:r>
            <a:r>
              <a:rPr lang="sv-SE" sz="1058">
                <a:solidFill>
                  <a:prstClr val="black"/>
                </a:solidFill>
                <a:latin typeface="Calibri" panose="020F0502020204030204"/>
              </a:rPr>
              <a:t>Diskussion av rapport</a:t>
            </a:r>
          </a:p>
          <a:p>
            <a:pPr defTabSz="609503"/>
            <a:r>
              <a:rPr lang="sv-SE" sz="1058" err="1">
                <a:solidFill>
                  <a:prstClr val="black"/>
                </a:solidFill>
                <a:latin typeface="Calibri" panose="020F0502020204030204"/>
              </a:rPr>
              <a:t>Svk</a:t>
            </a:r>
            <a:r>
              <a:rPr lang="sv-SE" sz="1058">
                <a:solidFill>
                  <a:prstClr val="black"/>
                </a:solidFill>
                <a:latin typeface="Calibri" panose="020F0502020204030204"/>
              </a:rPr>
              <a:t> + DSO+ </a:t>
            </a:r>
            <a:r>
              <a:rPr lang="sv-SE" sz="1058" err="1">
                <a:solidFill>
                  <a:prstClr val="black"/>
                </a:solidFill>
                <a:latin typeface="Calibri" panose="020F0502020204030204"/>
              </a:rPr>
              <a:t>Ei</a:t>
            </a:r>
            <a:endParaRPr lang="sv-SE" sz="1058">
              <a:solidFill>
                <a:prstClr val="black"/>
              </a:solidFill>
              <a:latin typeface="Calibri" panose="020F0502020204030204"/>
            </a:endParaRPr>
          </a:p>
        </p:txBody>
      </p:sp>
      <p:sp>
        <p:nvSpPr>
          <p:cNvPr id="72" name="Rektangel 71">
            <a:extLst>
              <a:ext uri="{FF2B5EF4-FFF2-40B4-BE49-F238E27FC236}">
                <a16:creationId xmlns:a16="http://schemas.microsoft.com/office/drawing/2014/main" id="{830385C5-E9A9-4771-AC2E-B2A17EC6795A}"/>
              </a:ext>
            </a:extLst>
          </p:cNvPr>
          <p:cNvSpPr/>
          <p:nvPr/>
        </p:nvSpPr>
        <p:spPr>
          <a:xfrm>
            <a:off x="10573613" y="3427094"/>
            <a:ext cx="1109378" cy="719608"/>
          </a:xfrm>
          <a:prstGeom prst="rect">
            <a:avLst/>
          </a:prstGeom>
          <a:solidFill>
            <a:srgbClr val="70AD47"/>
          </a:solidFill>
          <a:ln>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err="1">
                <a:solidFill>
                  <a:prstClr val="black"/>
                </a:solidFill>
                <a:latin typeface="Calibri" panose="020F0502020204030204"/>
              </a:rPr>
              <a:t>Svk</a:t>
            </a:r>
            <a:r>
              <a:rPr lang="sv-SE" sz="1058">
                <a:solidFill>
                  <a:prstClr val="black"/>
                </a:solidFill>
                <a:latin typeface="Calibri" panose="020F0502020204030204"/>
              </a:rPr>
              <a:t> levererar FNA-rapport till ACER, kommissionen, regeringen</a:t>
            </a:r>
          </a:p>
          <a:p>
            <a:pPr defTabSz="609503"/>
            <a:endParaRPr lang="sv-SE" sz="1058">
              <a:solidFill>
                <a:prstClr val="black"/>
              </a:solidFill>
              <a:latin typeface="Calibri" panose="020F0502020204030204"/>
            </a:endParaRPr>
          </a:p>
        </p:txBody>
      </p:sp>
      <p:sp>
        <p:nvSpPr>
          <p:cNvPr id="59" name="textruta 58">
            <a:extLst>
              <a:ext uri="{FF2B5EF4-FFF2-40B4-BE49-F238E27FC236}">
                <a16:creationId xmlns:a16="http://schemas.microsoft.com/office/drawing/2014/main" id="{F2923266-6A53-4A6D-B7AB-2C3C90AA99D1}"/>
              </a:ext>
            </a:extLst>
          </p:cNvPr>
          <p:cNvSpPr txBox="1"/>
          <p:nvPr/>
        </p:nvSpPr>
        <p:spPr>
          <a:xfrm>
            <a:off x="1584229" y="-50562"/>
            <a:ext cx="2471069" cy="461665"/>
          </a:xfrm>
          <a:prstGeom prst="rect">
            <a:avLst/>
          </a:prstGeom>
          <a:noFill/>
        </p:spPr>
        <p:txBody>
          <a:bodyPr wrap="square" rtlCol="0">
            <a:spAutoFit/>
          </a:bodyPr>
          <a:lstStyle/>
          <a:p>
            <a:pPr defTabSz="609503"/>
            <a:r>
              <a:rPr lang="sv-SE" sz="2400">
                <a:solidFill>
                  <a:prstClr val="black"/>
                </a:solidFill>
                <a:latin typeface="Calibri" panose="020F0502020204030204"/>
              </a:rPr>
              <a:t>FAS 2 </a:t>
            </a:r>
          </a:p>
        </p:txBody>
      </p:sp>
      <p:sp>
        <p:nvSpPr>
          <p:cNvPr id="39" name="textruta 38">
            <a:extLst>
              <a:ext uri="{FF2B5EF4-FFF2-40B4-BE49-F238E27FC236}">
                <a16:creationId xmlns:a16="http://schemas.microsoft.com/office/drawing/2014/main" id="{AC97BFB7-BD6C-4B88-8282-55F5DD1E5D10}"/>
              </a:ext>
            </a:extLst>
          </p:cNvPr>
          <p:cNvSpPr txBox="1"/>
          <p:nvPr/>
        </p:nvSpPr>
        <p:spPr>
          <a:xfrm>
            <a:off x="3200311" y="8804"/>
            <a:ext cx="1796908" cy="381899"/>
          </a:xfrm>
          <a:prstGeom prst="rect">
            <a:avLst/>
          </a:prstGeom>
          <a:solidFill>
            <a:srgbClr val="FFFF00"/>
          </a:solidFill>
        </p:spPr>
        <p:txBody>
          <a:bodyPr wrap="square" rtlCol="0">
            <a:spAutoFit/>
          </a:bodyPr>
          <a:lstStyle/>
          <a:p>
            <a:pPr defTabSz="609503"/>
            <a:r>
              <a:rPr lang="sv-SE" sz="941">
                <a:solidFill>
                  <a:prstClr val="black"/>
                </a:solidFill>
                <a:latin typeface="Calibri" panose="020F0502020204030204"/>
              </a:rPr>
              <a:t>UTKAST - DISKUSSIONSUNDERLAG</a:t>
            </a:r>
          </a:p>
        </p:txBody>
      </p:sp>
      <p:sp>
        <p:nvSpPr>
          <p:cNvPr id="41" name="Rektangel 40">
            <a:extLst>
              <a:ext uri="{FF2B5EF4-FFF2-40B4-BE49-F238E27FC236}">
                <a16:creationId xmlns:a16="http://schemas.microsoft.com/office/drawing/2014/main" id="{51960E77-A8E7-4F78-8DD5-2FEBF811A622}"/>
              </a:ext>
            </a:extLst>
          </p:cNvPr>
          <p:cNvSpPr/>
          <p:nvPr/>
        </p:nvSpPr>
        <p:spPr>
          <a:xfrm rot="16200000">
            <a:off x="-538178" y="4065263"/>
            <a:ext cx="1723176" cy="446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400">
                <a:solidFill>
                  <a:schemeClr val="tx1"/>
                </a:solidFill>
                <a:latin typeface="Calibri" panose="020F0502020204030204"/>
              </a:rPr>
              <a:t>Överenskommelser Fas 1 är ingångna</a:t>
            </a:r>
          </a:p>
        </p:txBody>
      </p:sp>
      <p:sp>
        <p:nvSpPr>
          <p:cNvPr id="57" name="Rektangel 56">
            <a:extLst>
              <a:ext uri="{FF2B5EF4-FFF2-40B4-BE49-F238E27FC236}">
                <a16:creationId xmlns:a16="http://schemas.microsoft.com/office/drawing/2014/main" id="{42402EB4-B8B7-4B61-B295-DDB0EFFB8596}"/>
              </a:ext>
            </a:extLst>
          </p:cNvPr>
          <p:cNvSpPr/>
          <p:nvPr/>
        </p:nvSpPr>
        <p:spPr>
          <a:xfrm>
            <a:off x="4412213" y="4249674"/>
            <a:ext cx="1190365" cy="719608"/>
          </a:xfrm>
          <a:prstGeom prst="rect">
            <a:avLst/>
          </a:prstGeom>
          <a:solidFill>
            <a:srgbClr val="00EAAD"/>
          </a:solidFill>
          <a:ln>
            <a:solidFill>
              <a:srgbClr val="00A87C"/>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a:solidFill>
                  <a:prstClr val="black"/>
                </a:solidFill>
                <a:latin typeface="Calibri" panose="020F0502020204030204"/>
              </a:rPr>
              <a:t>Regionnät levererar aggregerad  data/information till </a:t>
            </a:r>
            <a:r>
              <a:rPr lang="sv-SE" sz="1058" err="1">
                <a:solidFill>
                  <a:prstClr val="black"/>
                </a:solidFill>
                <a:latin typeface="Calibri" panose="020F0502020204030204"/>
              </a:rPr>
              <a:t>Svk</a:t>
            </a:r>
            <a:endParaRPr lang="sv-SE" sz="1058">
              <a:solidFill>
                <a:prstClr val="black"/>
              </a:solidFill>
              <a:latin typeface="Calibri" panose="020F0502020204030204"/>
            </a:endParaRPr>
          </a:p>
          <a:p>
            <a:pPr defTabSz="609503"/>
            <a:endParaRPr lang="sv-SE" sz="1058" b="1">
              <a:solidFill>
                <a:srgbClr val="FF0000"/>
              </a:solidFill>
              <a:latin typeface="Calibri" panose="020F0502020204030204"/>
            </a:endParaRPr>
          </a:p>
        </p:txBody>
      </p:sp>
      <p:sp>
        <p:nvSpPr>
          <p:cNvPr id="74" name="Rektangel 73">
            <a:extLst>
              <a:ext uri="{FF2B5EF4-FFF2-40B4-BE49-F238E27FC236}">
                <a16:creationId xmlns:a16="http://schemas.microsoft.com/office/drawing/2014/main" id="{825DB8B3-F81F-45BD-A27A-FE29176257D5}"/>
              </a:ext>
            </a:extLst>
          </p:cNvPr>
          <p:cNvSpPr/>
          <p:nvPr/>
        </p:nvSpPr>
        <p:spPr>
          <a:xfrm>
            <a:off x="1239592" y="3352727"/>
            <a:ext cx="1105365" cy="719608"/>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err="1">
                <a:solidFill>
                  <a:prstClr val="black"/>
                </a:solidFill>
                <a:latin typeface="Calibri" panose="020F0502020204030204"/>
              </a:rPr>
              <a:t>Svk</a:t>
            </a:r>
            <a:r>
              <a:rPr lang="sv-SE" sz="1058">
                <a:solidFill>
                  <a:prstClr val="black"/>
                </a:solidFill>
                <a:latin typeface="Calibri" panose="020F0502020204030204"/>
              </a:rPr>
              <a:t> levererar utkast rapport-struktur till </a:t>
            </a:r>
            <a:r>
              <a:rPr lang="sv-SE" sz="1058" err="1">
                <a:solidFill>
                  <a:prstClr val="black"/>
                </a:solidFill>
                <a:latin typeface="Calibri" panose="020F0502020204030204"/>
              </a:rPr>
              <a:t>Ei</a:t>
            </a:r>
            <a:r>
              <a:rPr lang="sv-SE" sz="1058">
                <a:solidFill>
                  <a:prstClr val="black"/>
                </a:solidFill>
                <a:latin typeface="Calibri" panose="020F0502020204030204"/>
              </a:rPr>
              <a:t> för diskussion</a:t>
            </a:r>
          </a:p>
          <a:p>
            <a:pPr defTabSz="609503"/>
            <a:endParaRPr lang="sv-SE" sz="1058" b="1">
              <a:solidFill>
                <a:srgbClr val="FF0000"/>
              </a:solidFill>
              <a:latin typeface="Calibri" panose="020F0502020204030204"/>
            </a:endParaRPr>
          </a:p>
        </p:txBody>
      </p:sp>
      <p:sp>
        <p:nvSpPr>
          <p:cNvPr id="78" name="textruta 77">
            <a:extLst>
              <a:ext uri="{FF2B5EF4-FFF2-40B4-BE49-F238E27FC236}">
                <a16:creationId xmlns:a16="http://schemas.microsoft.com/office/drawing/2014/main" id="{001F6734-94D5-48EC-9BAA-FFE12420C6CE}"/>
              </a:ext>
            </a:extLst>
          </p:cNvPr>
          <p:cNvSpPr txBox="1"/>
          <p:nvPr/>
        </p:nvSpPr>
        <p:spPr>
          <a:xfrm>
            <a:off x="8432985" y="3021486"/>
            <a:ext cx="664846" cy="248288"/>
          </a:xfrm>
          <a:prstGeom prst="rect">
            <a:avLst/>
          </a:prstGeom>
          <a:solidFill>
            <a:schemeClr val="bg1"/>
          </a:solidFill>
        </p:spPr>
        <p:txBody>
          <a:bodyPr wrap="square" lIns="42330" tIns="42330" rIns="42330" bIns="42330" rtlCol="0">
            <a:spAutoFit/>
          </a:bodyPr>
          <a:lstStyle/>
          <a:p>
            <a:pPr algn="ctr" defTabSz="609503"/>
            <a:r>
              <a:rPr lang="sv-SE" sz="1058">
                <a:solidFill>
                  <a:prstClr val="black"/>
                </a:solidFill>
                <a:latin typeface="Calibri" panose="020F0502020204030204"/>
              </a:rPr>
              <a:t>26-06-29</a:t>
            </a:r>
          </a:p>
        </p:txBody>
      </p:sp>
      <p:cxnSp>
        <p:nvCxnSpPr>
          <p:cNvPr id="79" name="Rak koppling 78">
            <a:extLst>
              <a:ext uri="{FF2B5EF4-FFF2-40B4-BE49-F238E27FC236}">
                <a16:creationId xmlns:a16="http://schemas.microsoft.com/office/drawing/2014/main" id="{13B461DB-E4C2-4C27-A6BB-B9CE31377DDE}"/>
              </a:ext>
            </a:extLst>
          </p:cNvPr>
          <p:cNvCxnSpPr>
            <a:cxnSpLocks/>
            <a:endCxn id="81" idx="0"/>
          </p:cNvCxnSpPr>
          <p:nvPr/>
        </p:nvCxnSpPr>
        <p:spPr>
          <a:xfrm>
            <a:off x="9901259" y="3275079"/>
            <a:ext cx="0" cy="144524"/>
          </a:xfrm>
          <a:prstGeom prst="line">
            <a:avLst/>
          </a:prstGeom>
        </p:spPr>
        <p:style>
          <a:lnRef idx="1">
            <a:schemeClr val="dk1"/>
          </a:lnRef>
          <a:fillRef idx="0">
            <a:schemeClr val="dk1"/>
          </a:fillRef>
          <a:effectRef idx="0">
            <a:schemeClr val="dk1"/>
          </a:effectRef>
          <a:fontRef idx="minor">
            <a:schemeClr val="tx1"/>
          </a:fontRef>
        </p:style>
      </p:cxnSp>
      <p:sp>
        <p:nvSpPr>
          <p:cNvPr id="80" name="textruta 79">
            <a:extLst>
              <a:ext uri="{FF2B5EF4-FFF2-40B4-BE49-F238E27FC236}">
                <a16:creationId xmlns:a16="http://schemas.microsoft.com/office/drawing/2014/main" id="{904C0D78-C610-4742-97B3-FBE69E8E3B14}"/>
              </a:ext>
            </a:extLst>
          </p:cNvPr>
          <p:cNvSpPr txBox="1"/>
          <p:nvPr/>
        </p:nvSpPr>
        <p:spPr>
          <a:xfrm>
            <a:off x="9568837" y="3021486"/>
            <a:ext cx="664846" cy="248288"/>
          </a:xfrm>
          <a:prstGeom prst="rect">
            <a:avLst/>
          </a:prstGeom>
          <a:solidFill>
            <a:schemeClr val="bg1"/>
          </a:solidFill>
        </p:spPr>
        <p:txBody>
          <a:bodyPr wrap="square" lIns="42330" tIns="42330" rIns="42330" bIns="42330" rtlCol="0">
            <a:spAutoFit/>
          </a:bodyPr>
          <a:lstStyle/>
          <a:p>
            <a:pPr algn="ctr" defTabSz="609503"/>
            <a:r>
              <a:rPr lang="sv-SE" sz="1058">
                <a:solidFill>
                  <a:prstClr val="black"/>
                </a:solidFill>
                <a:latin typeface="Calibri" panose="020F0502020204030204"/>
              </a:rPr>
              <a:t>26-07-06</a:t>
            </a:r>
          </a:p>
        </p:txBody>
      </p:sp>
      <p:sp>
        <p:nvSpPr>
          <p:cNvPr id="81" name="Rektangel 80">
            <a:extLst>
              <a:ext uri="{FF2B5EF4-FFF2-40B4-BE49-F238E27FC236}">
                <a16:creationId xmlns:a16="http://schemas.microsoft.com/office/drawing/2014/main" id="{6ED59F9E-83CF-4701-965A-ED0336339EFD}"/>
              </a:ext>
            </a:extLst>
          </p:cNvPr>
          <p:cNvSpPr/>
          <p:nvPr/>
        </p:nvSpPr>
        <p:spPr>
          <a:xfrm>
            <a:off x="9409925" y="3419603"/>
            <a:ext cx="1042723" cy="719608"/>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err="1">
                <a:solidFill>
                  <a:prstClr val="black"/>
                </a:solidFill>
                <a:latin typeface="Calibri" panose="020F0502020204030204"/>
              </a:rPr>
              <a:t>Ei</a:t>
            </a:r>
            <a:r>
              <a:rPr lang="sv-SE" sz="1058">
                <a:solidFill>
                  <a:prstClr val="black"/>
                </a:solidFill>
                <a:latin typeface="Calibri" panose="020F0502020204030204"/>
              </a:rPr>
              <a:t> godkänner rapporten</a:t>
            </a:r>
          </a:p>
          <a:p>
            <a:pPr defTabSz="609503"/>
            <a:endParaRPr lang="sv-SE" sz="1058">
              <a:solidFill>
                <a:prstClr val="black"/>
              </a:solidFill>
              <a:latin typeface="Calibri" panose="020F0502020204030204"/>
            </a:endParaRPr>
          </a:p>
        </p:txBody>
      </p:sp>
      <p:sp>
        <p:nvSpPr>
          <p:cNvPr id="85" name="Rektangel 84">
            <a:extLst>
              <a:ext uri="{FF2B5EF4-FFF2-40B4-BE49-F238E27FC236}">
                <a16:creationId xmlns:a16="http://schemas.microsoft.com/office/drawing/2014/main" id="{431716BA-9C53-4A02-AFB1-53AC777EC3A0}"/>
              </a:ext>
            </a:extLst>
          </p:cNvPr>
          <p:cNvSpPr/>
          <p:nvPr/>
        </p:nvSpPr>
        <p:spPr>
          <a:xfrm>
            <a:off x="5846932" y="5146626"/>
            <a:ext cx="1042713" cy="719609"/>
          </a:xfrm>
          <a:prstGeom prst="rect">
            <a:avLst/>
          </a:prstGeom>
          <a:solidFill>
            <a:schemeClr val="bg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b="1">
                <a:solidFill>
                  <a:prstClr val="black"/>
                </a:solidFill>
                <a:latin typeface="Calibri" panose="020F0502020204030204"/>
              </a:rPr>
              <a:t>Möte: </a:t>
            </a:r>
            <a:r>
              <a:rPr lang="sv-SE" sz="1058">
                <a:solidFill>
                  <a:prstClr val="black"/>
                </a:solidFill>
                <a:latin typeface="Calibri" panose="020F0502020204030204"/>
              </a:rPr>
              <a:t>Diskussion av rapport</a:t>
            </a:r>
          </a:p>
          <a:p>
            <a:pPr defTabSz="609503"/>
            <a:r>
              <a:rPr lang="sv-SE" sz="1058" err="1">
                <a:solidFill>
                  <a:prstClr val="black"/>
                </a:solidFill>
                <a:latin typeface="Calibri" panose="020F0502020204030204"/>
              </a:rPr>
              <a:t>Svk</a:t>
            </a:r>
            <a:r>
              <a:rPr lang="sv-SE" sz="1058">
                <a:solidFill>
                  <a:prstClr val="black"/>
                </a:solidFill>
                <a:latin typeface="Calibri" panose="020F0502020204030204"/>
              </a:rPr>
              <a:t> + DSO+ </a:t>
            </a:r>
            <a:r>
              <a:rPr lang="sv-SE" sz="1058" err="1">
                <a:solidFill>
                  <a:prstClr val="black"/>
                </a:solidFill>
                <a:latin typeface="Calibri" panose="020F0502020204030204"/>
              </a:rPr>
              <a:t>Ei</a:t>
            </a:r>
            <a:endParaRPr lang="sv-SE" sz="1058">
              <a:solidFill>
                <a:prstClr val="black"/>
              </a:solidFill>
              <a:latin typeface="Calibri" panose="020F0502020204030204"/>
            </a:endParaRPr>
          </a:p>
        </p:txBody>
      </p:sp>
      <p:sp>
        <p:nvSpPr>
          <p:cNvPr id="87" name="textruta 86">
            <a:extLst>
              <a:ext uri="{FF2B5EF4-FFF2-40B4-BE49-F238E27FC236}">
                <a16:creationId xmlns:a16="http://schemas.microsoft.com/office/drawing/2014/main" id="{BAC108E0-785B-4193-8306-7F2A0E4C719F}"/>
              </a:ext>
            </a:extLst>
          </p:cNvPr>
          <p:cNvSpPr txBox="1"/>
          <p:nvPr/>
        </p:nvSpPr>
        <p:spPr>
          <a:xfrm>
            <a:off x="6047695" y="3021486"/>
            <a:ext cx="664847" cy="248288"/>
          </a:xfrm>
          <a:prstGeom prst="rect">
            <a:avLst/>
          </a:prstGeom>
          <a:solidFill>
            <a:schemeClr val="bg1"/>
          </a:solidFill>
        </p:spPr>
        <p:txBody>
          <a:bodyPr wrap="square" lIns="42330" tIns="42330" rIns="42330" bIns="42330" rtlCol="0">
            <a:spAutoFit/>
          </a:bodyPr>
          <a:lstStyle/>
          <a:p>
            <a:pPr algn="ctr" defTabSz="609503"/>
            <a:r>
              <a:rPr lang="sv-SE" sz="1058">
                <a:solidFill>
                  <a:prstClr val="black"/>
                </a:solidFill>
                <a:latin typeface="Calibri" panose="020F0502020204030204"/>
              </a:rPr>
              <a:t>26-05-20</a:t>
            </a:r>
          </a:p>
        </p:txBody>
      </p:sp>
      <p:sp>
        <p:nvSpPr>
          <p:cNvPr id="88" name="Rektangel 87">
            <a:extLst>
              <a:ext uri="{FF2B5EF4-FFF2-40B4-BE49-F238E27FC236}">
                <a16:creationId xmlns:a16="http://schemas.microsoft.com/office/drawing/2014/main" id="{85182A8C-7900-4168-B930-84C0F8BA24AC}"/>
              </a:ext>
            </a:extLst>
          </p:cNvPr>
          <p:cNvSpPr/>
          <p:nvPr/>
        </p:nvSpPr>
        <p:spPr>
          <a:xfrm>
            <a:off x="1928123" y="5299514"/>
            <a:ext cx="1292457" cy="719609"/>
          </a:xfrm>
          <a:prstGeom prst="rect">
            <a:avLst/>
          </a:prstGeom>
          <a:solidFill>
            <a:schemeClr val="bg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b="1">
                <a:solidFill>
                  <a:prstClr val="black"/>
                </a:solidFill>
                <a:latin typeface="Calibri" panose="020F0502020204030204"/>
              </a:rPr>
              <a:t>Möte: </a:t>
            </a:r>
            <a:r>
              <a:rPr lang="sv-SE" sz="1058">
                <a:solidFill>
                  <a:prstClr val="black"/>
                </a:solidFill>
                <a:latin typeface="Calibri" panose="020F0502020204030204"/>
              </a:rPr>
              <a:t>Diskussion data/information</a:t>
            </a:r>
          </a:p>
          <a:p>
            <a:pPr defTabSz="609503"/>
            <a:r>
              <a:rPr lang="sv-SE" sz="1058">
                <a:solidFill>
                  <a:prstClr val="black"/>
                </a:solidFill>
                <a:latin typeface="Calibri" panose="020F0502020204030204"/>
              </a:rPr>
              <a:t>Utmaningar, tolkning</a:t>
            </a:r>
          </a:p>
          <a:p>
            <a:pPr defTabSz="609503"/>
            <a:r>
              <a:rPr lang="sv-SE" sz="1058" err="1">
                <a:solidFill>
                  <a:prstClr val="black"/>
                </a:solidFill>
                <a:latin typeface="Calibri" panose="020F0502020204030204"/>
              </a:rPr>
              <a:t>Svk</a:t>
            </a:r>
            <a:r>
              <a:rPr lang="sv-SE" sz="1058">
                <a:solidFill>
                  <a:prstClr val="black"/>
                </a:solidFill>
                <a:latin typeface="Calibri" panose="020F0502020204030204"/>
              </a:rPr>
              <a:t> + DSO</a:t>
            </a:r>
          </a:p>
        </p:txBody>
      </p:sp>
      <p:sp>
        <p:nvSpPr>
          <p:cNvPr id="89" name="Rektangel 88">
            <a:extLst>
              <a:ext uri="{FF2B5EF4-FFF2-40B4-BE49-F238E27FC236}">
                <a16:creationId xmlns:a16="http://schemas.microsoft.com/office/drawing/2014/main" id="{7A005F9A-12A0-4195-B3AE-3329D3484989}"/>
              </a:ext>
            </a:extLst>
          </p:cNvPr>
          <p:cNvSpPr/>
          <p:nvPr/>
        </p:nvSpPr>
        <p:spPr>
          <a:xfrm>
            <a:off x="107006" y="6162444"/>
            <a:ext cx="1045463" cy="377326"/>
          </a:xfrm>
          <a:prstGeom prst="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a:solidFill>
                  <a:prstClr val="black"/>
                </a:solidFill>
                <a:latin typeface="Calibri" panose="020F0502020204030204"/>
              </a:rPr>
              <a:t>Energiföretagen </a:t>
            </a:r>
            <a:r>
              <a:rPr lang="sv-SE" sz="1058" err="1">
                <a:solidFill>
                  <a:prstClr val="black"/>
                </a:solidFill>
                <a:latin typeface="Calibri" panose="020F0502020204030204"/>
              </a:rPr>
              <a:t>webbinar</a:t>
            </a:r>
            <a:r>
              <a:rPr lang="sv-SE" sz="1058">
                <a:solidFill>
                  <a:prstClr val="black"/>
                </a:solidFill>
                <a:latin typeface="Calibri" panose="020F0502020204030204"/>
              </a:rPr>
              <a:t>?</a:t>
            </a:r>
          </a:p>
        </p:txBody>
      </p:sp>
      <p:sp>
        <p:nvSpPr>
          <p:cNvPr id="94" name="Rektangel 93">
            <a:extLst>
              <a:ext uri="{FF2B5EF4-FFF2-40B4-BE49-F238E27FC236}">
                <a16:creationId xmlns:a16="http://schemas.microsoft.com/office/drawing/2014/main" id="{CF9BDBA7-2023-43B2-82C7-8F765B8906EA}"/>
              </a:ext>
            </a:extLst>
          </p:cNvPr>
          <p:cNvSpPr/>
          <p:nvPr/>
        </p:nvSpPr>
        <p:spPr>
          <a:xfrm>
            <a:off x="2622175" y="6198234"/>
            <a:ext cx="1045463" cy="377326"/>
          </a:xfrm>
          <a:prstGeom prst="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a:solidFill>
                  <a:prstClr val="black"/>
                </a:solidFill>
                <a:latin typeface="Calibri" panose="020F0502020204030204"/>
              </a:rPr>
              <a:t>Energiföretagen </a:t>
            </a:r>
            <a:r>
              <a:rPr lang="sv-SE" sz="1058" err="1">
                <a:solidFill>
                  <a:prstClr val="black"/>
                </a:solidFill>
                <a:latin typeface="Calibri" panose="020F0502020204030204"/>
              </a:rPr>
              <a:t>webbinar</a:t>
            </a:r>
            <a:r>
              <a:rPr lang="sv-SE" sz="1058">
                <a:solidFill>
                  <a:prstClr val="black"/>
                </a:solidFill>
                <a:latin typeface="Calibri" panose="020F0502020204030204"/>
              </a:rPr>
              <a:t>?</a:t>
            </a:r>
          </a:p>
        </p:txBody>
      </p:sp>
      <p:sp>
        <p:nvSpPr>
          <p:cNvPr id="96" name="textruta 95">
            <a:extLst>
              <a:ext uri="{FF2B5EF4-FFF2-40B4-BE49-F238E27FC236}">
                <a16:creationId xmlns:a16="http://schemas.microsoft.com/office/drawing/2014/main" id="{338623AE-CBFD-4EF5-BDC7-CD45B1FE3A55}"/>
              </a:ext>
            </a:extLst>
          </p:cNvPr>
          <p:cNvSpPr txBox="1"/>
          <p:nvPr/>
        </p:nvSpPr>
        <p:spPr>
          <a:xfrm>
            <a:off x="2244291" y="3021486"/>
            <a:ext cx="664847" cy="248288"/>
          </a:xfrm>
          <a:prstGeom prst="rect">
            <a:avLst/>
          </a:prstGeom>
          <a:solidFill>
            <a:schemeClr val="bg1"/>
          </a:solidFill>
        </p:spPr>
        <p:txBody>
          <a:bodyPr wrap="square" lIns="42330" tIns="42330" rIns="42330" bIns="42330" rtlCol="0">
            <a:spAutoFit/>
          </a:bodyPr>
          <a:lstStyle/>
          <a:p>
            <a:pPr algn="ctr" defTabSz="609503"/>
            <a:r>
              <a:rPr lang="sv-SE" sz="1058">
                <a:solidFill>
                  <a:prstClr val="black"/>
                </a:solidFill>
                <a:latin typeface="Calibri" panose="020F0502020204030204"/>
              </a:rPr>
              <a:t>26-02-01</a:t>
            </a:r>
          </a:p>
        </p:txBody>
      </p:sp>
      <p:sp>
        <p:nvSpPr>
          <p:cNvPr id="98" name="textruta 97">
            <a:extLst>
              <a:ext uri="{FF2B5EF4-FFF2-40B4-BE49-F238E27FC236}">
                <a16:creationId xmlns:a16="http://schemas.microsoft.com/office/drawing/2014/main" id="{C47F475F-4753-433E-A304-5B93270629E2}"/>
              </a:ext>
            </a:extLst>
          </p:cNvPr>
          <p:cNvSpPr txBox="1"/>
          <p:nvPr/>
        </p:nvSpPr>
        <p:spPr>
          <a:xfrm>
            <a:off x="2817784" y="3021486"/>
            <a:ext cx="664847" cy="248288"/>
          </a:xfrm>
          <a:prstGeom prst="rect">
            <a:avLst/>
          </a:prstGeom>
          <a:solidFill>
            <a:schemeClr val="bg1"/>
          </a:solidFill>
        </p:spPr>
        <p:txBody>
          <a:bodyPr wrap="square" lIns="42330" tIns="42330" rIns="42330" bIns="42330" rtlCol="0">
            <a:spAutoFit/>
          </a:bodyPr>
          <a:lstStyle/>
          <a:p>
            <a:pPr algn="ctr" defTabSz="609503"/>
            <a:r>
              <a:rPr lang="sv-SE" sz="1058">
                <a:solidFill>
                  <a:prstClr val="black"/>
                </a:solidFill>
                <a:latin typeface="Calibri" panose="020F0502020204030204"/>
              </a:rPr>
              <a:t>26-02-01</a:t>
            </a:r>
          </a:p>
        </p:txBody>
      </p:sp>
      <p:sp>
        <p:nvSpPr>
          <p:cNvPr id="99" name="Rektangel 98">
            <a:extLst>
              <a:ext uri="{FF2B5EF4-FFF2-40B4-BE49-F238E27FC236}">
                <a16:creationId xmlns:a16="http://schemas.microsoft.com/office/drawing/2014/main" id="{B66C5F27-58A8-49BD-92F6-B5667DCB47A6}"/>
              </a:ext>
            </a:extLst>
          </p:cNvPr>
          <p:cNvSpPr/>
          <p:nvPr/>
        </p:nvSpPr>
        <p:spPr>
          <a:xfrm>
            <a:off x="6189810" y="6198234"/>
            <a:ext cx="1045463" cy="377326"/>
          </a:xfrm>
          <a:prstGeom prst="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2330" tIns="42330" rIns="42330" bIns="42330" rtlCol="0" anchor="t" anchorCtr="0"/>
          <a:lstStyle/>
          <a:p>
            <a:pPr defTabSz="609503"/>
            <a:r>
              <a:rPr lang="sv-SE" sz="1058">
                <a:solidFill>
                  <a:prstClr val="black"/>
                </a:solidFill>
                <a:latin typeface="Calibri" panose="020F0502020204030204"/>
              </a:rPr>
              <a:t>Energiföretagen </a:t>
            </a:r>
            <a:r>
              <a:rPr lang="sv-SE" sz="1058" err="1">
                <a:solidFill>
                  <a:prstClr val="black"/>
                </a:solidFill>
                <a:latin typeface="Calibri" panose="020F0502020204030204"/>
              </a:rPr>
              <a:t>webbinar</a:t>
            </a:r>
            <a:r>
              <a:rPr lang="sv-SE" sz="1058">
                <a:solidFill>
                  <a:prstClr val="black"/>
                </a:solidFill>
                <a:latin typeface="Calibri" panose="020F0502020204030204"/>
              </a:rPr>
              <a:t>?</a:t>
            </a:r>
          </a:p>
        </p:txBody>
      </p:sp>
    </p:spTree>
    <p:extLst>
      <p:ext uri="{BB962C8B-B14F-4D97-AF65-F5344CB8AC3E}">
        <p14:creationId xmlns:p14="http://schemas.microsoft.com/office/powerpoint/2010/main" val="835258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4070B-52A0-290B-C09D-7B7871669EB1}"/>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971D992C-D64D-095C-E042-2F7873D71BCA}"/>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F841A296-A4A0-AF59-F3B1-57410D376345}"/>
              </a:ext>
            </a:extLst>
          </p:cNvPr>
          <p:cNvSpPr>
            <a:spLocks noGrp="1"/>
          </p:cNvSpPr>
          <p:nvPr>
            <p:ph type="ctrTitle"/>
          </p:nvPr>
        </p:nvSpPr>
        <p:spPr>
          <a:xfrm>
            <a:off x="342510" y="3875762"/>
            <a:ext cx="5943600" cy="2706436"/>
          </a:xfrm>
        </p:spPr>
        <p:txBody>
          <a:bodyPr/>
          <a:lstStyle/>
          <a:p>
            <a:pPr algn="l">
              <a:lnSpc>
                <a:spcPct val="90000"/>
              </a:lnSpc>
              <a:spcBef>
                <a:spcPts val="1200"/>
              </a:spcBef>
            </a:pPr>
            <a:r>
              <a:rPr lang="sv-SE" sz="6600">
                <a:solidFill>
                  <a:schemeClr val="accent1"/>
                </a:solidFill>
                <a:ea typeface="Calibri Light"/>
                <a:cs typeface="Calibri Light"/>
              </a:rPr>
              <a:t>Vilken information behövs från DSO till DSO och från TSO till DSO? </a:t>
            </a:r>
            <a:endParaRPr lang="en-US" sz="6600">
              <a:solidFill>
                <a:schemeClr val="accent1"/>
              </a:solidFill>
              <a:ea typeface="Calibri Light"/>
              <a:cs typeface="Calibri Light"/>
            </a:endParaRPr>
          </a:p>
          <a:p>
            <a:pPr lvl="1">
              <a:lnSpc>
                <a:spcPts val="1350"/>
              </a:lnSpc>
              <a:spcAft>
                <a:spcPts val="0"/>
              </a:spcAft>
            </a:pPr>
            <a:endParaRPr lang="en-US" sz="2000">
              <a:solidFill>
                <a:srgbClr val="000000"/>
              </a:solidFill>
              <a:latin typeface="Calibri"/>
              <a:ea typeface="Calibri"/>
              <a:cs typeface="Calibri"/>
            </a:endParaRPr>
          </a:p>
          <a:p>
            <a:endParaRPr lang="en-GB" sz="6600" noProof="0">
              <a:solidFill>
                <a:schemeClr val="accent1"/>
              </a:solidFill>
              <a:cs typeface="Calibri Light" panose="020F0302020204030204" pitchFamily="34" charset="0"/>
            </a:endParaRPr>
          </a:p>
        </p:txBody>
      </p:sp>
    </p:spTree>
    <p:extLst>
      <p:ext uri="{BB962C8B-B14F-4D97-AF65-F5344CB8AC3E}">
        <p14:creationId xmlns:p14="http://schemas.microsoft.com/office/powerpoint/2010/main" val="2635830145"/>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0FC6C93-EDEA-892F-BF5D-3F30A411E7E9}"/>
              </a:ext>
            </a:extLst>
          </p:cNvPr>
          <p:cNvSpPr>
            <a:spLocks noGrp="1"/>
          </p:cNvSpPr>
          <p:nvPr>
            <p:ph type="title"/>
          </p:nvPr>
        </p:nvSpPr>
        <p:spPr>
          <a:xfrm>
            <a:off x="371475" y="141288"/>
            <a:ext cx="8677275" cy="981075"/>
          </a:xfrm>
        </p:spPr>
        <p:txBody>
          <a:bodyPr/>
          <a:lstStyle/>
          <a:p>
            <a:r>
              <a:rPr lang="sv-SE">
                <a:solidFill>
                  <a:schemeClr val="accent1"/>
                </a:solidFill>
              </a:rPr>
              <a:t>Metod för flexibilitetsbehovsbedömning</a:t>
            </a:r>
            <a:endParaRPr lang="en-GB" noProof="0">
              <a:solidFill>
                <a:schemeClr val="accent1"/>
              </a:solidFill>
            </a:endParaRPr>
          </a:p>
        </p:txBody>
      </p:sp>
      <p:sp>
        <p:nvSpPr>
          <p:cNvPr id="5" name="Platshållare för datum 4">
            <a:extLst>
              <a:ext uri="{FF2B5EF4-FFF2-40B4-BE49-F238E27FC236}">
                <a16:creationId xmlns:a16="http://schemas.microsoft.com/office/drawing/2014/main" id="{06A015AF-0D51-24B5-0095-A1A7C1BC53B8}"/>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2025-10-03</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11F02859-629E-9531-5068-F90968C12E67}"/>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pic>
        <p:nvPicPr>
          <p:cNvPr id="7" name="Bildobjekt 6">
            <a:extLst>
              <a:ext uri="{FF2B5EF4-FFF2-40B4-BE49-F238E27FC236}">
                <a16:creationId xmlns:a16="http://schemas.microsoft.com/office/drawing/2014/main" id="{57175CDB-B3F1-8FAA-7B9D-EE40AEAA0581}"/>
              </a:ext>
            </a:extLst>
          </p:cNvPr>
          <p:cNvPicPr>
            <a:picLocks noChangeAspect="1"/>
          </p:cNvPicPr>
          <p:nvPr/>
        </p:nvPicPr>
        <p:blipFill>
          <a:blip r:embed="rId3">
            <a:alphaModFix amt="50000"/>
          </a:blip>
          <a:srcRect l="32992" t="26" r="21803" b="23721"/>
          <a:stretch>
            <a:fillRect/>
          </a:stretch>
        </p:blipFill>
        <p:spPr>
          <a:xfrm>
            <a:off x="8426904" y="0"/>
            <a:ext cx="3765096" cy="6351048"/>
          </a:xfrm>
          <a:prstGeom prst="rect">
            <a:avLst/>
          </a:prstGeom>
        </p:spPr>
      </p:pic>
      <p:sp>
        <p:nvSpPr>
          <p:cNvPr id="2" name="Platshållare för text 1">
            <a:extLst>
              <a:ext uri="{FF2B5EF4-FFF2-40B4-BE49-F238E27FC236}">
                <a16:creationId xmlns:a16="http://schemas.microsoft.com/office/drawing/2014/main" id="{F6E27F8F-7A9E-3D9E-FC25-E3D55D90385B}"/>
              </a:ext>
            </a:extLst>
          </p:cNvPr>
          <p:cNvSpPr>
            <a:spLocks noGrp="1"/>
          </p:cNvSpPr>
          <p:nvPr>
            <p:ph type="body" sz="quarter" idx="14"/>
          </p:nvPr>
        </p:nvSpPr>
        <p:spPr>
          <a:xfrm>
            <a:off x="394607" y="1541464"/>
            <a:ext cx="7568293" cy="4279671"/>
          </a:xfrm>
        </p:spPr>
        <p:txBody>
          <a:bodyPr/>
          <a:lstStyle/>
          <a:p>
            <a:pPr marL="0" indent="0">
              <a:buNone/>
            </a:pPr>
            <a:endParaRPr lang="sv-SE" sz="2000" b="1"/>
          </a:p>
          <a:p>
            <a:r>
              <a:rPr lang="sv-SE"/>
              <a:t>Definiera data typ och format om flexibilitetsbehov som TSO och </a:t>
            </a:r>
            <a:r>
              <a:rPr lang="sv-SE" err="1"/>
              <a:t>DSO:er</a:t>
            </a:r>
            <a:r>
              <a:rPr lang="sv-SE"/>
              <a:t> ska tillhandahålla på nationell nivå till utsedd myndighet eller entitet</a:t>
            </a:r>
            <a:endParaRPr lang="sv-SE">
              <a:ea typeface="Calibri"/>
              <a:cs typeface="Calibri"/>
            </a:endParaRPr>
          </a:p>
          <a:p>
            <a:r>
              <a:rPr lang="sv-SE"/>
              <a:t>Ta fram vägledande kriterier för hur man bedömer olika flexibilitetsresursers förmåga att möta dessa behov</a:t>
            </a:r>
            <a:endParaRPr lang="sv-SE">
              <a:ea typeface="Calibri"/>
              <a:cs typeface="Calibri"/>
            </a:endParaRPr>
          </a:p>
          <a:p>
            <a:r>
              <a:rPr lang="sv-SE"/>
              <a:t>Fastställa metod för hur TSO och </a:t>
            </a:r>
            <a:r>
              <a:rPr lang="sv-SE" err="1"/>
              <a:t>DSO:er</a:t>
            </a:r>
            <a:r>
              <a:rPr lang="sv-SE"/>
              <a:t> ska analysera flexibilitetsbehoven på nationell nivå </a:t>
            </a:r>
            <a:endParaRPr lang="sv-SE">
              <a:ea typeface="Calibri"/>
              <a:cs typeface="Calibri"/>
            </a:endParaRPr>
          </a:p>
          <a:p>
            <a:r>
              <a:rPr lang="sv-SE"/>
              <a:t>Utsedd myndighet ska skriva nationell rapport</a:t>
            </a:r>
            <a:endParaRPr lang="sv-SE">
              <a:ea typeface="Calibri"/>
              <a:cs typeface="Calibri"/>
            </a:endParaRPr>
          </a:p>
          <a:p>
            <a:r>
              <a:rPr lang="sv-SE">
                <a:ea typeface="Calibri"/>
                <a:cs typeface="Calibri"/>
              </a:rPr>
              <a:t>Vi har i tidigare </a:t>
            </a:r>
            <a:r>
              <a:rPr lang="sv-SE" err="1">
                <a:ea typeface="Calibri"/>
                <a:cs typeface="Calibri"/>
              </a:rPr>
              <a:t>webbinarier</a:t>
            </a:r>
            <a:r>
              <a:rPr lang="sv-SE">
                <a:ea typeface="Calibri"/>
                <a:cs typeface="Calibri"/>
              </a:rPr>
              <a:t> pratat om metoden och syftet med metoden. Det kommer vi inte gå in på idag. </a:t>
            </a:r>
            <a:r>
              <a:rPr lang="sv-SE" err="1">
                <a:ea typeface="Calibri"/>
                <a:cs typeface="Calibri"/>
              </a:rPr>
              <a:t>Webbinarierna</a:t>
            </a:r>
            <a:r>
              <a:rPr lang="sv-SE">
                <a:ea typeface="Calibri"/>
                <a:cs typeface="Calibri"/>
              </a:rPr>
              <a:t> finns på Energiföretagens hemsida</a:t>
            </a:r>
          </a:p>
          <a:p>
            <a:endParaRPr lang="sv-SE" sz="2000"/>
          </a:p>
          <a:p>
            <a:endParaRPr lang="sv-SE" sz="2000"/>
          </a:p>
          <a:p>
            <a:endParaRPr lang="sv-SE" sz="2000"/>
          </a:p>
          <a:p>
            <a:endParaRPr lang="sv-SE" sz="2000"/>
          </a:p>
        </p:txBody>
      </p:sp>
    </p:spTree>
    <p:extLst>
      <p:ext uri="{BB962C8B-B14F-4D97-AF65-F5344CB8AC3E}">
        <p14:creationId xmlns:p14="http://schemas.microsoft.com/office/powerpoint/2010/main" val="411875926"/>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BF95C-C248-3903-BAD0-50A5553B9B58}"/>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0A0533DD-BFA6-9A68-8219-F1F48F265C38}"/>
              </a:ext>
            </a:extLst>
          </p:cNvPr>
          <p:cNvSpPr>
            <a:spLocks noGrp="1"/>
          </p:cNvSpPr>
          <p:nvPr>
            <p:ph type="title"/>
          </p:nvPr>
        </p:nvSpPr>
        <p:spPr>
          <a:xfrm>
            <a:off x="371475" y="141288"/>
            <a:ext cx="8677275" cy="981075"/>
          </a:xfrm>
        </p:spPr>
        <p:txBody>
          <a:bodyPr/>
          <a:lstStyle/>
          <a:p>
            <a:pPr>
              <a:lnSpc>
                <a:spcPct val="90000"/>
              </a:lnSpc>
              <a:spcBef>
                <a:spcPts val="1200"/>
              </a:spcBef>
            </a:pPr>
            <a:br>
              <a:rPr lang="sv-SE">
                <a:solidFill>
                  <a:schemeClr val="accent1"/>
                </a:solidFill>
              </a:rPr>
            </a:br>
            <a:br>
              <a:rPr lang="sv-SE"/>
            </a:br>
            <a:r>
              <a:rPr lang="sv-SE">
                <a:solidFill>
                  <a:schemeClr val="accent1"/>
                </a:solidFill>
              </a:rPr>
              <a:t>Vilken information behövs från DSO till DSO och från TSO till DSO? </a:t>
            </a:r>
            <a:endParaRPr lang="en-US">
              <a:solidFill>
                <a:schemeClr val="accent1"/>
              </a:solidFill>
              <a:ea typeface="Calibri Light"/>
              <a:cs typeface="Calibri Light"/>
            </a:endParaRPr>
          </a:p>
        </p:txBody>
      </p:sp>
      <p:sp>
        <p:nvSpPr>
          <p:cNvPr id="5" name="Platshållare för datum 4">
            <a:extLst>
              <a:ext uri="{FF2B5EF4-FFF2-40B4-BE49-F238E27FC236}">
                <a16:creationId xmlns:a16="http://schemas.microsoft.com/office/drawing/2014/main" id="{9BBA8518-688E-F5FF-D026-086E52976A7B}"/>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2025-10-03</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84C9967A-735B-4A94-78C9-B4D7A36002B4}"/>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pic>
        <p:nvPicPr>
          <p:cNvPr id="7" name="Bildobjekt 6">
            <a:extLst>
              <a:ext uri="{FF2B5EF4-FFF2-40B4-BE49-F238E27FC236}">
                <a16:creationId xmlns:a16="http://schemas.microsoft.com/office/drawing/2014/main" id="{BB0D4C18-DED1-F5B7-0B01-09D69314F6CF}"/>
              </a:ext>
            </a:extLst>
          </p:cNvPr>
          <p:cNvPicPr>
            <a:picLocks noChangeAspect="1"/>
          </p:cNvPicPr>
          <p:nvPr/>
        </p:nvPicPr>
        <p:blipFill>
          <a:blip r:embed="rId3">
            <a:alphaModFix amt="50000"/>
          </a:blip>
          <a:srcRect l="32992" t="26" r="21803" b="23721"/>
          <a:stretch>
            <a:fillRect/>
          </a:stretch>
        </p:blipFill>
        <p:spPr>
          <a:xfrm>
            <a:off x="8426904" y="0"/>
            <a:ext cx="3765096" cy="6351048"/>
          </a:xfrm>
          <a:prstGeom prst="rect">
            <a:avLst/>
          </a:prstGeom>
        </p:spPr>
      </p:pic>
      <p:pic>
        <p:nvPicPr>
          <p:cNvPr id="8" name="Bildobjekt 7">
            <a:extLst>
              <a:ext uri="{FF2B5EF4-FFF2-40B4-BE49-F238E27FC236}">
                <a16:creationId xmlns:a16="http://schemas.microsoft.com/office/drawing/2014/main" id="{F9D0D249-716E-BE61-BD05-4718FE1AFC47}"/>
              </a:ext>
            </a:extLst>
          </p:cNvPr>
          <p:cNvPicPr>
            <a:picLocks noChangeAspect="1"/>
          </p:cNvPicPr>
          <p:nvPr/>
        </p:nvPicPr>
        <p:blipFill>
          <a:blip r:embed="rId4"/>
          <a:stretch>
            <a:fillRect/>
          </a:stretch>
        </p:blipFill>
        <p:spPr>
          <a:xfrm>
            <a:off x="1558692" y="1288003"/>
            <a:ext cx="9074616" cy="4915153"/>
          </a:xfrm>
          <a:prstGeom prst="rect">
            <a:avLst/>
          </a:prstGeom>
        </p:spPr>
      </p:pic>
    </p:spTree>
    <p:extLst>
      <p:ext uri="{BB962C8B-B14F-4D97-AF65-F5344CB8AC3E}">
        <p14:creationId xmlns:p14="http://schemas.microsoft.com/office/powerpoint/2010/main" val="1362135092"/>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DC53C-7DEE-9DCC-5759-64FCE0D81CEB}"/>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7FA3CF69-EB98-E5F4-6C5A-F769C6FE89E3}"/>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9F274122-29FE-F3AF-D34D-212C05567A3D}"/>
              </a:ext>
            </a:extLst>
          </p:cNvPr>
          <p:cNvSpPr>
            <a:spLocks noGrp="1"/>
          </p:cNvSpPr>
          <p:nvPr>
            <p:ph type="ctrTitle"/>
          </p:nvPr>
        </p:nvSpPr>
        <p:spPr>
          <a:xfrm>
            <a:off x="342510" y="3875762"/>
            <a:ext cx="5943600" cy="2706436"/>
          </a:xfrm>
        </p:spPr>
        <p:txBody>
          <a:bodyPr/>
          <a:lstStyle/>
          <a:p>
            <a:pPr algn="l">
              <a:lnSpc>
                <a:spcPct val="90000"/>
              </a:lnSpc>
              <a:spcBef>
                <a:spcPts val="1200"/>
              </a:spcBef>
            </a:pPr>
            <a:r>
              <a:rPr lang="sv-SE" sz="6600">
                <a:solidFill>
                  <a:schemeClr val="accent1"/>
                </a:solidFill>
                <a:ea typeface="Calibri Light"/>
                <a:cs typeface="Calibri Light"/>
              </a:rPr>
              <a:t>Nästa möte</a:t>
            </a:r>
            <a:br>
              <a:rPr lang="sv-SE" sz="6600">
                <a:solidFill>
                  <a:schemeClr val="accent1"/>
                </a:solidFill>
                <a:ea typeface="Calibri Light"/>
                <a:cs typeface="Calibri Light"/>
              </a:rPr>
            </a:br>
            <a:br>
              <a:rPr lang="sv-SE" sz="6600">
                <a:solidFill>
                  <a:schemeClr val="accent1"/>
                </a:solidFill>
                <a:ea typeface="Calibri Light"/>
                <a:cs typeface="Calibri Light"/>
              </a:rPr>
            </a:br>
            <a:endParaRPr lang="en-US" sz="6600">
              <a:solidFill>
                <a:schemeClr val="accent1"/>
              </a:solidFill>
              <a:ea typeface="Calibri Light"/>
              <a:cs typeface="Calibri Light"/>
            </a:endParaRPr>
          </a:p>
          <a:p>
            <a:pPr lvl="1">
              <a:lnSpc>
                <a:spcPts val="1350"/>
              </a:lnSpc>
              <a:spcAft>
                <a:spcPts val="0"/>
              </a:spcAft>
            </a:pPr>
            <a:endParaRPr lang="en-US" sz="2000">
              <a:solidFill>
                <a:srgbClr val="000000"/>
              </a:solidFill>
              <a:latin typeface="Calibri"/>
              <a:ea typeface="Calibri"/>
              <a:cs typeface="Calibri"/>
            </a:endParaRPr>
          </a:p>
          <a:p>
            <a:endParaRPr lang="en-GB" sz="6600" noProof="0">
              <a:solidFill>
                <a:schemeClr val="accent1"/>
              </a:solidFill>
              <a:cs typeface="Calibri Light" panose="020F0302020204030204" pitchFamily="34" charset="0"/>
            </a:endParaRPr>
          </a:p>
        </p:txBody>
      </p:sp>
    </p:spTree>
    <p:extLst>
      <p:ext uri="{BB962C8B-B14F-4D97-AF65-F5344CB8AC3E}">
        <p14:creationId xmlns:p14="http://schemas.microsoft.com/office/powerpoint/2010/main" val="414123204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DFBF0-1227-71E6-5411-EEE5588E4CA3}"/>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E9FD4690-7B76-F42E-2C6C-4414A4360337}"/>
              </a:ext>
            </a:extLst>
          </p:cNvPr>
          <p:cNvSpPr>
            <a:spLocks noGrp="1"/>
          </p:cNvSpPr>
          <p:nvPr>
            <p:ph type="title"/>
          </p:nvPr>
        </p:nvSpPr>
        <p:spPr>
          <a:xfrm>
            <a:off x="371475" y="141288"/>
            <a:ext cx="8677275" cy="981075"/>
          </a:xfrm>
        </p:spPr>
        <p:txBody>
          <a:bodyPr/>
          <a:lstStyle/>
          <a:p>
            <a:pPr>
              <a:lnSpc>
                <a:spcPct val="90000"/>
              </a:lnSpc>
              <a:spcBef>
                <a:spcPts val="1200"/>
              </a:spcBef>
            </a:pPr>
            <a:br>
              <a:rPr lang="sv-SE">
                <a:solidFill>
                  <a:schemeClr val="accent1"/>
                </a:solidFill>
              </a:rPr>
            </a:br>
            <a:br>
              <a:rPr lang="sv-SE"/>
            </a:br>
            <a:r>
              <a:rPr lang="sv-SE">
                <a:solidFill>
                  <a:schemeClr val="accent1"/>
                </a:solidFill>
              </a:rPr>
              <a:t>Övriga frågor</a:t>
            </a:r>
            <a:endParaRPr lang="en-US">
              <a:solidFill>
                <a:schemeClr val="accent1"/>
              </a:solidFill>
              <a:ea typeface="Calibri Light"/>
              <a:cs typeface="Calibri Light"/>
            </a:endParaRPr>
          </a:p>
        </p:txBody>
      </p:sp>
      <p:sp>
        <p:nvSpPr>
          <p:cNvPr id="5" name="Platshållare för datum 4">
            <a:extLst>
              <a:ext uri="{FF2B5EF4-FFF2-40B4-BE49-F238E27FC236}">
                <a16:creationId xmlns:a16="http://schemas.microsoft.com/office/drawing/2014/main" id="{21177185-BB68-71FD-80F5-4F4D2C67BA07}"/>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2025-10-03</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FB7E8854-C78E-EC93-85FF-47211E8A47B0}"/>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pic>
        <p:nvPicPr>
          <p:cNvPr id="7" name="Bildobjekt 6">
            <a:extLst>
              <a:ext uri="{FF2B5EF4-FFF2-40B4-BE49-F238E27FC236}">
                <a16:creationId xmlns:a16="http://schemas.microsoft.com/office/drawing/2014/main" id="{2D7EF999-4779-4790-B01D-9DF48CAED16C}"/>
              </a:ext>
            </a:extLst>
          </p:cNvPr>
          <p:cNvPicPr>
            <a:picLocks noChangeAspect="1"/>
          </p:cNvPicPr>
          <p:nvPr/>
        </p:nvPicPr>
        <p:blipFill>
          <a:blip r:embed="rId3">
            <a:alphaModFix amt="50000"/>
          </a:blip>
          <a:srcRect l="32992" t="26" r="21803" b="23721"/>
          <a:stretch>
            <a:fillRect/>
          </a:stretch>
        </p:blipFill>
        <p:spPr>
          <a:xfrm>
            <a:off x="8426904" y="0"/>
            <a:ext cx="3765096" cy="6351048"/>
          </a:xfrm>
          <a:prstGeom prst="rect">
            <a:avLst/>
          </a:prstGeom>
        </p:spPr>
      </p:pic>
      <p:pic>
        <p:nvPicPr>
          <p:cNvPr id="4" name="Bildobjekt 3">
            <a:extLst>
              <a:ext uri="{FF2B5EF4-FFF2-40B4-BE49-F238E27FC236}">
                <a16:creationId xmlns:a16="http://schemas.microsoft.com/office/drawing/2014/main" id="{77C7D5B4-23C0-39C5-8FF0-FE9E59E7CF63}"/>
              </a:ext>
            </a:extLst>
          </p:cNvPr>
          <p:cNvPicPr>
            <a:picLocks noChangeAspect="1"/>
          </p:cNvPicPr>
          <p:nvPr/>
        </p:nvPicPr>
        <p:blipFill>
          <a:blip r:embed="rId4"/>
          <a:stretch>
            <a:fillRect/>
          </a:stretch>
        </p:blipFill>
        <p:spPr>
          <a:xfrm>
            <a:off x="1799772" y="1263651"/>
            <a:ext cx="8820603" cy="4121362"/>
          </a:xfrm>
          <a:prstGeom prst="rect">
            <a:avLst/>
          </a:prstGeom>
        </p:spPr>
      </p:pic>
    </p:spTree>
    <p:extLst>
      <p:ext uri="{BB962C8B-B14F-4D97-AF65-F5344CB8AC3E}">
        <p14:creationId xmlns:p14="http://schemas.microsoft.com/office/powerpoint/2010/main" val="1333303862"/>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4C864-64FE-5FCB-5B88-C1709E6F7AB1}"/>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23689688-D61C-BF40-153C-684B01F4F585}"/>
              </a:ext>
            </a:extLst>
          </p:cNvPr>
          <p:cNvSpPr>
            <a:spLocks noGrp="1"/>
          </p:cNvSpPr>
          <p:nvPr>
            <p:ph type="title"/>
          </p:nvPr>
        </p:nvSpPr>
        <p:spPr>
          <a:xfrm>
            <a:off x="371475" y="141288"/>
            <a:ext cx="8677275" cy="981075"/>
          </a:xfrm>
        </p:spPr>
        <p:txBody>
          <a:bodyPr/>
          <a:lstStyle/>
          <a:p>
            <a:r>
              <a:rPr lang="en-GB" noProof="0">
                <a:solidFill>
                  <a:schemeClr val="accent1"/>
                </a:solidFill>
              </a:rPr>
              <a:t>Nästa </a:t>
            </a:r>
            <a:r>
              <a:rPr lang="en-GB" noProof="0" err="1">
                <a:solidFill>
                  <a:schemeClr val="accent1"/>
                </a:solidFill>
              </a:rPr>
              <a:t>webbinar</a:t>
            </a:r>
            <a:r>
              <a:rPr lang="en-GB">
                <a:solidFill>
                  <a:schemeClr val="accent1"/>
                </a:solidFill>
              </a:rPr>
              <a:t> 22</a:t>
            </a:r>
            <a:r>
              <a:rPr lang="en-GB" noProof="0">
                <a:solidFill>
                  <a:schemeClr val="accent1"/>
                </a:solidFill>
              </a:rPr>
              <a:t>:e </a:t>
            </a:r>
            <a:r>
              <a:rPr lang="en-GB" err="1">
                <a:solidFill>
                  <a:schemeClr val="accent1"/>
                </a:solidFill>
              </a:rPr>
              <a:t>okt</a:t>
            </a:r>
            <a:r>
              <a:rPr lang="en-GB">
                <a:solidFill>
                  <a:schemeClr val="accent1"/>
                </a:solidFill>
              </a:rPr>
              <a:t> </a:t>
            </a:r>
            <a:r>
              <a:rPr lang="en-GB" noProof="0">
                <a:solidFill>
                  <a:schemeClr val="accent1"/>
                </a:solidFill>
              </a:rPr>
              <a:t>13-15</a:t>
            </a:r>
          </a:p>
        </p:txBody>
      </p:sp>
      <p:sp>
        <p:nvSpPr>
          <p:cNvPr id="5" name="Platshållare för datum 4">
            <a:extLst>
              <a:ext uri="{FF2B5EF4-FFF2-40B4-BE49-F238E27FC236}">
                <a16:creationId xmlns:a16="http://schemas.microsoft.com/office/drawing/2014/main" id="{C7750E4B-A5D5-5541-E144-641BD8503881}"/>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2025-10-03</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67E5E3BE-009D-B32C-69C1-27E700C3C578}"/>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pic>
        <p:nvPicPr>
          <p:cNvPr id="7" name="Bildobjekt 6">
            <a:extLst>
              <a:ext uri="{FF2B5EF4-FFF2-40B4-BE49-F238E27FC236}">
                <a16:creationId xmlns:a16="http://schemas.microsoft.com/office/drawing/2014/main" id="{436001A4-7C49-C78C-7417-1D2EA0B272D2}"/>
              </a:ext>
            </a:extLst>
          </p:cNvPr>
          <p:cNvPicPr>
            <a:picLocks noChangeAspect="1"/>
          </p:cNvPicPr>
          <p:nvPr/>
        </p:nvPicPr>
        <p:blipFill>
          <a:blip r:embed="rId3">
            <a:alphaModFix amt="50000"/>
          </a:blip>
          <a:srcRect l="32992" t="26" r="21803" b="23721"/>
          <a:stretch>
            <a:fillRect/>
          </a:stretch>
        </p:blipFill>
        <p:spPr>
          <a:xfrm>
            <a:off x="8426904" y="0"/>
            <a:ext cx="3765096" cy="6351048"/>
          </a:xfrm>
          <a:prstGeom prst="rect">
            <a:avLst/>
          </a:prstGeom>
        </p:spPr>
      </p:pic>
      <p:sp>
        <p:nvSpPr>
          <p:cNvPr id="2" name="Platshållare för text 1">
            <a:extLst>
              <a:ext uri="{FF2B5EF4-FFF2-40B4-BE49-F238E27FC236}">
                <a16:creationId xmlns:a16="http://schemas.microsoft.com/office/drawing/2014/main" id="{9CC5FB1B-24AB-F4D7-7F1E-D8BFA8B56B24}"/>
              </a:ext>
            </a:extLst>
          </p:cNvPr>
          <p:cNvSpPr>
            <a:spLocks noGrp="1"/>
          </p:cNvSpPr>
          <p:nvPr>
            <p:ph type="body" sz="quarter" idx="14"/>
          </p:nvPr>
        </p:nvSpPr>
        <p:spPr>
          <a:xfrm>
            <a:off x="394607" y="1541464"/>
            <a:ext cx="7568293" cy="4279671"/>
          </a:xfrm>
        </p:spPr>
        <p:txBody>
          <a:bodyPr/>
          <a:lstStyle/>
          <a:p>
            <a:pPr marL="0" indent="0">
              <a:buNone/>
            </a:pPr>
            <a:r>
              <a:rPr lang="sv-SE" sz="2000">
                <a:ea typeface="+mn-lt"/>
                <a:cs typeface="+mn-lt"/>
                <a:hlinkClick r:id="rId4"/>
              </a:rPr>
              <a:t>Flexibilitetsbehov (FNA) ska redovisas - Energiföretagen Sverige</a:t>
            </a:r>
            <a:endParaRPr lang="en-US">
              <a:ea typeface="+mn-lt"/>
              <a:cs typeface="+mn-lt"/>
            </a:endParaRPr>
          </a:p>
          <a:p>
            <a:endParaRPr lang="sv-SE" sz="2000"/>
          </a:p>
          <a:p>
            <a:endParaRPr lang="sv-SE" sz="2000"/>
          </a:p>
        </p:txBody>
      </p:sp>
      <p:sp>
        <p:nvSpPr>
          <p:cNvPr id="4" name="Rektangel 3">
            <a:extLst>
              <a:ext uri="{FF2B5EF4-FFF2-40B4-BE49-F238E27FC236}">
                <a16:creationId xmlns:a16="http://schemas.microsoft.com/office/drawing/2014/main" id="{6EF11AAD-BCC5-884C-276B-311F010F7C70}"/>
              </a:ext>
            </a:extLst>
          </p:cNvPr>
          <p:cNvSpPr/>
          <p:nvPr/>
        </p:nvSpPr>
        <p:spPr>
          <a:xfrm>
            <a:off x="693854" y="5203931"/>
            <a:ext cx="10267801" cy="10583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90000"/>
              </a:lnSpc>
              <a:spcBef>
                <a:spcPts val="600"/>
              </a:spcBef>
            </a:pPr>
            <a:r>
              <a:rPr lang="sv-SE" sz="2400">
                <a:ea typeface="Calibri"/>
                <a:cs typeface="Calibri"/>
              </a:rPr>
              <a:t>ME</a:t>
            </a:r>
            <a:r>
              <a:rPr lang="sv-SE" sz="2400">
                <a:solidFill>
                  <a:schemeClr val="bg1"/>
                </a:solidFill>
                <a:ea typeface="Calibri"/>
                <a:cs typeface="Calibri"/>
              </a:rPr>
              <a:t>NTI: </a:t>
            </a:r>
            <a:r>
              <a:rPr lang="sv-SE" sz="2400"/>
              <a:t>Vilka frågor vill ni ha svar på?</a:t>
            </a:r>
            <a:endParaRPr lang="sv-SE" sz="2400">
              <a:ea typeface="Calibri"/>
              <a:cs typeface="Calibri"/>
            </a:endParaRPr>
          </a:p>
        </p:txBody>
      </p:sp>
    </p:spTree>
    <p:extLst>
      <p:ext uri="{BB962C8B-B14F-4D97-AF65-F5344CB8AC3E}">
        <p14:creationId xmlns:p14="http://schemas.microsoft.com/office/powerpoint/2010/main" val="2904555971"/>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EC794-B1EC-1F20-8A03-F662437B8FB3}"/>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F3CAAEDC-C593-7A42-C58C-A5F30D831FA8}"/>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04CA8D83-BF1B-0B67-75F6-692484AEFB96}"/>
              </a:ext>
            </a:extLst>
          </p:cNvPr>
          <p:cNvSpPr>
            <a:spLocks noGrp="1"/>
          </p:cNvSpPr>
          <p:nvPr>
            <p:ph type="ctrTitle"/>
          </p:nvPr>
        </p:nvSpPr>
        <p:spPr>
          <a:xfrm>
            <a:off x="238126" y="838200"/>
            <a:ext cx="5943600" cy="2706436"/>
          </a:xfrm>
        </p:spPr>
        <p:txBody>
          <a:bodyPr/>
          <a:lstStyle/>
          <a:p>
            <a:pPr eaLnBrk="1" hangingPunct="1"/>
            <a:r>
              <a:rPr lang="en-GB" sz="6600" noProof="0">
                <a:solidFill>
                  <a:schemeClr val="accent1"/>
                </a:solidFill>
                <a:cs typeface="Calibri Light" panose="020F0302020204030204" pitchFamily="34" charset="0"/>
              </a:rPr>
              <a:t>TACK FÖR IDAG</a:t>
            </a:r>
            <a:br>
              <a:rPr lang="en-GB" sz="6600" noProof="0">
                <a:solidFill>
                  <a:schemeClr val="accent1"/>
                </a:solidFill>
                <a:cs typeface="Calibri Light" panose="020F0302020204030204" pitchFamily="34" charset="0"/>
              </a:rPr>
            </a:br>
            <a:br>
              <a:rPr lang="en-GB" sz="6600" noProof="0">
                <a:solidFill>
                  <a:schemeClr val="accent1"/>
                </a:solidFill>
                <a:cs typeface="Calibri Light" panose="020F0302020204030204" pitchFamily="34" charset="0"/>
              </a:rPr>
            </a:br>
            <a:endParaRPr lang="en-GB" sz="6600" noProof="0">
              <a:solidFill>
                <a:schemeClr val="accent1"/>
              </a:solidFill>
              <a:cs typeface="Calibri Light" panose="020F0302020204030204" pitchFamily="34" charset="0"/>
            </a:endParaRPr>
          </a:p>
        </p:txBody>
      </p:sp>
      <p:sp>
        <p:nvSpPr>
          <p:cNvPr id="2" name="Platshållare för text 3">
            <a:extLst>
              <a:ext uri="{FF2B5EF4-FFF2-40B4-BE49-F238E27FC236}">
                <a16:creationId xmlns:a16="http://schemas.microsoft.com/office/drawing/2014/main" id="{6CEDE7A0-BF21-92B1-F033-40C548753312}"/>
              </a:ext>
            </a:extLst>
          </p:cNvPr>
          <p:cNvSpPr txBox="1">
            <a:spLocks/>
          </p:cNvSpPr>
          <p:nvPr/>
        </p:nvSpPr>
        <p:spPr>
          <a:xfrm>
            <a:off x="625730" y="1631865"/>
            <a:ext cx="5284656" cy="4528587"/>
          </a:xfrm>
          <a:prstGeom prst="rect">
            <a:avLst/>
          </a:prstGeom>
          <a:noFill/>
        </p:spPr>
        <p:txBody>
          <a:bodyPr lIns="91440" tIns="45720" rIns="91440" bIns="45720" anchor="t"/>
          <a:lstStyle>
            <a:lvl1pPr marL="0" indent="0" algn="l" defTabSz="540000" rtl="0" eaLnBrk="1" latinLnBrk="0" hangingPunct="1">
              <a:lnSpc>
                <a:spcPct val="120000"/>
              </a:lnSpc>
              <a:spcBef>
                <a:spcPts val="0"/>
              </a:spcBef>
              <a:spcAft>
                <a:spcPts val="400"/>
              </a:spcAft>
              <a:buFont typeface="Arial" panose="020B0604020202020204" pitchFamily="34" charset="0"/>
              <a:buNone/>
              <a:defRPr sz="1800" b="0" kern="1200">
                <a:solidFill>
                  <a:schemeClr val="tx1"/>
                </a:solidFill>
                <a:latin typeface="+mn-lt"/>
                <a:ea typeface="+mn-ea"/>
                <a:cs typeface="+mn-cs"/>
              </a:defRPr>
            </a:lvl1pPr>
            <a:lvl2pPr marL="216000" indent="-216000" algn="l" defTabSz="540000" rtl="0" eaLnBrk="1" latinLnBrk="0" hangingPunct="1">
              <a:lnSpc>
                <a:spcPct val="12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2pPr>
            <a:lvl3pPr marL="432000" indent="-2160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3pPr>
            <a:lvl4pPr marL="648000" indent="-2160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4pPr>
            <a:lvl5pPr marL="864000" indent="-2160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5pPr>
            <a:lvl6pPr marL="1079500" indent="-2159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6pPr>
            <a:lvl7pPr marL="1301750" indent="-2159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7pPr>
            <a:lvl8pPr marL="1524000" indent="-2159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8pPr>
            <a:lvl9pPr marL="1733550" indent="-2159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9pPr>
          </a:lstStyle>
          <a:p>
            <a:pPr marL="0" marR="0" lvl="0" indent="0" algn="l" defTabSz="540000" rtl="0" eaLnBrk="1" fontAlgn="auto" latinLnBrk="0" hangingPunct="1">
              <a:lnSpc>
                <a:spcPct val="120000"/>
              </a:lnSpc>
              <a:spcBef>
                <a:spcPts val="0"/>
              </a:spcBef>
              <a:spcAft>
                <a:spcPts val="400"/>
              </a:spcAft>
              <a:buClrTx/>
              <a:buSzTx/>
              <a:buFont typeface="Arial" panose="020B0604020202020204" pitchFamily="34" charset="0"/>
              <a:buNone/>
              <a:tabLst/>
              <a:defRPr/>
            </a:pPr>
            <a:endParaRPr kumimoji="0" lang="sv-SE" sz="2000" b="1" i="0" u="none" strike="noStrike" kern="1200" cap="none" spc="0" normalizeH="0" baseline="0" noProof="0">
              <a:ln>
                <a:noFill/>
              </a:ln>
              <a:solidFill>
                <a:srgbClr val="1A1A1A"/>
              </a:solidFill>
              <a:effectLst/>
              <a:uLnTx/>
              <a:uFillTx/>
              <a:latin typeface="EON Brix Sans"/>
              <a:ea typeface="+mn-ea"/>
              <a:cs typeface="+mn-cs"/>
            </a:endParaRPr>
          </a:p>
          <a:p>
            <a:pPr marL="342900" marR="0" lvl="0" indent="-342900" algn="l" defTabSz="540000" rtl="0" eaLnBrk="1" fontAlgn="auto" latinLnBrk="0" hangingPunct="1">
              <a:lnSpc>
                <a:spcPct val="120000"/>
              </a:lnSpc>
              <a:spcBef>
                <a:spcPts val="0"/>
              </a:spcBef>
              <a:spcAft>
                <a:spcPts val="400"/>
              </a:spcAft>
              <a:buClrTx/>
              <a:buSzTx/>
              <a:buFont typeface="Arial" panose="020B0604020202020204" pitchFamily="34" charset="0"/>
              <a:buChar char="•"/>
              <a:tabLst/>
              <a:defRPr/>
            </a:pPr>
            <a:r>
              <a:rPr lang="sv-SE" sz="2000">
                <a:solidFill>
                  <a:srgbClr val="1A1A1A"/>
                </a:solidFill>
                <a:latin typeface="EON Brix Sans"/>
              </a:rPr>
              <a:t>Presentationen och webbinariet läggs upp på hemsidan</a:t>
            </a:r>
          </a:p>
          <a:p>
            <a:pPr marL="342900" marR="0" lvl="0" indent="-342900" algn="l" defTabSz="540000" rtl="0" eaLnBrk="1" fontAlgn="auto" latinLnBrk="0" hangingPunct="1">
              <a:lnSpc>
                <a:spcPct val="120000"/>
              </a:lnSpc>
              <a:spcBef>
                <a:spcPts val="0"/>
              </a:spcBef>
              <a:spcAft>
                <a:spcPts val="400"/>
              </a:spcAft>
              <a:buClrTx/>
              <a:buSzTx/>
              <a:buFont typeface="Arial" panose="020B0604020202020204" pitchFamily="34" charset="0"/>
              <a:buChar char="•"/>
              <a:tabLst/>
              <a:defRPr/>
            </a:pPr>
            <a:r>
              <a:rPr lang="sv-SE" sz="2000">
                <a:solidFill>
                  <a:srgbClr val="1A1A1A"/>
                </a:solidFill>
                <a:latin typeface="EON Brix Sans"/>
                <a:hlinkClick r:id="rId4"/>
              </a:rPr>
              <a:t>Läs också: ACER och CEER vägledning nätutvecklingsplan 17:e juli (ACER)</a:t>
            </a:r>
            <a:endParaRPr lang="sv-SE" sz="2000">
              <a:solidFill>
                <a:srgbClr val="1A1A1A"/>
              </a:solidFill>
              <a:latin typeface="EON Brix Sans"/>
            </a:endParaRPr>
          </a:p>
          <a:p>
            <a:pPr marL="342900" marR="0" lvl="0" indent="-342900" algn="l" defTabSz="540000" rtl="0" eaLnBrk="1" fontAlgn="auto" latinLnBrk="0" hangingPunct="1">
              <a:lnSpc>
                <a:spcPct val="120000"/>
              </a:lnSpc>
              <a:spcBef>
                <a:spcPts val="0"/>
              </a:spcBef>
              <a:spcAft>
                <a:spcPts val="400"/>
              </a:spcAft>
              <a:buClrTx/>
              <a:buSzTx/>
              <a:buFont typeface="Arial" panose="020B0604020202020204" pitchFamily="34" charset="0"/>
              <a:buChar char="•"/>
              <a:tabLst/>
              <a:defRPr/>
            </a:pPr>
            <a:r>
              <a:rPr lang="sv-SE" sz="2000">
                <a:solidFill>
                  <a:srgbClr val="1A1A1A"/>
                </a:solidFill>
                <a:latin typeface="EON Brix Sans"/>
              </a:rPr>
              <a:t>Skicka in input till </a:t>
            </a:r>
            <a:r>
              <a:rPr lang="sv-SE" sz="2000">
                <a:solidFill>
                  <a:schemeClr val="accent1"/>
                </a:solidFill>
                <a:latin typeface="EON Brix Sans"/>
                <a:hlinkClick r:id="rId5">
                  <a:extLst>
                    <a:ext uri="{A12FA001-AC4F-418D-AE19-62706E023703}">
                      <ahyp:hlinkClr xmlns:ahyp="http://schemas.microsoft.com/office/drawing/2018/hyperlinkcolor" val="tx"/>
                    </a:ext>
                  </a:extLst>
                </a:hlinkClick>
              </a:rPr>
              <a:t>yvonne.ruwaida@vattenfall.com</a:t>
            </a:r>
            <a:r>
              <a:rPr lang="sv-SE" sz="2000">
                <a:solidFill>
                  <a:schemeClr val="accent1"/>
                </a:solidFill>
                <a:latin typeface="EON Brix Sans"/>
              </a:rPr>
              <a:t>, </a:t>
            </a:r>
            <a:r>
              <a:rPr lang="sv-SE" sz="2000">
                <a:solidFill>
                  <a:schemeClr val="accent1"/>
                </a:solidFill>
                <a:latin typeface="EON Brix Sans"/>
                <a:hlinkClick r:id="rId6"/>
              </a:rPr>
              <a:t>Erik.lejerskog@energiforetagen.se</a:t>
            </a:r>
            <a:r>
              <a:rPr lang="sv-SE" sz="2000">
                <a:solidFill>
                  <a:schemeClr val="accent1"/>
                </a:solidFill>
                <a:latin typeface="EON Brix Sans"/>
              </a:rPr>
              <a:t> </a:t>
            </a:r>
          </a:p>
          <a:p>
            <a:pPr marL="342900" marR="0" lvl="0" indent="-342900" algn="l" defTabSz="540000" rtl="0" eaLnBrk="1" fontAlgn="auto" latinLnBrk="0" hangingPunct="1">
              <a:lnSpc>
                <a:spcPct val="120000"/>
              </a:lnSpc>
              <a:spcBef>
                <a:spcPts val="0"/>
              </a:spcBef>
              <a:spcAft>
                <a:spcPts val="400"/>
              </a:spcAft>
              <a:buClrTx/>
              <a:buSzTx/>
              <a:buFont typeface="Arial" panose="020B0604020202020204" pitchFamily="34" charset="0"/>
              <a:buChar char="•"/>
              <a:tabLst/>
              <a:defRPr/>
            </a:pPr>
            <a:endParaRPr lang="sv-SE" sz="2000">
              <a:solidFill>
                <a:srgbClr val="1A1A1A"/>
              </a:solidFill>
              <a:latin typeface="EON Brix Sans"/>
            </a:endParaRPr>
          </a:p>
          <a:p>
            <a:pPr lvl="0">
              <a:defRPr/>
            </a:pPr>
            <a:r>
              <a:rPr lang="sv-SE" sz="2000">
                <a:solidFill>
                  <a:srgbClr val="1A1A1A"/>
                </a:solidFill>
                <a:latin typeface="EON Brix Sans"/>
                <a:hlinkClick r:id="rId7"/>
              </a:rPr>
              <a:t>Hemsida med information och anmälan</a:t>
            </a:r>
            <a:endParaRPr lang="sv-SE" sz="2000">
              <a:solidFill>
                <a:srgbClr val="1A1A1A"/>
              </a:solidFill>
              <a:latin typeface="EON Brix Sans"/>
            </a:endParaRPr>
          </a:p>
        </p:txBody>
      </p:sp>
    </p:spTree>
    <p:extLst>
      <p:ext uri="{BB962C8B-B14F-4D97-AF65-F5344CB8AC3E}">
        <p14:creationId xmlns:p14="http://schemas.microsoft.com/office/powerpoint/2010/main" val="286514663"/>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BA9F9D17-A70C-60B8-C7D9-BBEE49019F82}"/>
              </a:ext>
            </a:extLst>
          </p:cNvPr>
          <p:cNvSpPr>
            <a:spLocks noGrp="1"/>
          </p:cNvSpPr>
          <p:nvPr>
            <p:ph type="body" sz="quarter" idx="14"/>
          </p:nvPr>
        </p:nvSpPr>
        <p:spPr>
          <a:xfrm>
            <a:off x="695324" y="1598614"/>
            <a:ext cx="6534151" cy="4494212"/>
          </a:xfrm>
        </p:spPr>
        <p:txBody>
          <a:bodyPr/>
          <a:lstStyle/>
          <a:p>
            <a:r>
              <a:rPr lang="sv-SE"/>
              <a:t>Tillfällig gruppering för att stötta </a:t>
            </a:r>
            <a:r>
              <a:rPr lang="sv-SE" err="1"/>
              <a:t>DSO:erna</a:t>
            </a:r>
            <a:r>
              <a:rPr lang="sv-SE"/>
              <a:t> att ta fram metoden för FNA</a:t>
            </a:r>
          </a:p>
          <a:p>
            <a:r>
              <a:rPr lang="sv-SE"/>
              <a:t>Fyra </a:t>
            </a:r>
            <a:r>
              <a:rPr lang="sv-SE" err="1"/>
              <a:t>webbinarier</a:t>
            </a:r>
            <a:r>
              <a:rPr lang="sv-SE"/>
              <a:t>, nu fem </a:t>
            </a:r>
            <a:r>
              <a:rPr lang="sv-SE" err="1"/>
              <a:t>webbinarier</a:t>
            </a:r>
            <a:endParaRPr lang="sv-SE" err="1">
              <a:ea typeface="Calibri"/>
              <a:cs typeface="Calibri"/>
            </a:endParaRPr>
          </a:p>
          <a:p>
            <a:r>
              <a:rPr lang="sv-SE"/>
              <a:t>Alla </a:t>
            </a:r>
            <a:r>
              <a:rPr lang="sv-SE" err="1"/>
              <a:t>DSO:er</a:t>
            </a:r>
            <a:r>
              <a:rPr lang="sv-SE"/>
              <a:t> är inbjudna </a:t>
            </a:r>
            <a:endParaRPr lang="sv-SE">
              <a:ea typeface="Calibri"/>
              <a:cs typeface="Calibri"/>
            </a:endParaRPr>
          </a:p>
          <a:p>
            <a:r>
              <a:rPr lang="sv-SE"/>
              <a:t>Möjlighet att vara med och påverka arbetet och lämna synpunkter </a:t>
            </a:r>
            <a:endParaRPr lang="sv-SE">
              <a:ea typeface="Calibri"/>
              <a:cs typeface="Calibri"/>
            </a:endParaRPr>
          </a:p>
          <a:p>
            <a:r>
              <a:rPr lang="sv-SE">
                <a:ea typeface="Calibri"/>
                <a:cs typeface="Calibri"/>
              </a:rPr>
              <a:t>Arbetsgruppen arbetar med </a:t>
            </a:r>
            <a:r>
              <a:rPr lang="sv-SE" err="1">
                <a:ea typeface="Calibri"/>
                <a:cs typeface="Calibri"/>
              </a:rPr>
              <a:t>Svk</a:t>
            </a:r>
            <a:r>
              <a:rPr lang="sv-SE">
                <a:ea typeface="Calibri"/>
                <a:cs typeface="Calibri"/>
              </a:rPr>
              <a:t> och har en gemensam dialog med </a:t>
            </a:r>
            <a:r>
              <a:rPr lang="sv-SE" err="1">
                <a:ea typeface="Calibri"/>
                <a:cs typeface="Calibri"/>
              </a:rPr>
              <a:t>Ei</a:t>
            </a:r>
            <a:endParaRPr lang="sv-SE">
              <a:ea typeface="Calibri"/>
              <a:cs typeface="Calibri"/>
            </a:endParaRPr>
          </a:p>
        </p:txBody>
      </p:sp>
      <p:sp>
        <p:nvSpPr>
          <p:cNvPr id="3" name="Rubrik 2">
            <a:extLst>
              <a:ext uri="{FF2B5EF4-FFF2-40B4-BE49-F238E27FC236}">
                <a16:creationId xmlns:a16="http://schemas.microsoft.com/office/drawing/2014/main" id="{4D24BA94-2656-2162-59E2-E1BF91247AF1}"/>
              </a:ext>
            </a:extLst>
          </p:cNvPr>
          <p:cNvSpPr>
            <a:spLocks noGrp="1"/>
          </p:cNvSpPr>
          <p:nvPr>
            <p:ph type="title"/>
          </p:nvPr>
        </p:nvSpPr>
        <p:spPr/>
        <p:txBody>
          <a:bodyPr/>
          <a:lstStyle/>
          <a:p>
            <a:r>
              <a:rPr lang="sv-SE">
                <a:solidFill>
                  <a:schemeClr val="accent1"/>
                </a:solidFill>
              </a:rPr>
              <a:t>Energiföretagens roll </a:t>
            </a:r>
          </a:p>
        </p:txBody>
      </p:sp>
      <p:sp>
        <p:nvSpPr>
          <p:cNvPr id="4" name="Platshållare för text 3">
            <a:extLst>
              <a:ext uri="{FF2B5EF4-FFF2-40B4-BE49-F238E27FC236}">
                <a16:creationId xmlns:a16="http://schemas.microsoft.com/office/drawing/2014/main" id="{8F7B9140-5CA8-CB42-DCD9-35042D16E6DE}"/>
              </a:ext>
            </a:extLst>
          </p:cNvPr>
          <p:cNvSpPr>
            <a:spLocks noGrp="1"/>
          </p:cNvSpPr>
          <p:nvPr>
            <p:ph type="body" sz="quarter" idx="18"/>
          </p:nvPr>
        </p:nvSpPr>
        <p:spPr/>
        <p:txBody>
          <a:bodyPr/>
          <a:lstStyle/>
          <a:p>
            <a:endParaRPr lang="sv-SE"/>
          </a:p>
        </p:txBody>
      </p:sp>
      <p:sp>
        <p:nvSpPr>
          <p:cNvPr id="5" name="Platshållare för datum 4">
            <a:extLst>
              <a:ext uri="{FF2B5EF4-FFF2-40B4-BE49-F238E27FC236}">
                <a16:creationId xmlns:a16="http://schemas.microsoft.com/office/drawing/2014/main" id="{7B833069-4AE3-8D6C-648B-E43F1410BFEF}"/>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2025-10-03</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82BA4D92-35BF-7D21-14B4-651EC05C9996}"/>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pic>
        <p:nvPicPr>
          <p:cNvPr id="7" name="Bildobjekt 6">
            <a:extLst>
              <a:ext uri="{FF2B5EF4-FFF2-40B4-BE49-F238E27FC236}">
                <a16:creationId xmlns:a16="http://schemas.microsoft.com/office/drawing/2014/main" id="{C6E8BD77-9AFE-3081-A5A6-167BB48A20C9}"/>
              </a:ext>
            </a:extLst>
          </p:cNvPr>
          <p:cNvPicPr>
            <a:picLocks noChangeAspect="1"/>
          </p:cNvPicPr>
          <p:nvPr/>
        </p:nvPicPr>
        <p:blipFill rotWithShape="1">
          <a:blip r:embed="rId3">
            <a:alphaModFix amt="50000"/>
          </a:blip>
          <a:srcRect l="43824" r="27059"/>
          <a:stretch/>
        </p:blipFill>
        <p:spPr>
          <a:xfrm>
            <a:off x="8642194" y="0"/>
            <a:ext cx="3549805" cy="6370655"/>
          </a:xfrm>
          <a:prstGeom prst="rect">
            <a:avLst/>
          </a:prstGeom>
        </p:spPr>
      </p:pic>
    </p:spTree>
    <p:extLst>
      <p:ext uri="{BB962C8B-B14F-4D97-AF65-F5344CB8AC3E}">
        <p14:creationId xmlns:p14="http://schemas.microsoft.com/office/powerpoint/2010/main" val="3894643897"/>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206D867-2755-EF18-0553-252BE58FEF65}"/>
              </a:ext>
            </a:extLst>
          </p:cNvPr>
          <p:cNvSpPr>
            <a:spLocks noGrp="1"/>
          </p:cNvSpPr>
          <p:nvPr>
            <p:ph type="title"/>
          </p:nvPr>
        </p:nvSpPr>
        <p:spPr/>
        <p:txBody>
          <a:bodyPr/>
          <a:lstStyle/>
          <a:p>
            <a:r>
              <a:rPr lang="sv-SE" err="1">
                <a:solidFill>
                  <a:schemeClr val="accent1"/>
                </a:solidFill>
              </a:rPr>
              <a:t>Taskforce</a:t>
            </a:r>
            <a:r>
              <a:rPr lang="sv-SE">
                <a:solidFill>
                  <a:schemeClr val="accent1"/>
                </a:solidFill>
              </a:rPr>
              <a:t> FNA DSO</a:t>
            </a:r>
          </a:p>
        </p:txBody>
      </p:sp>
      <p:sp>
        <p:nvSpPr>
          <p:cNvPr id="5" name="Platshållare för datum 4">
            <a:extLst>
              <a:ext uri="{FF2B5EF4-FFF2-40B4-BE49-F238E27FC236}">
                <a16:creationId xmlns:a16="http://schemas.microsoft.com/office/drawing/2014/main" id="{A5F6BD86-F393-BF2E-DE5C-14F5F4939092}"/>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2025-10-03</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AE1C2D35-3BE9-FA9B-2439-C9F2248B24A6}"/>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9" name="TextBox 5">
            <a:extLst>
              <a:ext uri="{FF2B5EF4-FFF2-40B4-BE49-F238E27FC236}">
                <a16:creationId xmlns:a16="http://schemas.microsoft.com/office/drawing/2014/main" id="{5731792E-B536-BD05-BD50-87EE45A0ECBF}"/>
              </a:ext>
            </a:extLst>
          </p:cNvPr>
          <p:cNvSpPr txBox="1"/>
          <p:nvPr/>
        </p:nvSpPr>
        <p:spPr>
          <a:xfrm>
            <a:off x="2036364" y="2851980"/>
            <a:ext cx="2743200" cy="9737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1" i="0" u="none" strike="noStrike" kern="1200" cap="none" spc="0" normalizeH="0" baseline="0" noProof="0">
                <a:ln>
                  <a:noFill/>
                </a:ln>
                <a:solidFill>
                  <a:srgbClr val="000000"/>
                </a:solidFill>
                <a:effectLst/>
                <a:uLnTx/>
                <a:uFillTx/>
                <a:latin typeface="Calibri"/>
                <a:ea typeface="+mn-ea"/>
                <a:cs typeface="Segoe UI"/>
              </a:rPr>
              <a:t>Håkan Skarrie</a:t>
            </a:r>
            <a:r>
              <a:rPr kumimoji="0" lang="en-US" sz="1800" b="1" i="0" u="none" strike="noStrike" kern="1200" cap="none" spc="0" normalizeH="0" baseline="0" noProof="0">
                <a:ln>
                  <a:noFill/>
                </a:ln>
                <a:solidFill>
                  <a:srgbClr val="000000"/>
                </a:solidFill>
                <a:effectLst/>
                <a:uLnTx/>
                <a:uFillTx/>
                <a:latin typeface="Calibri"/>
                <a:ea typeface="+mn-ea"/>
                <a:cs typeface="Segoe UI"/>
              </a:rPr>
              <a:t>​</a:t>
            </a:r>
          </a:p>
          <a:p>
            <a:pPr marL="0" marR="0" lvl="0" indent="0" algn="l" defTabSz="914400" rtl="0" eaLnBrk="1" fontAlgn="auto" latinLnBrk="0" hangingPunct="1">
              <a:lnSpc>
                <a:spcPts val="1725"/>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Calibri"/>
                <a:ea typeface="+mn-ea"/>
                <a:cs typeface="Segoe UI"/>
              </a:rPr>
              <a:t>Affärsutvecklare</a:t>
            </a: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a:p>
            <a:pPr marL="0" marR="0" lvl="0" indent="0" algn="l" defTabSz="914400" rtl="0" eaLnBrk="1" fontAlgn="auto" latinLnBrk="0" hangingPunct="1">
              <a:lnSpc>
                <a:spcPts val="1725"/>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Segoe UI"/>
              </a:rPr>
              <a:t>Kraftringen Nät</a:t>
            </a:r>
          </a:p>
          <a:p>
            <a:pPr marL="0" marR="0" lvl="0" indent="0" algn="l" defTabSz="914400" rtl="0" eaLnBrk="1" fontAlgn="auto" latinLnBrk="0" hangingPunct="1">
              <a:lnSpc>
                <a:spcPts val="1725"/>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p:txBody>
      </p:sp>
      <p:sp>
        <p:nvSpPr>
          <p:cNvPr id="10" name="TextBox 7">
            <a:extLst>
              <a:ext uri="{FF2B5EF4-FFF2-40B4-BE49-F238E27FC236}">
                <a16:creationId xmlns:a16="http://schemas.microsoft.com/office/drawing/2014/main" id="{F68ACED7-5012-F25B-6C48-7C584BA321A7}"/>
              </a:ext>
            </a:extLst>
          </p:cNvPr>
          <p:cNvSpPr txBox="1"/>
          <p:nvPr/>
        </p:nvSpPr>
        <p:spPr>
          <a:xfrm>
            <a:off x="6158925" y="2673830"/>
            <a:ext cx="2743200" cy="11887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1" i="0" u="none" strike="noStrike" kern="1200" cap="none" spc="0" normalizeH="0" baseline="0" noProof="0">
                <a:ln>
                  <a:noFill/>
                </a:ln>
                <a:solidFill>
                  <a:srgbClr val="000000"/>
                </a:solidFill>
                <a:effectLst/>
                <a:uLnTx/>
                <a:uFillTx/>
                <a:latin typeface="Calibri"/>
                <a:ea typeface="+mn-ea"/>
                <a:cs typeface="Segoe UI"/>
              </a:rPr>
              <a:t>Yvonne Ruwaida</a:t>
            </a:r>
            <a:endParaRPr kumimoji="0" lang="en-US" sz="1800" b="1" i="0" u="none" strike="noStrike" kern="1200" cap="none" spc="0" normalizeH="0" baseline="0" noProof="0">
              <a:ln>
                <a:noFill/>
              </a:ln>
              <a:solidFill>
                <a:srgbClr val="000000"/>
              </a:solidFill>
              <a:effectLst/>
              <a:uLnTx/>
              <a:uFillTx/>
              <a:latin typeface="Calibri"/>
              <a:ea typeface="+mn-ea"/>
              <a:cs typeface="Segoe UI"/>
            </a:endParaRPr>
          </a:p>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a:ea typeface="+mn-ea"/>
                <a:cs typeface="Segoe UI"/>
              </a:rPr>
              <a:t>Affärsstrateg</a:t>
            </a:r>
          </a:p>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a:ea typeface="+mn-ea"/>
                <a:cs typeface="Segoe UI"/>
              </a:rPr>
              <a:t>Vattenfall </a:t>
            </a:r>
          </a:p>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a:ea typeface="+mn-ea"/>
                <a:cs typeface="Segoe UI"/>
              </a:rPr>
              <a:t>Eldistribution</a:t>
            </a:r>
          </a:p>
          <a:p>
            <a:pPr marL="0" marR="0" lvl="0" indent="0" algn="l" defTabSz="914400" rtl="0" eaLnBrk="1" fontAlgn="auto" latinLnBrk="0" hangingPunct="1">
              <a:lnSpc>
                <a:spcPts val="1725"/>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p:txBody>
      </p:sp>
      <p:sp>
        <p:nvSpPr>
          <p:cNvPr id="11" name="TextBox 8">
            <a:extLst>
              <a:ext uri="{FF2B5EF4-FFF2-40B4-BE49-F238E27FC236}">
                <a16:creationId xmlns:a16="http://schemas.microsoft.com/office/drawing/2014/main" id="{D81FD48D-A2C3-E256-D4DF-F4851F5B972C}"/>
              </a:ext>
            </a:extLst>
          </p:cNvPr>
          <p:cNvSpPr txBox="1"/>
          <p:nvPr/>
        </p:nvSpPr>
        <p:spPr>
          <a:xfrm>
            <a:off x="6171574" y="4759702"/>
            <a:ext cx="2743200" cy="9737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1" i="0" u="none" strike="noStrike" kern="1200" cap="none" spc="0" normalizeH="0" baseline="0" noProof="0">
                <a:ln>
                  <a:noFill/>
                </a:ln>
                <a:solidFill>
                  <a:srgbClr val="000000"/>
                </a:solidFill>
                <a:effectLst/>
                <a:uLnTx/>
                <a:uFillTx/>
                <a:latin typeface="Calibri"/>
                <a:ea typeface="+mn-ea"/>
                <a:cs typeface="Segoe UI"/>
              </a:rPr>
              <a:t>Erik Lejerskog</a:t>
            </a:r>
            <a:endParaRPr kumimoji="0" lang="en-US" sz="1800" b="1" i="0" u="none" strike="noStrike" kern="1200" cap="none" spc="0" normalizeH="0" baseline="0" noProof="0">
              <a:ln>
                <a:noFill/>
              </a:ln>
              <a:solidFill>
                <a:srgbClr val="000000"/>
              </a:solidFill>
              <a:effectLst/>
              <a:uLnTx/>
              <a:uFillTx/>
              <a:latin typeface="Calibri"/>
              <a:ea typeface="+mn-ea"/>
              <a:cs typeface="Segoe UI"/>
            </a:endParaRPr>
          </a:p>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a:ea typeface="+mn-ea"/>
                <a:cs typeface="Segoe UI"/>
              </a:rPr>
              <a:t>Ansvarig kraftsystem</a:t>
            </a:r>
          </a:p>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a:ea typeface="+mn-ea"/>
                <a:cs typeface="Segoe UI"/>
              </a:rPr>
              <a:t>Energiföretagen</a:t>
            </a:r>
          </a:p>
          <a:p>
            <a:pPr marL="0" marR="0" lvl="0" indent="0" algn="l" defTabSz="914400" rtl="0" eaLnBrk="1" fontAlgn="auto" latinLnBrk="0" hangingPunct="1">
              <a:lnSpc>
                <a:spcPts val="1725"/>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p:txBody>
      </p:sp>
      <p:pic>
        <p:nvPicPr>
          <p:cNvPr id="16" name="Bildobjekt 15" descr="En bild som visar Människoansikte, person, byggnad, leende&#10;&#10;AI-genererat innehåll kan vara felaktigt.">
            <a:extLst>
              <a:ext uri="{FF2B5EF4-FFF2-40B4-BE49-F238E27FC236}">
                <a16:creationId xmlns:a16="http://schemas.microsoft.com/office/drawing/2014/main" id="{B8773599-BE4C-1614-2C35-21629EC304CC}"/>
              </a:ext>
            </a:extLst>
          </p:cNvPr>
          <p:cNvPicPr>
            <a:picLocks noChangeAspect="1"/>
          </p:cNvPicPr>
          <p:nvPr/>
        </p:nvPicPr>
        <p:blipFill>
          <a:blip r:embed="rId3">
            <a:extLst>
              <a:ext uri="{28A0092B-C50C-407E-A947-70E740481C1C}">
                <a14:useLocalDpi xmlns:a14="http://schemas.microsoft.com/office/drawing/2010/main" val="0"/>
              </a:ext>
            </a:extLst>
          </a:blip>
          <a:srcRect l="38444" t="15737" r="19994" b="8559"/>
          <a:stretch>
            <a:fillRect/>
          </a:stretch>
        </p:blipFill>
        <p:spPr>
          <a:xfrm>
            <a:off x="4807337" y="3779151"/>
            <a:ext cx="1375507" cy="1670260"/>
          </a:xfrm>
          <a:prstGeom prst="rect">
            <a:avLst/>
          </a:prstGeom>
        </p:spPr>
      </p:pic>
      <p:sp>
        <p:nvSpPr>
          <p:cNvPr id="20" name="textruta 19">
            <a:extLst>
              <a:ext uri="{FF2B5EF4-FFF2-40B4-BE49-F238E27FC236}">
                <a16:creationId xmlns:a16="http://schemas.microsoft.com/office/drawing/2014/main" id="{FBA072E0-B861-A91C-B1B5-61030CC6EED1}"/>
              </a:ext>
            </a:extLst>
          </p:cNvPr>
          <p:cNvSpPr txBox="1"/>
          <p:nvPr/>
        </p:nvSpPr>
        <p:spPr>
          <a:xfrm>
            <a:off x="10050971" y="2225099"/>
            <a:ext cx="1838325" cy="1477328"/>
          </a:xfrm>
          <a:prstGeom prst="rect">
            <a:avLst/>
          </a:prstGeom>
          <a:noFill/>
        </p:spPr>
        <p:txBody>
          <a:bodyPr wrap="square" lIns="91440" tIns="45720" rIns="91440" bIns="4572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Therese Caesar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a:ea typeface="Calibri"/>
                <a:cs typeface="Calibri"/>
              </a:rPr>
              <a:t>Ansvarig </a:t>
            </a:r>
            <a:r>
              <a:rPr lang="sv-SE">
                <a:solidFill>
                  <a:srgbClr val="000000"/>
                </a:solidFill>
                <a:latin typeface="Calibri"/>
                <a:ea typeface="Calibri"/>
                <a:cs typeface="Calibri"/>
              </a:rPr>
              <a:t>flexibilitet</a:t>
            </a:r>
            <a:endParaRPr lang="sv-SE" sz="1800" b="0" i="0" u="none" strike="noStrike" kern="1200" cap="none" spc="0" normalizeH="0" baseline="0" noProof="0">
              <a:ln>
                <a:noFill/>
              </a:ln>
              <a:solidFill>
                <a:srgbClr val="000000"/>
              </a:solidFill>
              <a:effectLst/>
              <a:uLnTx/>
              <a:uFillTx/>
              <a:latin typeface="Calibri" panose="020F0502020204030204" pitchFamily="34" charset="0"/>
              <a:ea typeface="Calibri"/>
              <a:cs typeface="Calibri"/>
            </a:endParaRPr>
          </a:p>
          <a:p>
            <a:pPr eaLnBrk="0" fontAlgn="base" hangingPunct="0">
              <a:spcBef>
                <a:spcPct val="0"/>
              </a:spcBef>
              <a:spcAft>
                <a:spcPct val="0"/>
              </a:spcAft>
              <a:defRPr/>
            </a:pPr>
            <a:r>
              <a:rPr kumimoji="0" lang="sv-SE" sz="1800" b="0" i="0" u="none" strike="noStrike" kern="1200" cap="none" spc="0" normalizeH="0" baseline="0" noProof="0">
                <a:ln>
                  <a:noFill/>
                </a:ln>
                <a:solidFill>
                  <a:srgbClr val="000000"/>
                </a:solidFill>
                <a:effectLst/>
                <a:uLnTx/>
                <a:uFillTx/>
                <a:latin typeface="Calibri"/>
                <a:ea typeface="Calibri"/>
                <a:cs typeface="Calibri"/>
              </a:rPr>
              <a:t>Göteborg Energi</a:t>
            </a:r>
            <a:r>
              <a:rPr lang="sv-SE">
                <a:solidFill>
                  <a:srgbClr val="000000"/>
                </a:solidFill>
                <a:latin typeface="Calibri"/>
                <a:ea typeface="Calibri"/>
                <a:cs typeface="Calibri"/>
              </a:rPr>
              <a:t> Nät</a:t>
            </a:r>
            <a:endParaRPr lang="sv-SE" sz="1800" b="0" i="0" u="none" strike="noStrike" kern="1200" cap="none" spc="0" normalizeH="0" baseline="0" noProof="0">
              <a:ln>
                <a:noFill/>
              </a:ln>
              <a:solidFill>
                <a:srgbClr val="000000"/>
              </a:solidFill>
              <a:effectLst/>
              <a:uLnTx/>
              <a:uFillTx/>
              <a:latin typeface="Calibri" panose="020F0502020204030204" pitchFamily="34" charset="0"/>
              <a:ea typeface="Calibri"/>
              <a:cs typeface="Calibri"/>
            </a:endParaRPr>
          </a:p>
        </p:txBody>
      </p:sp>
      <p:sp>
        <p:nvSpPr>
          <p:cNvPr id="2" name="AutoShape 2" descr="Bildresultat för therese caesar">
            <a:extLst>
              <a:ext uri="{FF2B5EF4-FFF2-40B4-BE49-F238E27FC236}">
                <a16:creationId xmlns:a16="http://schemas.microsoft.com/office/drawing/2014/main" id="{22C4EC72-8504-A8E5-9B07-5E45C866F810}"/>
              </a:ext>
            </a:extLst>
          </p:cNvPr>
          <p:cNvSpPr>
            <a:spLocks noChangeAspect="1" noChangeArrowheads="1"/>
          </p:cNvSpPr>
          <p:nvPr/>
        </p:nvSpPr>
        <p:spPr bwMode="auto">
          <a:xfrm>
            <a:off x="5726621" y="324522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7" name="AutoShape 4" descr="Bildresultat för therese caesar">
            <a:extLst>
              <a:ext uri="{FF2B5EF4-FFF2-40B4-BE49-F238E27FC236}">
                <a16:creationId xmlns:a16="http://schemas.microsoft.com/office/drawing/2014/main" id="{A3EBC30D-6E8A-805A-9386-A2C2CEDBCA13}"/>
              </a:ext>
            </a:extLst>
          </p:cNvPr>
          <p:cNvSpPr>
            <a:spLocks noChangeAspect="1" noChangeArrowheads="1"/>
          </p:cNvSpPr>
          <p:nvPr/>
        </p:nvSpPr>
        <p:spPr bwMode="auto">
          <a:xfrm>
            <a:off x="5879021" y="339762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14" name="Bildobjekt 13" descr="En bild som visar Människoansikte, person, leende, ansiktsbild&#10;&#10;AI-genererat innehåll kan vara felaktigt.">
            <a:extLst>
              <a:ext uri="{FF2B5EF4-FFF2-40B4-BE49-F238E27FC236}">
                <a16:creationId xmlns:a16="http://schemas.microsoft.com/office/drawing/2014/main" id="{0135E810-F0BD-1C9E-A49E-71E0611767EE}"/>
              </a:ext>
            </a:extLst>
          </p:cNvPr>
          <p:cNvPicPr>
            <a:picLocks noChangeAspect="1"/>
          </p:cNvPicPr>
          <p:nvPr/>
        </p:nvPicPr>
        <p:blipFill>
          <a:blip r:embed="rId4">
            <a:extLst>
              <a:ext uri="{28A0092B-C50C-407E-A947-70E740481C1C}">
                <a14:useLocalDpi xmlns:a14="http://schemas.microsoft.com/office/drawing/2010/main" val="0"/>
              </a:ext>
            </a:extLst>
          </a:blip>
          <a:srcRect l="1" r="1936" b="10609"/>
          <a:stretch/>
        </p:blipFill>
        <p:spPr>
          <a:xfrm>
            <a:off x="8603857" y="2049381"/>
            <a:ext cx="1447114" cy="1584112"/>
          </a:xfrm>
          <a:prstGeom prst="rect">
            <a:avLst/>
          </a:prstGeom>
        </p:spPr>
      </p:pic>
      <p:pic>
        <p:nvPicPr>
          <p:cNvPr id="24" name="Bildobjekt 23">
            <a:extLst>
              <a:ext uri="{FF2B5EF4-FFF2-40B4-BE49-F238E27FC236}">
                <a16:creationId xmlns:a16="http://schemas.microsoft.com/office/drawing/2014/main" id="{72E52900-7AAD-D088-4CAC-A73192983FC7}"/>
              </a:ext>
            </a:extLst>
          </p:cNvPr>
          <p:cNvPicPr>
            <a:picLocks noChangeAspect="1"/>
          </p:cNvPicPr>
          <p:nvPr/>
        </p:nvPicPr>
        <p:blipFill>
          <a:blip r:embed="rId5"/>
          <a:srcRect t="-10892" r="-10892"/>
          <a:stretch/>
        </p:blipFill>
        <p:spPr>
          <a:xfrm>
            <a:off x="4816597" y="1678917"/>
            <a:ext cx="1525320" cy="1871110"/>
          </a:xfrm>
          <a:prstGeom prst="rect">
            <a:avLst/>
          </a:prstGeom>
        </p:spPr>
      </p:pic>
      <p:pic>
        <p:nvPicPr>
          <p:cNvPr id="12" name="Bildobjekt 11">
            <a:extLst>
              <a:ext uri="{FF2B5EF4-FFF2-40B4-BE49-F238E27FC236}">
                <a16:creationId xmlns:a16="http://schemas.microsoft.com/office/drawing/2014/main" id="{1770DCCD-EEC9-FDDC-33E6-3F42C22C39FC}"/>
              </a:ext>
            </a:extLst>
          </p:cNvPr>
          <p:cNvPicPr>
            <a:picLocks noChangeAspect="1"/>
          </p:cNvPicPr>
          <p:nvPr/>
        </p:nvPicPr>
        <p:blipFill>
          <a:blip r:embed="rId6"/>
          <a:srcRect l="9505" r="6795" b="14051"/>
          <a:stretch/>
        </p:blipFill>
        <p:spPr>
          <a:xfrm>
            <a:off x="477374" y="1946429"/>
            <a:ext cx="1448696" cy="1589316"/>
          </a:xfrm>
          <a:prstGeom prst="rect">
            <a:avLst/>
          </a:prstGeom>
        </p:spPr>
      </p:pic>
      <p:sp>
        <p:nvSpPr>
          <p:cNvPr id="13" name="Platshållare för text 12">
            <a:extLst>
              <a:ext uri="{FF2B5EF4-FFF2-40B4-BE49-F238E27FC236}">
                <a16:creationId xmlns:a16="http://schemas.microsoft.com/office/drawing/2014/main" id="{5DCF2BAA-6C4C-9627-968A-B4F72F9549A1}"/>
              </a:ext>
            </a:extLst>
          </p:cNvPr>
          <p:cNvSpPr>
            <a:spLocks noGrp="1"/>
          </p:cNvSpPr>
          <p:nvPr>
            <p:ph type="body" sz="quarter" idx="18"/>
          </p:nvPr>
        </p:nvSpPr>
        <p:spPr/>
        <p:txBody>
          <a:bodyPr/>
          <a:lstStyle/>
          <a:p>
            <a:endParaRPr lang="sv-SE"/>
          </a:p>
        </p:txBody>
      </p:sp>
      <p:sp>
        <p:nvSpPr>
          <p:cNvPr id="17" name="TextBox 14">
            <a:extLst>
              <a:ext uri="{FF2B5EF4-FFF2-40B4-BE49-F238E27FC236}">
                <a16:creationId xmlns:a16="http://schemas.microsoft.com/office/drawing/2014/main" id="{22DA57BB-C866-ADBC-8413-4FAED3CC8504}"/>
              </a:ext>
            </a:extLst>
          </p:cNvPr>
          <p:cNvSpPr txBox="1"/>
          <p:nvPr/>
        </p:nvSpPr>
        <p:spPr>
          <a:xfrm>
            <a:off x="10294814" y="4141664"/>
            <a:ext cx="1594482" cy="14496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lang="en-US" b="1">
                <a:solidFill>
                  <a:srgbClr val="000000"/>
                </a:solidFill>
                <a:latin typeface="Calibri" panose="020F0502020204030204" pitchFamily="34" charset="0"/>
              </a:rPr>
              <a:t>Per Wikström</a:t>
            </a:r>
          </a:p>
          <a:p>
            <a:pPr eaLnBrk="0" fontAlgn="base" hangingPunct="0">
              <a:spcBef>
                <a:spcPct val="0"/>
              </a:spcBef>
              <a:spcAft>
                <a:spcPct val="0"/>
              </a:spcAft>
              <a:defRPr/>
            </a:pPr>
            <a:r>
              <a:rPr lang="en-US" err="1">
                <a:solidFill>
                  <a:srgbClr val="000000"/>
                </a:solidFill>
                <a:latin typeface="Calibri"/>
                <a:ea typeface="Calibri"/>
                <a:cs typeface="Calibri"/>
              </a:rPr>
              <a:t>Strateg</a:t>
            </a:r>
            <a:r>
              <a:rPr lang="en-US">
                <a:solidFill>
                  <a:srgbClr val="000000"/>
                </a:solidFill>
                <a:latin typeface="Calibri"/>
                <a:ea typeface="Calibri"/>
                <a:cs typeface="Calibri"/>
              </a:rPr>
              <a:t> kraft-system </a:t>
            </a:r>
            <a:r>
              <a:rPr lang="en-US" err="1">
                <a:solidFill>
                  <a:srgbClr val="000000"/>
                </a:solidFill>
                <a:latin typeface="Calibri"/>
                <a:ea typeface="Calibri"/>
                <a:cs typeface="Calibri"/>
              </a:rPr>
              <a:t>och</a:t>
            </a:r>
            <a:r>
              <a:rPr lang="en-US">
                <a:solidFill>
                  <a:srgbClr val="000000"/>
                </a:solidFill>
                <a:latin typeface="Calibri"/>
                <a:ea typeface="Calibri"/>
                <a:cs typeface="Calibri"/>
              </a:rPr>
              <a:t> El-</a:t>
            </a:r>
            <a:r>
              <a:rPr lang="en-US" err="1">
                <a:solidFill>
                  <a:srgbClr val="000000"/>
                </a:solidFill>
                <a:latin typeface="Calibri"/>
                <a:ea typeface="Calibri"/>
                <a:cs typeface="Calibri"/>
              </a:rPr>
              <a:t>marknad</a:t>
            </a:r>
            <a:r>
              <a:rPr lang="en-US">
                <a:solidFill>
                  <a:srgbClr val="000000"/>
                </a:solidFill>
                <a:latin typeface="Calibri"/>
                <a:ea typeface="Calibri"/>
                <a:cs typeface="Calibri"/>
              </a:rPr>
              <a:t> </a:t>
            </a:r>
            <a:r>
              <a:rPr lang="en-US" err="1">
                <a:solidFill>
                  <a:srgbClr val="000000"/>
                </a:solidFill>
                <a:latin typeface="Calibri"/>
                <a:ea typeface="Calibri"/>
                <a:cs typeface="Calibri"/>
              </a:rPr>
              <a:t>samt</a:t>
            </a:r>
            <a:r>
              <a:rPr lang="en-US">
                <a:solidFill>
                  <a:srgbClr val="000000"/>
                </a:solidFill>
                <a:latin typeface="Calibri"/>
                <a:ea typeface="Calibri"/>
                <a:cs typeface="Calibri"/>
              </a:rPr>
              <a:t> DSO, Ellevio</a:t>
            </a:r>
            <a:endParaRPr lang="en-US">
              <a:solidFill>
                <a:srgbClr val="000000"/>
              </a:solidFill>
              <a:latin typeface="Calibri" panose="020F0502020204030204" pitchFamily="34" charset="0"/>
              <a:ea typeface="Calibri"/>
              <a:cs typeface="Calibri"/>
            </a:endParaRPr>
          </a:p>
        </p:txBody>
      </p:sp>
      <p:pic>
        <p:nvPicPr>
          <p:cNvPr id="18" name="Picture 7">
            <a:extLst>
              <a:ext uri="{FF2B5EF4-FFF2-40B4-BE49-F238E27FC236}">
                <a16:creationId xmlns:a16="http://schemas.microsoft.com/office/drawing/2014/main" id="{FADCA729-5903-2C7A-214F-A2B4B8E0BB4C}"/>
              </a:ext>
            </a:extLst>
          </p:cNvPr>
          <p:cNvPicPr>
            <a:picLocks noChangeAspect="1"/>
          </p:cNvPicPr>
          <p:nvPr/>
        </p:nvPicPr>
        <p:blipFill>
          <a:blip r:embed="rId7"/>
          <a:srcRect l="1428" t="-207" r="330" b="26673"/>
          <a:stretch/>
        </p:blipFill>
        <p:spPr>
          <a:xfrm>
            <a:off x="8603857" y="4103444"/>
            <a:ext cx="1538042" cy="1439178"/>
          </a:xfrm>
          <a:prstGeom prst="rect">
            <a:avLst/>
          </a:prstGeom>
        </p:spPr>
      </p:pic>
      <p:pic>
        <p:nvPicPr>
          <p:cNvPr id="4" name="Bildobjekt 3">
            <a:extLst>
              <a:ext uri="{FF2B5EF4-FFF2-40B4-BE49-F238E27FC236}">
                <a16:creationId xmlns:a16="http://schemas.microsoft.com/office/drawing/2014/main" id="{67C3FB33-14AC-AB27-D941-70268FBC4378}"/>
              </a:ext>
            </a:extLst>
          </p:cNvPr>
          <p:cNvPicPr>
            <a:picLocks noChangeAspect="1"/>
          </p:cNvPicPr>
          <p:nvPr/>
        </p:nvPicPr>
        <p:blipFill>
          <a:blip r:embed="rId8"/>
          <a:stretch>
            <a:fillRect/>
          </a:stretch>
        </p:blipFill>
        <p:spPr>
          <a:xfrm>
            <a:off x="428885" y="3879468"/>
            <a:ext cx="1448696" cy="1448696"/>
          </a:xfrm>
          <a:prstGeom prst="rect">
            <a:avLst/>
          </a:prstGeom>
        </p:spPr>
      </p:pic>
      <p:sp>
        <p:nvSpPr>
          <p:cNvPr id="8" name="TextBox 5">
            <a:extLst>
              <a:ext uri="{FF2B5EF4-FFF2-40B4-BE49-F238E27FC236}">
                <a16:creationId xmlns:a16="http://schemas.microsoft.com/office/drawing/2014/main" id="{A25C20E9-D520-CE46-7E61-46DB0F093C1E}"/>
              </a:ext>
            </a:extLst>
          </p:cNvPr>
          <p:cNvSpPr txBox="1"/>
          <p:nvPr/>
        </p:nvSpPr>
        <p:spPr>
          <a:xfrm>
            <a:off x="1987875" y="4471950"/>
            <a:ext cx="2743200" cy="11887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1" i="0" u="none" strike="noStrike" kern="1200" cap="none" spc="0" normalizeH="0" baseline="0" noProof="0">
                <a:ln>
                  <a:noFill/>
                </a:ln>
                <a:solidFill>
                  <a:srgbClr val="000000"/>
                </a:solidFill>
                <a:effectLst/>
                <a:uLnTx/>
                <a:uFillTx/>
                <a:latin typeface="Calibri"/>
                <a:ea typeface="+mn-ea"/>
                <a:cs typeface="Segoe UI"/>
              </a:rPr>
              <a:t>Lovisa Bielke</a:t>
            </a:r>
            <a:endParaRPr kumimoji="0" lang="en-US" sz="1800" b="1" i="0" u="none" strike="noStrike" kern="1200" cap="none" spc="0" normalizeH="0" baseline="0" noProof="0">
              <a:ln>
                <a:noFill/>
              </a:ln>
              <a:solidFill>
                <a:srgbClr val="000000"/>
              </a:solidFill>
              <a:effectLst/>
              <a:uLnTx/>
              <a:uFillTx/>
              <a:latin typeface="Calibri"/>
              <a:ea typeface="+mn-ea"/>
              <a:cs typeface="Segoe UI"/>
            </a:endParaRPr>
          </a:p>
          <a:p>
            <a:pPr marL="0" marR="0" lvl="0" indent="0" algn="l" defTabSz="914400" rtl="0" eaLnBrk="1" fontAlgn="auto" latinLnBrk="0" hangingPunct="1">
              <a:lnSpc>
                <a:spcPts val="1725"/>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Calibri"/>
                <a:ea typeface="+mn-ea"/>
                <a:cs typeface="Segoe UI"/>
              </a:rPr>
              <a:t>Processledare</a:t>
            </a:r>
            <a:r>
              <a:rPr kumimoji="0" lang="en-US" sz="1800" b="0" i="0" u="none" strike="noStrike" kern="1200" cap="none" spc="0" normalizeH="0" baseline="0" noProof="0">
                <a:ln>
                  <a:noFill/>
                </a:ln>
                <a:solidFill>
                  <a:srgbClr val="000000"/>
                </a:solidFill>
                <a:effectLst/>
                <a:uLnTx/>
                <a:uFillTx/>
                <a:latin typeface="Calibri"/>
                <a:ea typeface="+mn-ea"/>
                <a:cs typeface="Segoe UI"/>
              </a:rPr>
              <a:t> </a:t>
            </a:r>
            <a:r>
              <a:rPr kumimoji="0" lang="en-US" sz="1800" b="0" i="0" u="none" strike="noStrike" kern="1200" cap="none" spc="0" normalizeH="0" baseline="0" noProof="0" err="1">
                <a:ln>
                  <a:noFill/>
                </a:ln>
                <a:solidFill>
                  <a:srgbClr val="000000"/>
                </a:solidFill>
                <a:effectLst/>
                <a:uLnTx/>
                <a:uFillTx/>
                <a:latin typeface="Calibri"/>
                <a:ea typeface="+mn-ea"/>
                <a:cs typeface="Segoe UI"/>
              </a:rPr>
              <a:t>Flexibilitetslösningar</a:t>
            </a: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a:p>
            <a:pPr marL="0" marR="0" lvl="0" indent="0" algn="l" defTabSz="914400" rtl="0" eaLnBrk="1" fontAlgn="auto" latinLnBrk="0" hangingPunct="1">
              <a:lnSpc>
                <a:spcPts val="1725"/>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Segoe UI"/>
              </a:rPr>
              <a:t>E.ON </a:t>
            </a:r>
            <a:r>
              <a:rPr kumimoji="0" lang="en-US" sz="1800" b="0" i="0" u="none" strike="noStrike" kern="1200" cap="none" spc="0" normalizeH="0" baseline="0" noProof="0" err="1">
                <a:ln>
                  <a:noFill/>
                </a:ln>
                <a:solidFill>
                  <a:srgbClr val="000000"/>
                </a:solidFill>
                <a:effectLst/>
                <a:uLnTx/>
                <a:uFillTx/>
                <a:latin typeface="Calibri"/>
                <a:ea typeface="+mn-ea"/>
                <a:cs typeface="Segoe UI"/>
              </a:rPr>
              <a:t>Energidis</a:t>
            </a:r>
            <a:r>
              <a:rPr lang="en-US" err="1">
                <a:solidFill>
                  <a:srgbClr val="000000"/>
                </a:solidFill>
                <a:latin typeface="Calibri"/>
                <a:cs typeface="Segoe UI"/>
              </a:rPr>
              <a:t>tribution</a:t>
            </a: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a:p>
            <a:pPr marL="0" marR="0" lvl="0" indent="0" algn="l" defTabSz="914400" rtl="0" eaLnBrk="1" fontAlgn="auto" latinLnBrk="0" hangingPunct="1">
              <a:lnSpc>
                <a:spcPts val="1725"/>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p:txBody>
      </p:sp>
    </p:spTree>
    <p:extLst>
      <p:ext uri="{BB962C8B-B14F-4D97-AF65-F5344CB8AC3E}">
        <p14:creationId xmlns:p14="http://schemas.microsoft.com/office/powerpoint/2010/main" val="2975332300"/>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2E1B9-38EA-CADF-622C-BC8F77710152}"/>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A2ACDE62-97C3-6890-D664-512033ECEA2A}"/>
              </a:ext>
            </a:extLst>
          </p:cNvPr>
          <p:cNvSpPr>
            <a:spLocks noGrp="1"/>
          </p:cNvSpPr>
          <p:nvPr>
            <p:ph type="title"/>
          </p:nvPr>
        </p:nvSpPr>
        <p:spPr>
          <a:xfrm>
            <a:off x="371475" y="141288"/>
            <a:ext cx="8677275" cy="981075"/>
          </a:xfrm>
        </p:spPr>
        <p:txBody>
          <a:bodyPr/>
          <a:lstStyle/>
          <a:p>
            <a:r>
              <a:rPr lang="en-GB" dirty="0">
                <a:solidFill>
                  <a:schemeClr val="accent1"/>
                </a:solidFill>
              </a:rPr>
              <a:t>Dagens</a:t>
            </a:r>
            <a:r>
              <a:rPr lang="en-GB" noProof="0" dirty="0">
                <a:solidFill>
                  <a:schemeClr val="accent1"/>
                </a:solidFill>
              </a:rPr>
              <a:t> </a:t>
            </a:r>
            <a:r>
              <a:rPr lang="en-GB" noProof="0" dirty="0" err="1">
                <a:solidFill>
                  <a:schemeClr val="accent1"/>
                </a:solidFill>
              </a:rPr>
              <a:t>webbinar</a:t>
            </a:r>
            <a:r>
              <a:rPr lang="en-GB" noProof="0" dirty="0">
                <a:solidFill>
                  <a:schemeClr val="accent1"/>
                </a:solidFill>
              </a:rPr>
              <a:t> </a:t>
            </a:r>
            <a:r>
              <a:rPr lang="en-GB" dirty="0">
                <a:solidFill>
                  <a:schemeClr val="accent1"/>
                </a:solidFill>
              </a:rPr>
              <a:t>3:e </a:t>
            </a:r>
            <a:r>
              <a:rPr lang="en-GB" dirty="0" err="1">
                <a:solidFill>
                  <a:schemeClr val="accent1"/>
                </a:solidFill>
              </a:rPr>
              <a:t>Okt</a:t>
            </a:r>
            <a:r>
              <a:rPr lang="en-GB" dirty="0">
                <a:solidFill>
                  <a:schemeClr val="accent1"/>
                </a:solidFill>
              </a:rPr>
              <a:t> 13-15</a:t>
            </a:r>
            <a:endParaRPr lang="en-GB" noProof="0" dirty="0">
              <a:solidFill>
                <a:schemeClr val="accent1"/>
              </a:solidFill>
            </a:endParaRPr>
          </a:p>
        </p:txBody>
      </p:sp>
      <p:sp>
        <p:nvSpPr>
          <p:cNvPr id="5" name="Platshållare för datum 4">
            <a:extLst>
              <a:ext uri="{FF2B5EF4-FFF2-40B4-BE49-F238E27FC236}">
                <a16:creationId xmlns:a16="http://schemas.microsoft.com/office/drawing/2014/main" id="{437FB135-768B-3023-428D-D0C3AAF78B11}"/>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2025-10-03</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126FD6D7-8768-C0BE-AED9-C08A5B6D1963}"/>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pic>
        <p:nvPicPr>
          <p:cNvPr id="7" name="Bildobjekt 6">
            <a:extLst>
              <a:ext uri="{FF2B5EF4-FFF2-40B4-BE49-F238E27FC236}">
                <a16:creationId xmlns:a16="http://schemas.microsoft.com/office/drawing/2014/main" id="{98DE1E5A-D04B-BB99-638D-203B3E406ACA}"/>
              </a:ext>
            </a:extLst>
          </p:cNvPr>
          <p:cNvPicPr>
            <a:picLocks noChangeAspect="1"/>
          </p:cNvPicPr>
          <p:nvPr/>
        </p:nvPicPr>
        <p:blipFill>
          <a:blip r:embed="rId3">
            <a:alphaModFix amt="50000"/>
          </a:blip>
          <a:srcRect l="32992" t="26" r="21803" b="23721"/>
          <a:stretch>
            <a:fillRect/>
          </a:stretch>
        </p:blipFill>
        <p:spPr>
          <a:xfrm>
            <a:off x="8426904" y="0"/>
            <a:ext cx="3765096" cy="6351048"/>
          </a:xfrm>
          <a:prstGeom prst="rect">
            <a:avLst/>
          </a:prstGeom>
        </p:spPr>
      </p:pic>
      <p:sp>
        <p:nvSpPr>
          <p:cNvPr id="2" name="Platshållare för text 1">
            <a:extLst>
              <a:ext uri="{FF2B5EF4-FFF2-40B4-BE49-F238E27FC236}">
                <a16:creationId xmlns:a16="http://schemas.microsoft.com/office/drawing/2014/main" id="{6BE4BB4A-E732-1366-642E-C7785DE35197}"/>
              </a:ext>
            </a:extLst>
          </p:cNvPr>
          <p:cNvSpPr>
            <a:spLocks noGrp="1"/>
          </p:cNvSpPr>
          <p:nvPr>
            <p:ph type="body" sz="quarter" idx="14"/>
          </p:nvPr>
        </p:nvSpPr>
        <p:spPr>
          <a:xfrm>
            <a:off x="373730" y="1290943"/>
            <a:ext cx="7568293" cy="4279671"/>
          </a:xfrm>
        </p:spPr>
        <p:txBody>
          <a:bodyPr/>
          <a:lstStyle/>
          <a:p>
            <a:pPr marL="0" indent="0">
              <a:buNone/>
            </a:pPr>
            <a:endParaRPr lang="sv-SE" sz="2000">
              <a:ea typeface="Calibri"/>
              <a:cs typeface="Calibri"/>
            </a:endParaRPr>
          </a:p>
          <a:p>
            <a:pPr marL="0" indent="0">
              <a:buNone/>
            </a:pPr>
            <a:r>
              <a:rPr lang="sv-SE" sz="2000">
                <a:ea typeface="Calibri"/>
                <a:cs typeface="Calibri"/>
              </a:rPr>
              <a:t>Vi återkopplar </a:t>
            </a:r>
            <a:r>
              <a:rPr lang="sv-SE" sz="2000">
                <a:solidFill>
                  <a:schemeClr val="accent1"/>
                </a:solidFill>
                <a:ea typeface="Calibri"/>
                <a:cs typeface="Calibri"/>
              </a:rPr>
              <a:t>preliminära resultat</a:t>
            </a:r>
            <a:r>
              <a:rPr lang="sv-SE" sz="2000">
                <a:ea typeface="Calibri"/>
                <a:cs typeface="Calibri"/>
              </a:rPr>
              <a:t> och vill ha </a:t>
            </a:r>
            <a:r>
              <a:rPr lang="sv-SE" sz="2000">
                <a:solidFill>
                  <a:schemeClr val="accent1"/>
                </a:solidFill>
                <a:ea typeface="Calibri"/>
                <a:cs typeface="Calibri"/>
              </a:rPr>
              <a:t>input </a:t>
            </a:r>
            <a:r>
              <a:rPr lang="sv-SE" sz="2000">
                <a:ea typeface="Calibri"/>
                <a:cs typeface="Calibri"/>
              </a:rPr>
              <a:t>på</a:t>
            </a:r>
          </a:p>
          <a:p>
            <a:r>
              <a:rPr lang="sv-SE" sz="2000"/>
              <a:t>Ansvar och roller</a:t>
            </a:r>
            <a:endParaRPr lang="sv-SE"/>
          </a:p>
          <a:p>
            <a:r>
              <a:rPr lang="sv-SE" sz="2000">
                <a:ea typeface="Calibri"/>
                <a:cs typeface="Calibri"/>
              </a:rPr>
              <a:t>Definitionen av flexibilitetsbehov</a:t>
            </a:r>
            <a:endParaRPr lang="sv-SE" sz="2000"/>
          </a:p>
          <a:p>
            <a:r>
              <a:rPr lang="sv-SE" sz="2000"/>
              <a:t>Data och information som ska och kan delas från DSO</a:t>
            </a:r>
            <a:endParaRPr lang="sv-SE">
              <a:ea typeface="Calibri"/>
              <a:cs typeface="Calibri"/>
            </a:endParaRPr>
          </a:p>
          <a:p>
            <a:r>
              <a:rPr lang="sv-SE" sz="2000"/>
              <a:t>Tidsplanen för att leverera data</a:t>
            </a:r>
            <a:endParaRPr lang="sv-SE" sz="2000">
              <a:ea typeface="Calibri"/>
              <a:cs typeface="Calibri"/>
            </a:endParaRPr>
          </a:p>
          <a:p>
            <a:r>
              <a:rPr lang="sv-SE" sz="2000"/>
              <a:t>Vilken information behövs från DSO till DSO och från TSO till DSO?</a:t>
            </a:r>
          </a:p>
          <a:p>
            <a:r>
              <a:rPr lang="sv-SE" sz="2000">
                <a:ea typeface="Calibri"/>
                <a:cs typeface="Calibri"/>
              </a:rPr>
              <a:t>Nästa möte</a:t>
            </a:r>
          </a:p>
          <a:p>
            <a:pPr lvl="1">
              <a:buFont typeface="Courier New" panose="020B0604020202020204" pitchFamily="34" charset="0"/>
              <a:buChar char="o"/>
            </a:pPr>
            <a:endParaRPr lang="sv-SE" sz="2000"/>
          </a:p>
          <a:p>
            <a:pPr marL="0" indent="0">
              <a:buNone/>
            </a:pPr>
            <a:endParaRPr lang="sv-SE" sz="1400">
              <a:ea typeface="Calibri"/>
              <a:cs typeface="Calibri"/>
            </a:endParaRPr>
          </a:p>
          <a:p>
            <a:pPr marL="0" indent="0">
              <a:buNone/>
            </a:pPr>
            <a:endParaRPr lang="sv-SE" sz="2000">
              <a:ea typeface="Calibri"/>
              <a:cs typeface="Calibri"/>
            </a:endParaRPr>
          </a:p>
          <a:p>
            <a:endParaRPr lang="sv-SE" sz="2000"/>
          </a:p>
          <a:p>
            <a:endParaRPr lang="sv-SE" sz="2000">
              <a:ea typeface="Calibri"/>
              <a:cs typeface="Calibri"/>
            </a:endParaRPr>
          </a:p>
        </p:txBody>
      </p:sp>
    </p:spTree>
    <p:extLst>
      <p:ext uri="{BB962C8B-B14F-4D97-AF65-F5344CB8AC3E}">
        <p14:creationId xmlns:p14="http://schemas.microsoft.com/office/powerpoint/2010/main" val="384889971"/>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D655D-2E01-D4F7-0400-FACD4636663D}"/>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221E6E21-1842-9D5D-C60E-F8F29187151F}"/>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D4C530E7-A728-9D70-71B6-B5B1D2C6F3C6}"/>
              </a:ext>
            </a:extLst>
          </p:cNvPr>
          <p:cNvSpPr>
            <a:spLocks noGrp="1"/>
          </p:cNvSpPr>
          <p:nvPr>
            <p:ph type="ctrTitle"/>
          </p:nvPr>
        </p:nvSpPr>
        <p:spPr>
          <a:xfrm>
            <a:off x="238126" y="838200"/>
            <a:ext cx="5943600" cy="2706436"/>
          </a:xfrm>
        </p:spPr>
        <p:txBody>
          <a:bodyPr/>
          <a:lstStyle/>
          <a:p>
            <a:br>
              <a:rPr lang="en-GB" sz="6600">
                <a:ea typeface="Calibri Light"/>
                <a:cs typeface="Calibri Light"/>
              </a:rPr>
            </a:br>
            <a:r>
              <a:rPr lang="en-GB" sz="6600">
                <a:solidFill>
                  <a:schemeClr val="accent1"/>
                </a:solidFill>
                <a:ea typeface="Calibri Light"/>
                <a:cs typeface="Calibri Light"/>
              </a:rPr>
              <a:t>Ansvar </a:t>
            </a:r>
            <a:r>
              <a:rPr lang="en-GB" sz="6600" err="1">
                <a:solidFill>
                  <a:schemeClr val="accent1"/>
                </a:solidFill>
                <a:ea typeface="Calibri Light"/>
                <a:cs typeface="Calibri Light"/>
              </a:rPr>
              <a:t>och</a:t>
            </a:r>
            <a:r>
              <a:rPr lang="en-GB" sz="6600">
                <a:solidFill>
                  <a:schemeClr val="accent1"/>
                </a:solidFill>
                <a:ea typeface="Calibri Light"/>
                <a:cs typeface="Calibri Light"/>
              </a:rPr>
              <a:t> roller</a:t>
            </a:r>
            <a:endParaRPr lang="en-GB" sz="6600" noProof="0">
              <a:solidFill>
                <a:schemeClr val="accent1"/>
              </a:solidFill>
              <a:cs typeface="Calibri Light" panose="020F0302020204030204" pitchFamily="34" charset="0"/>
            </a:endParaRPr>
          </a:p>
        </p:txBody>
      </p:sp>
    </p:spTree>
    <p:extLst>
      <p:ext uri="{BB962C8B-B14F-4D97-AF65-F5344CB8AC3E}">
        <p14:creationId xmlns:p14="http://schemas.microsoft.com/office/powerpoint/2010/main" val="3645235798"/>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FC26A-6EAA-BBD8-7005-C9DF453BEDCC}"/>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CD07F92-F5EF-01B1-0D34-D124D2B6561E}"/>
              </a:ext>
            </a:extLst>
          </p:cNvPr>
          <p:cNvSpPr>
            <a:spLocks noGrp="1"/>
          </p:cNvSpPr>
          <p:nvPr>
            <p:ph type="title"/>
          </p:nvPr>
        </p:nvSpPr>
        <p:spPr>
          <a:xfrm>
            <a:off x="1650621" y="845607"/>
            <a:ext cx="8890761" cy="507959"/>
          </a:xfrm>
        </p:spPr>
        <p:txBody>
          <a:bodyPr>
            <a:noAutofit/>
          </a:bodyPr>
          <a:lstStyle/>
          <a:p>
            <a:r>
              <a:rPr lang="sv-SE">
                <a:solidFill>
                  <a:schemeClr val="accent1"/>
                </a:solidFill>
                <a:latin typeface="Calibri"/>
                <a:ea typeface="Calibri"/>
                <a:cs typeface="Poppins"/>
              </a:rPr>
              <a:t>Övergripande principer för arbetet med FNA 2025/2026</a:t>
            </a:r>
          </a:p>
        </p:txBody>
      </p:sp>
      <p:sp>
        <p:nvSpPr>
          <p:cNvPr id="5" name="Platshållare för bildnummer 4">
            <a:extLst>
              <a:ext uri="{FF2B5EF4-FFF2-40B4-BE49-F238E27FC236}">
                <a16:creationId xmlns:a16="http://schemas.microsoft.com/office/drawing/2014/main" id="{EF1F50DD-F665-F19F-236C-1E6112291EAA}"/>
              </a:ext>
            </a:extLst>
          </p:cNvPr>
          <p:cNvSpPr>
            <a:spLocks noGrp="1"/>
          </p:cNvSpPr>
          <p:nvPr>
            <p:ph type="sldNum" sz="quarter" idx="12"/>
          </p:nvPr>
        </p:nvSpPr>
        <p:spPr/>
        <p:txBody>
          <a:bodyPr/>
          <a:lstStyle/>
          <a:p>
            <a:fld id="{2066355A-084C-D24E-9AD2-7E4FC41EA627}" type="slidenum">
              <a:rPr lang="sv-SE" smtClean="0"/>
              <a:pPr/>
              <a:t>7</a:t>
            </a:fld>
            <a:endParaRPr lang="sv-SE"/>
          </a:p>
        </p:txBody>
      </p:sp>
      <p:sp>
        <p:nvSpPr>
          <p:cNvPr id="6" name="Rectangle 1">
            <a:extLst>
              <a:ext uri="{FF2B5EF4-FFF2-40B4-BE49-F238E27FC236}">
                <a16:creationId xmlns:a16="http://schemas.microsoft.com/office/drawing/2014/main" id="{6F9899B8-462A-245D-C4DC-5C7930A98064}"/>
              </a:ext>
            </a:extLst>
          </p:cNvPr>
          <p:cNvSpPr>
            <a:spLocks noGrp="1" noChangeArrowheads="1"/>
          </p:cNvSpPr>
          <p:nvPr>
            <p:ph idx="1"/>
          </p:nvPr>
        </p:nvSpPr>
        <p:spPr bwMode="auto">
          <a:xfrm>
            <a:off x="1650620" y="1520301"/>
            <a:ext cx="9445747" cy="4580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518" tIns="53759" rIns="107518" bIns="53759" numCol="1" rtlCol="0" anchor="ctr" anchorCtr="0" compatLnSpc="1">
            <a:prstTxWarp prst="textNoShape">
              <a:avLst/>
            </a:prstTxWarp>
            <a:spAutoFit/>
          </a:bodyPr>
          <a:lstStyle/>
          <a:p>
            <a:pPr marL="0" indent="0" defTabSz="1075152">
              <a:lnSpc>
                <a:spcPct val="100000"/>
              </a:lnSpc>
              <a:buNone/>
            </a:pPr>
            <a:r>
              <a:rPr lang="sv-SE" sz="1400">
                <a:latin typeface="Calibri"/>
                <a:ea typeface="Inter"/>
                <a:cs typeface="Arial"/>
              </a:rPr>
              <a:t>En FNA-rapport ska nu sammanställas för första gången. Det är ett arbete som sedan ska göras återkommande vart annat år, och där resultatet ska ligga till grund bland annat för </a:t>
            </a:r>
            <a:r>
              <a:rPr lang="sv-SE" altLang="sv-SE" sz="1400">
                <a:latin typeface="Calibri"/>
                <a:ea typeface="Arial" panose="020B0604020202020204" pitchFamily="34" charset="0"/>
                <a:cs typeface="Times New Roman"/>
              </a:rPr>
              <a:t>vägledande nationellt mål för icke-fossil flexibilitet och för kommande nätutvecklingsplaner.</a:t>
            </a:r>
          </a:p>
          <a:p>
            <a:pPr marL="0" indent="0" defTabSz="1075152">
              <a:lnSpc>
                <a:spcPct val="100000"/>
              </a:lnSpc>
              <a:buNone/>
            </a:pPr>
            <a:r>
              <a:rPr lang="sv-SE" sz="1400">
                <a:latin typeface="Calibri"/>
                <a:ea typeface="Inter"/>
                <a:cs typeface="Times New Roman"/>
              </a:rPr>
              <a:t>Tidsspannet på ett år är kort, då arbetet omfattar att utifrån den av ACER beslutade FNA-metoden komma överens om hur vi i Sverige ska genomföra metodens krav nationellt, ta fram efterfrågad data, information och analyser samt slutligen sammanställa detta i en rapport.</a:t>
            </a:r>
          </a:p>
          <a:p>
            <a:pPr marL="0" indent="0" defTabSz="1075152">
              <a:lnSpc>
                <a:spcPct val="100000"/>
              </a:lnSpc>
              <a:buNone/>
            </a:pPr>
            <a:r>
              <a:rPr lang="sv-SE" altLang="sv-SE" sz="1400">
                <a:latin typeface="Calibri"/>
                <a:ea typeface="Calibri"/>
                <a:cs typeface="Times New Roman"/>
              </a:rPr>
              <a:t>FNA-metoden ger utrymme för att välja en miniminivå av data, information och analyser vid första genomförandet av FNA-arbetet, och att omfattningen successivt ökas till kommande års FNA-rapporter. </a:t>
            </a:r>
          </a:p>
          <a:p>
            <a:pPr marL="0" indent="0" defTabSz="1075152">
              <a:lnSpc>
                <a:spcPct val="100000"/>
              </a:lnSpc>
              <a:buNone/>
            </a:pPr>
            <a:r>
              <a:rPr lang="sv-SE" altLang="sv-SE" sz="1400" err="1">
                <a:latin typeface="Calibri"/>
                <a:ea typeface="Calibri"/>
                <a:cs typeface="Times New Roman"/>
              </a:rPr>
              <a:t>Svk</a:t>
            </a:r>
            <a:r>
              <a:rPr lang="sv-SE" altLang="sv-SE" sz="1400">
                <a:latin typeface="Calibri"/>
                <a:ea typeface="Calibri"/>
                <a:cs typeface="Times New Roman"/>
              </a:rPr>
              <a:t>, </a:t>
            </a:r>
            <a:r>
              <a:rPr lang="sv-SE" altLang="sv-SE" sz="1400" err="1">
                <a:latin typeface="Calibri"/>
                <a:ea typeface="Calibri"/>
                <a:cs typeface="Times New Roman"/>
              </a:rPr>
              <a:t>DSO:er</a:t>
            </a:r>
            <a:r>
              <a:rPr lang="sv-SE" altLang="sv-SE" sz="1400">
                <a:latin typeface="Calibri"/>
                <a:ea typeface="Calibri"/>
                <a:cs typeface="Times New Roman"/>
              </a:rPr>
              <a:t> och </a:t>
            </a:r>
            <a:r>
              <a:rPr lang="sv-SE" altLang="sv-SE" sz="1400" err="1">
                <a:latin typeface="Calibri"/>
                <a:ea typeface="Calibri"/>
                <a:cs typeface="Times New Roman"/>
              </a:rPr>
              <a:t>Ei</a:t>
            </a:r>
            <a:r>
              <a:rPr lang="sv-SE" altLang="sv-SE" sz="1400">
                <a:latin typeface="Calibri"/>
                <a:ea typeface="Calibri"/>
                <a:cs typeface="Times New Roman"/>
              </a:rPr>
              <a:t> är överens om</a:t>
            </a:r>
          </a:p>
          <a:p>
            <a:pPr defTabSz="1075152">
              <a:lnSpc>
                <a:spcPct val="100000"/>
              </a:lnSpc>
            </a:pPr>
            <a:r>
              <a:rPr lang="sv-SE" altLang="sv-SE" sz="1400">
                <a:latin typeface="Calibri"/>
                <a:ea typeface="Calibri"/>
                <a:cs typeface="Times New Roman"/>
              </a:rPr>
              <a:t>att det är viktigt att följa FNA-metoden, men att inte gå utöver minimikraven när arbetet nu på kort tid ska genomföras  för första gången. </a:t>
            </a:r>
          </a:p>
          <a:p>
            <a:pPr defTabSz="1075152">
              <a:lnSpc>
                <a:spcPct val="100000"/>
              </a:lnSpc>
            </a:pPr>
            <a:r>
              <a:rPr lang="sv-SE" altLang="sv-SE" sz="1400">
                <a:latin typeface="Calibri"/>
                <a:ea typeface="Calibri"/>
                <a:cs typeface="Times New Roman"/>
              </a:rPr>
              <a:t>Att värdera om vi kan följa alla minimikrav i de få fall där vi ser välgrundade orsaker till avsteg under första året (avsteg motiveras)</a:t>
            </a:r>
          </a:p>
          <a:p>
            <a:pPr defTabSz="1075152">
              <a:lnSpc>
                <a:spcPct val="100000"/>
              </a:lnSpc>
            </a:pPr>
            <a:r>
              <a:rPr lang="sv-SE" altLang="sv-SE" sz="1400">
                <a:latin typeface="Calibri"/>
                <a:ea typeface="Calibri"/>
                <a:cs typeface="Times New Roman"/>
              </a:rPr>
              <a:t>att erfarenheter från arbetet 2025/2026 ska tas till vara så att kommande FNA-arbeten kan drivas effektivt, och också för att i linje med FNA-metoden successivt kunna öka ambitionsnivån avseende ingående data, information och analyser.</a:t>
            </a:r>
          </a:p>
          <a:p>
            <a:pPr marL="0" indent="0" defTabSz="1075152">
              <a:lnSpc>
                <a:spcPct val="100000"/>
              </a:lnSpc>
              <a:buNone/>
            </a:pPr>
            <a:endParaRPr lang="sv-SE" altLang="sv-SE" sz="1058">
              <a:latin typeface="Arial" panose="020B0604020202020204" pitchFamily="34" charset="0"/>
              <a:cs typeface="Times New Roman"/>
            </a:endParaRPr>
          </a:p>
        </p:txBody>
      </p:sp>
    </p:spTree>
    <p:extLst>
      <p:ext uri="{BB962C8B-B14F-4D97-AF65-F5344CB8AC3E}">
        <p14:creationId xmlns:p14="http://schemas.microsoft.com/office/powerpoint/2010/main" val="1079964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BD2D6-C2D0-6B51-9701-B7CAC8B196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F4002B-B56A-BEAF-EC80-2AEA21EE2BD8}"/>
              </a:ext>
            </a:extLst>
          </p:cNvPr>
          <p:cNvSpPr>
            <a:spLocks noGrp="1"/>
          </p:cNvSpPr>
          <p:nvPr>
            <p:ph type="title"/>
          </p:nvPr>
        </p:nvSpPr>
        <p:spPr/>
        <p:txBody>
          <a:bodyPr/>
          <a:lstStyle/>
          <a:p>
            <a:r>
              <a:rPr lang="sv-SE">
                <a:solidFill>
                  <a:schemeClr val="accent1"/>
                </a:solidFill>
                <a:ea typeface="Calibri Light"/>
                <a:cs typeface="Arial"/>
              </a:rPr>
              <a:t>Ingångsvärden</a:t>
            </a:r>
          </a:p>
        </p:txBody>
      </p:sp>
      <p:sp>
        <p:nvSpPr>
          <p:cNvPr id="3" name="Text Placeholder 2">
            <a:extLst>
              <a:ext uri="{FF2B5EF4-FFF2-40B4-BE49-F238E27FC236}">
                <a16:creationId xmlns:a16="http://schemas.microsoft.com/office/drawing/2014/main" id="{33C7A658-273D-0C52-1D55-F00AC05A7F72}"/>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sp>
        <p:nvSpPr>
          <p:cNvPr id="5" name="textruta 4">
            <a:extLst>
              <a:ext uri="{FF2B5EF4-FFF2-40B4-BE49-F238E27FC236}">
                <a16:creationId xmlns:a16="http://schemas.microsoft.com/office/drawing/2014/main" id="{A0470BE3-6AE3-F193-DCBD-D0820F888E77}"/>
              </a:ext>
            </a:extLst>
          </p:cNvPr>
          <p:cNvSpPr txBox="1"/>
          <p:nvPr/>
        </p:nvSpPr>
        <p:spPr>
          <a:xfrm>
            <a:off x="204722" y="1686856"/>
            <a:ext cx="11105534" cy="4278094"/>
          </a:xfrm>
          <a:prstGeom prst="rect">
            <a:avLst/>
          </a:prstGeom>
          <a:noFill/>
        </p:spPr>
        <p:txBody>
          <a:bodyPr wrap="square" lIns="91440" tIns="45720" rIns="91440" bIns="45720" anchor="t">
            <a:spAutoFit/>
          </a:bodyPr>
          <a:lstStyle/>
          <a:p>
            <a:pPr marL="914400" lvl="1" indent="-457200">
              <a:buFont typeface="Arial"/>
              <a:buChar char="•"/>
            </a:pPr>
            <a:r>
              <a:rPr lang="sv-SE" sz="2400">
                <a:ea typeface="Calibri"/>
                <a:cs typeface="Calibri"/>
              </a:rPr>
              <a:t>FNA-rapporten är en </a:t>
            </a:r>
            <a:r>
              <a:rPr lang="sv-SE" sz="2400">
                <a:solidFill>
                  <a:schemeClr val="accent1"/>
                </a:solidFill>
                <a:ea typeface="Calibri"/>
                <a:cs typeface="Calibri"/>
              </a:rPr>
              <a:t>beskrivning </a:t>
            </a:r>
            <a:r>
              <a:rPr lang="sv-SE" sz="2400">
                <a:ea typeface="Calibri"/>
                <a:cs typeface="Calibri"/>
              </a:rPr>
              <a:t>av flexibilitetsbehov. Den </a:t>
            </a:r>
            <a:r>
              <a:rPr lang="sv-SE" sz="2400">
                <a:solidFill>
                  <a:schemeClr val="accent1"/>
                </a:solidFill>
                <a:ea typeface="Calibri"/>
                <a:cs typeface="Calibri"/>
              </a:rPr>
              <a:t>ska inte tydliggöra vem som ska avropa flexibilitet, eller hur kostnadsallokering ska ske. </a:t>
            </a:r>
            <a:endParaRPr lang="en-US" sz="2400">
              <a:solidFill>
                <a:schemeClr val="accent1"/>
              </a:solidFill>
              <a:ea typeface="Calibri"/>
              <a:cs typeface="Calibri"/>
            </a:endParaRPr>
          </a:p>
          <a:p>
            <a:pPr marL="914400" lvl="1" indent="-457200">
              <a:buFont typeface="Arial"/>
              <a:buChar char="•"/>
            </a:pPr>
            <a:endParaRPr lang="sv-SE" sz="2400">
              <a:ea typeface="Calibri"/>
              <a:cs typeface="Calibri"/>
            </a:endParaRPr>
          </a:p>
          <a:p>
            <a:pPr marL="914400" lvl="1" indent="-457200">
              <a:buFont typeface="Arial"/>
              <a:buChar char="•"/>
            </a:pPr>
            <a:r>
              <a:rPr lang="sv-SE" sz="2400">
                <a:ea typeface="Calibri"/>
                <a:cs typeface="Calibri"/>
              </a:rPr>
              <a:t>Behov ska rapporteras av </a:t>
            </a:r>
            <a:r>
              <a:rPr lang="sv-SE" sz="2400">
                <a:solidFill>
                  <a:schemeClr val="accent1"/>
                </a:solidFill>
                <a:ea typeface="Calibri"/>
                <a:cs typeface="Calibri"/>
              </a:rPr>
              <a:t>den som upplever begränsningen</a:t>
            </a:r>
            <a:r>
              <a:rPr lang="sv-SE" sz="2400">
                <a:ea typeface="Calibri"/>
                <a:cs typeface="Calibri"/>
              </a:rPr>
              <a:t>. Det innebär att underliggande nät ska rapportera ett </a:t>
            </a:r>
            <a:r>
              <a:rPr lang="sv-SE" sz="2400" err="1">
                <a:ea typeface="Calibri"/>
                <a:cs typeface="Calibri"/>
              </a:rPr>
              <a:t>flexbehov</a:t>
            </a:r>
            <a:r>
              <a:rPr lang="sv-SE" sz="2400">
                <a:ea typeface="Calibri"/>
                <a:cs typeface="Calibri"/>
              </a:rPr>
              <a:t> om det </a:t>
            </a:r>
            <a:r>
              <a:rPr lang="sv-SE" sz="2400" err="1">
                <a:ea typeface="Calibri"/>
                <a:cs typeface="Calibri"/>
              </a:rPr>
              <a:t>t.ex</a:t>
            </a:r>
            <a:r>
              <a:rPr lang="sv-SE" sz="2400">
                <a:ea typeface="Calibri"/>
                <a:cs typeface="Calibri"/>
              </a:rPr>
              <a:t> finns en begränsning i abonnemanget till överliggande nät om kunder behöver avropas </a:t>
            </a:r>
            <a:r>
              <a:rPr lang="sv-SE" sz="2400" err="1">
                <a:ea typeface="Calibri"/>
                <a:cs typeface="Calibri"/>
              </a:rPr>
              <a:t>pga</a:t>
            </a:r>
            <a:r>
              <a:rPr lang="sv-SE" sz="2400">
                <a:ea typeface="Calibri"/>
                <a:cs typeface="Calibri"/>
              </a:rPr>
              <a:t> det (även om det är på grund av tex flaskhalsar i det överliggande nätet). </a:t>
            </a:r>
            <a:endParaRPr lang="en-US" sz="2400">
              <a:ea typeface="Calibri"/>
              <a:cs typeface="Calibri"/>
            </a:endParaRPr>
          </a:p>
          <a:p>
            <a:endParaRPr lang="en-US" sz="2400">
              <a:latin typeface="Calibri"/>
              <a:ea typeface="Calibri"/>
              <a:cs typeface="Calibri"/>
            </a:endParaRPr>
          </a:p>
          <a:p>
            <a:endParaRPr lang="en-US" sz="2400">
              <a:latin typeface="Calibri"/>
              <a:ea typeface="Calibri"/>
              <a:cs typeface="Calibri"/>
            </a:endParaRPr>
          </a:p>
          <a:p>
            <a:pPr marL="342900" indent="-342900">
              <a:buFont typeface="Arial" panose="020B0604020202020204" pitchFamily="34" charset="0"/>
              <a:buChar char="•"/>
            </a:pPr>
            <a:endParaRPr lang="en-US" sz="2000">
              <a:latin typeface="Calibri"/>
              <a:ea typeface="Calibri"/>
              <a:cs typeface="Calibri"/>
            </a:endParaRPr>
          </a:p>
          <a:p>
            <a:pPr marL="342900" indent="-342900">
              <a:buFont typeface="Arial" panose="020B0604020202020204" pitchFamily="34" charset="0"/>
              <a:buChar char="•"/>
            </a:pPr>
            <a:endParaRPr lang="en-US">
              <a:latin typeface="Calibri"/>
              <a:ea typeface="Calibri"/>
              <a:cs typeface="Calibri"/>
            </a:endParaRPr>
          </a:p>
          <a:p>
            <a:pPr marL="342900" indent="-342900">
              <a:buFont typeface="Arial" panose="020B0604020202020204" pitchFamily="34" charset="0"/>
              <a:buChar char="•"/>
            </a:pPr>
            <a:endParaRPr lang="en-US">
              <a:latin typeface="Calibri"/>
              <a:ea typeface="Calibri"/>
              <a:cs typeface="Calibri"/>
            </a:endParaRPr>
          </a:p>
        </p:txBody>
      </p:sp>
    </p:spTree>
    <p:extLst>
      <p:ext uri="{BB962C8B-B14F-4D97-AF65-F5344CB8AC3E}">
        <p14:creationId xmlns:p14="http://schemas.microsoft.com/office/powerpoint/2010/main" val="2262003435"/>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029C7-AA44-F8C3-A86E-0F595AABE8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A05242-3C4E-9CF3-B689-630239B7059B}"/>
              </a:ext>
            </a:extLst>
          </p:cNvPr>
          <p:cNvSpPr>
            <a:spLocks noGrp="1"/>
          </p:cNvSpPr>
          <p:nvPr>
            <p:ph type="title"/>
          </p:nvPr>
        </p:nvSpPr>
        <p:spPr/>
        <p:txBody>
          <a:bodyPr/>
          <a:lstStyle/>
          <a:p>
            <a:r>
              <a:rPr lang="sv-SE">
                <a:solidFill>
                  <a:schemeClr val="accent1"/>
                </a:solidFill>
                <a:cs typeface="Arial"/>
              </a:rPr>
              <a:t>Vilken NUP ska användas som datakälla?</a:t>
            </a:r>
            <a:endParaRPr lang="sv-SE">
              <a:solidFill>
                <a:schemeClr val="accent1"/>
              </a:solidFill>
              <a:ea typeface="Calibri Light"/>
              <a:cs typeface="Arial"/>
            </a:endParaRPr>
          </a:p>
        </p:txBody>
      </p:sp>
      <p:sp>
        <p:nvSpPr>
          <p:cNvPr id="3" name="Text Placeholder 2">
            <a:extLst>
              <a:ext uri="{FF2B5EF4-FFF2-40B4-BE49-F238E27FC236}">
                <a16:creationId xmlns:a16="http://schemas.microsoft.com/office/drawing/2014/main" id="{3CB3C395-86D4-2E88-E287-6576C20B8470}"/>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sp>
        <p:nvSpPr>
          <p:cNvPr id="5" name="textruta 4">
            <a:extLst>
              <a:ext uri="{FF2B5EF4-FFF2-40B4-BE49-F238E27FC236}">
                <a16:creationId xmlns:a16="http://schemas.microsoft.com/office/drawing/2014/main" id="{B9396908-74F1-444C-935E-91E9D0675A40}"/>
              </a:ext>
            </a:extLst>
          </p:cNvPr>
          <p:cNvSpPr txBox="1"/>
          <p:nvPr/>
        </p:nvSpPr>
        <p:spPr>
          <a:xfrm>
            <a:off x="695324" y="1634665"/>
            <a:ext cx="10614932" cy="2800767"/>
          </a:xfrm>
          <a:prstGeom prst="rect">
            <a:avLst/>
          </a:prstGeom>
          <a:noFill/>
        </p:spPr>
        <p:txBody>
          <a:bodyPr wrap="square" lIns="91440" tIns="45720" rIns="91440" bIns="45720" anchor="t">
            <a:spAutoFit/>
          </a:bodyPr>
          <a:lstStyle/>
          <a:p>
            <a:r>
              <a:rPr lang="en-US" sz="2400" err="1">
                <a:ea typeface="Calibri"/>
                <a:cs typeface="Calibri"/>
              </a:rPr>
              <a:t>Preliminärt</a:t>
            </a:r>
            <a:r>
              <a:rPr lang="en-US" sz="2400">
                <a:ea typeface="Calibri"/>
                <a:cs typeface="Calibri"/>
              </a:rPr>
              <a:t> </a:t>
            </a:r>
            <a:r>
              <a:rPr lang="en-US" sz="2400" err="1">
                <a:ea typeface="Calibri"/>
                <a:cs typeface="Calibri"/>
              </a:rPr>
              <a:t>resultat</a:t>
            </a:r>
            <a:r>
              <a:rPr lang="en-US" sz="2400">
                <a:ea typeface="Calibri"/>
                <a:cs typeface="Calibri"/>
              </a:rPr>
              <a:t> </a:t>
            </a:r>
            <a:r>
              <a:rPr lang="en-US" sz="2400" err="1">
                <a:ea typeface="Calibri"/>
                <a:cs typeface="Calibri"/>
              </a:rPr>
              <a:t>efter</a:t>
            </a:r>
            <a:r>
              <a:rPr lang="en-US" sz="2400">
                <a:ea typeface="Calibri"/>
                <a:cs typeface="Calibri"/>
              </a:rPr>
              <a:t> dialog med Ei:</a:t>
            </a:r>
          </a:p>
          <a:p>
            <a:endParaRPr lang="en-US" sz="2400">
              <a:ea typeface="Calibri"/>
              <a:cs typeface="Calibri"/>
            </a:endParaRPr>
          </a:p>
          <a:p>
            <a:r>
              <a:rPr lang="en-US" sz="2400">
                <a:ea typeface="Calibri"/>
                <a:cs typeface="Calibri"/>
              </a:rPr>
              <a:t>DSO </a:t>
            </a:r>
            <a:r>
              <a:rPr lang="en-US" sz="2400" err="1">
                <a:ea typeface="Calibri"/>
                <a:cs typeface="Calibri"/>
              </a:rPr>
              <a:t>bestämmer</a:t>
            </a:r>
            <a:r>
              <a:rPr lang="en-US" sz="2400">
                <a:ea typeface="Calibri"/>
                <a:cs typeface="Calibri"/>
              </a:rPr>
              <a:t> om man </a:t>
            </a:r>
            <a:r>
              <a:rPr lang="en-US" sz="2400" err="1">
                <a:ea typeface="Calibri"/>
                <a:cs typeface="Calibri"/>
              </a:rPr>
              <a:t>använder</a:t>
            </a:r>
            <a:r>
              <a:rPr lang="en-US" sz="2400">
                <a:ea typeface="Calibri"/>
                <a:cs typeface="Calibri"/>
              </a:rPr>
              <a:t> </a:t>
            </a:r>
            <a:r>
              <a:rPr lang="en-US" sz="2400" err="1">
                <a:ea typeface="Calibri"/>
                <a:cs typeface="Calibri"/>
              </a:rPr>
              <a:t>datat</a:t>
            </a:r>
            <a:r>
              <a:rPr lang="en-US" sz="2400">
                <a:ea typeface="Calibri"/>
                <a:cs typeface="Calibri"/>
              </a:rPr>
              <a:t> </a:t>
            </a:r>
            <a:r>
              <a:rPr lang="en-US" sz="2400" err="1">
                <a:ea typeface="Calibri"/>
                <a:cs typeface="Calibri"/>
              </a:rPr>
              <a:t>från</a:t>
            </a:r>
            <a:r>
              <a:rPr lang="en-US" sz="2400">
                <a:ea typeface="Calibri"/>
                <a:cs typeface="Calibri"/>
              </a:rPr>
              <a:t> NUP 2024 </a:t>
            </a:r>
            <a:r>
              <a:rPr lang="en-US" sz="2400" err="1">
                <a:ea typeface="Calibri"/>
                <a:cs typeface="Calibri"/>
              </a:rPr>
              <a:t>eller</a:t>
            </a:r>
            <a:r>
              <a:rPr lang="en-US" sz="2400">
                <a:ea typeface="Calibri"/>
                <a:cs typeface="Calibri"/>
              </a:rPr>
              <a:t> NUP 2026.</a:t>
            </a:r>
          </a:p>
          <a:p>
            <a:r>
              <a:rPr lang="en-US" sz="2400" err="1">
                <a:latin typeface="Calibri"/>
                <a:ea typeface="Calibri"/>
                <a:cs typeface="Calibri"/>
              </a:rPr>
              <a:t>Föredragsvis</a:t>
            </a:r>
            <a:r>
              <a:rPr lang="en-US" sz="2400">
                <a:latin typeface="Calibri"/>
                <a:ea typeface="Calibri"/>
                <a:cs typeface="Calibri"/>
              </a:rPr>
              <a:t> </a:t>
            </a:r>
            <a:r>
              <a:rPr lang="en-US" sz="2400" err="1">
                <a:latin typeface="Calibri"/>
                <a:ea typeface="Calibri"/>
                <a:cs typeface="Calibri"/>
              </a:rPr>
              <a:t>används</a:t>
            </a:r>
            <a:r>
              <a:rPr lang="en-US" sz="2400">
                <a:latin typeface="Calibri"/>
                <a:ea typeface="Calibri"/>
                <a:cs typeface="Calibri"/>
              </a:rPr>
              <a:t> </a:t>
            </a:r>
            <a:r>
              <a:rPr lang="en-US" sz="2400" err="1">
                <a:latin typeface="Calibri"/>
                <a:ea typeface="Calibri"/>
                <a:cs typeface="Calibri"/>
              </a:rPr>
              <a:t>datat</a:t>
            </a:r>
            <a:r>
              <a:rPr lang="en-US" sz="2400">
                <a:latin typeface="Calibri"/>
                <a:ea typeface="Calibri"/>
                <a:cs typeface="Calibri"/>
              </a:rPr>
              <a:t> </a:t>
            </a:r>
            <a:r>
              <a:rPr lang="en-US" sz="2400" err="1">
                <a:latin typeface="Calibri"/>
                <a:ea typeface="Calibri"/>
                <a:cs typeface="Calibri"/>
              </a:rPr>
              <a:t>från</a:t>
            </a:r>
            <a:r>
              <a:rPr lang="en-US" sz="2400">
                <a:latin typeface="Calibri"/>
                <a:ea typeface="Calibri"/>
                <a:cs typeface="Calibri"/>
              </a:rPr>
              <a:t> NUP 2026.</a:t>
            </a:r>
          </a:p>
          <a:p>
            <a:endParaRPr lang="en-US" sz="2400">
              <a:latin typeface="Calibri"/>
              <a:ea typeface="Calibri"/>
              <a:cs typeface="Calibri"/>
            </a:endParaRPr>
          </a:p>
          <a:p>
            <a:pPr marL="342900" indent="-342900">
              <a:buFont typeface="Arial" panose="020B0604020202020204" pitchFamily="34" charset="0"/>
              <a:buChar char="•"/>
            </a:pPr>
            <a:endParaRPr lang="en-US" sz="2000">
              <a:latin typeface="Calibri"/>
              <a:ea typeface="Calibri"/>
              <a:cs typeface="Calibri"/>
            </a:endParaRPr>
          </a:p>
          <a:p>
            <a:pPr marL="342900" indent="-342900">
              <a:buFont typeface="Arial" panose="020B0604020202020204" pitchFamily="34" charset="0"/>
              <a:buChar char="•"/>
            </a:pPr>
            <a:endParaRPr lang="en-US">
              <a:latin typeface="Calibri"/>
              <a:ea typeface="Calibri"/>
              <a:cs typeface="Calibri"/>
            </a:endParaRPr>
          </a:p>
          <a:p>
            <a:pPr marL="342900" indent="-342900">
              <a:buFont typeface="Arial" panose="020B0604020202020204" pitchFamily="34" charset="0"/>
              <a:buChar char="•"/>
            </a:pPr>
            <a:endParaRPr lang="en-US">
              <a:latin typeface="Calibri"/>
              <a:ea typeface="Calibri"/>
              <a:cs typeface="Calibri"/>
            </a:endParaRPr>
          </a:p>
        </p:txBody>
      </p:sp>
    </p:spTree>
    <p:extLst>
      <p:ext uri="{BB962C8B-B14F-4D97-AF65-F5344CB8AC3E}">
        <p14:creationId xmlns:p14="http://schemas.microsoft.com/office/powerpoint/2010/main" val="1273378276"/>
      </p:ext>
    </p:extLst>
  </p:cSld>
  <p:clrMapOvr>
    <a:masterClrMapping/>
  </p:clrMapOvr>
  <p:transition spd="med">
    <p:fade/>
  </p:transition>
</p:sld>
</file>

<file path=ppt/theme/theme1.xml><?xml version="1.0" encoding="utf-8"?>
<a:theme xmlns:a="http://schemas.openxmlformats.org/drawingml/2006/main" name="Kantoorthema">
  <a:themeElements>
    <a:clrScheme name="DSO ENTITY">
      <a:dk1>
        <a:srgbClr val="2C3051"/>
      </a:dk1>
      <a:lt1>
        <a:srgbClr val="FFFFFF"/>
      </a:lt1>
      <a:dk2>
        <a:srgbClr val="D86533"/>
      </a:dk2>
      <a:lt2>
        <a:srgbClr val="C1E0F7"/>
      </a:lt2>
      <a:accent1>
        <a:srgbClr val="902C57"/>
      </a:accent1>
      <a:accent2>
        <a:srgbClr val="ED7D31"/>
      </a:accent2>
      <a:accent3>
        <a:srgbClr val="C1E0F7"/>
      </a:accent3>
      <a:accent4>
        <a:srgbClr val="E9EAE9"/>
      </a:accent4>
      <a:accent5>
        <a:srgbClr val="CFD1D2"/>
      </a:accent5>
      <a:accent6>
        <a:srgbClr val="000000"/>
      </a:accent6>
      <a:hlink>
        <a:srgbClr val="D86533"/>
      </a:hlink>
      <a:folHlink>
        <a:srgbClr val="902C5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2022_DSO Entity" id="{BDA0EE5A-E135-E148-8DA8-29D1973D7E3B}" vid="{21253049-0288-FC4F-B61A-47B1E7FA8D5C}"/>
    </a:ext>
  </a:extLst>
</a:theme>
</file>

<file path=ppt/theme/theme2.xml><?xml version="1.0" encoding="utf-8"?>
<a:theme xmlns:a="http://schemas.openxmlformats.org/drawingml/2006/main" name="1_Energiföretagen_mall_v2">
  <a:themeElements>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90000"/>
          </a:lnSpc>
          <a:spcBef>
            <a:spcPts val="6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spcBef>
            <a:spcPts val="600"/>
          </a:spcBef>
          <a:defRPr sz="2400" dirty="0" err="1" smtClean="0">
            <a:latin typeface="+mn-lt"/>
          </a:defRPr>
        </a:defPPr>
      </a:lstStyle>
    </a:txDef>
  </a:objectDefaults>
  <a:extraClrSchemeLst/>
  <a:custClrLst>
    <a:custClr name="Energiföretagen GUL extra">
      <a:srgbClr val="FFCC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Custom Color 21">
      <a:srgbClr val="FFFFFF"/>
    </a:custClr>
    <a:custClr name="Custom Color 22">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Energiforetagen ny.potx" id="{460FCC18-A0CE-492A-B8C7-4A10E8E13121}" vid="{0725B961-5CB2-4F11-8B13-04F3D7B51615}"/>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09B30F96747742A34B624AB797B506" ma:contentTypeVersion="14" ma:contentTypeDescription="Create a new document." ma:contentTypeScope="" ma:versionID="9b7118846ab94ce787b6fc263c091520">
  <xsd:schema xmlns:xsd="http://www.w3.org/2001/XMLSchema" xmlns:xs="http://www.w3.org/2001/XMLSchema" xmlns:p="http://schemas.microsoft.com/office/2006/metadata/properties" xmlns:ns2="e0c0b94a-e656-47ec-9152-6e32c7b0c2b9" xmlns:ns3="85b91d68-1893-4e8c-b1d7-32cfcf0f29ed" targetNamespace="http://schemas.microsoft.com/office/2006/metadata/properties" ma:root="true" ma:fieldsID="a4ed803e4eb3d733121e7618f3264106" ns2:_="" ns3:_="">
    <xsd:import namespace="e0c0b94a-e656-47ec-9152-6e32c7b0c2b9"/>
    <xsd:import namespace="85b91d68-1893-4e8c-b1d7-32cfcf0f29e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MediaServiceSearchPropertie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c0b94a-e656-47ec-9152-6e32c7b0c2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61c78a39-2e26-456b-8d83-71bd635e1dfb"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b91d68-1893-4e8c-b1d7-32cfcf0f29e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5aca575-b030-4b4f-98e9-74a2282ff380}" ma:internalName="TaxCatchAll" ma:showField="CatchAllData" ma:web="85b91d68-1893-4e8c-b1d7-32cfcf0f29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0c0b94a-e656-47ec-9152-6e32c7b0c2b9">
      <Terms xmlns="http://schemas.microsoft.com/office/infopath/2007/PartnerControls"/>
    </lcf76f155ced4ddcb4097134ff3c332f>
    <TaxCatchAll xmlns="85b91d68-1893-4e8c-b1d7-32cfcf0f29e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E4AD6E-9F27-4F40-AE69-71F7C096EAC2}">
  <ds:schemaRefs>
    <ds:schemaRef ds:uri="85b91d68-1893-4e8c-b1d7-32cfcf0f29ed"/>
    <ds:schemaRef ds:uri="e0c0b94a-e656-47ec-9152-6e32c7b0c2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B82D99A-8285-47DE-92B4-ABB4CB92666D}">
  <ds:schemaRefs>
    <ds:schemaRef ds:uri="85b91d68-1893-4e8c-b1d7-32cfcf0f29ed"/>
    <ds:schemaRef ds:uri="e0c0b94a-e656-47ec-9152-6e32c7b0c2b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E484855-96E2-4D31-8C8F-44FFB99B6C69}">
  <ds:schemaRefs>
    <ds:schemaRef ds:uri="http://schemas.microsoft.com/sharepoint/v3/contenttype/forms"/>
  </ds:schemaRefs>
</ds:datastoreItem>
</file>

<file path=docMetadata/LabelInfo.xml><?xml version="1.0" encoding="utf-8"?>
<clbl:labelList xmlns:clbl="http://schemas.microsoft.com/office/2020/mipLabelMetadata">
  <clbl:label id="{42f063bf-ce3a-473c-8609-3866002c85b0}" enabled="1" method="Standard" siteId="{b914a242-e718-443b-a47c-6b4c649d8c0a}" contentBits="0" removed="0"/>
  <clbl:label id="{6431d30e-c018-4f72-ad4c-e56e9d03b1f0}" enabled="1" method="Standard" siteId="{f8be18a6-f648-4a47-be73-86d6c5c6604d}" contentBits="2"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24</Slides>
  <Notes>19</Notes>
  <HiddenSlides>0</HiddenSlide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Kantoorthema</vt:lpstr>
      <vt:lpstr>1_Energiföretagen_mall_v2</vt:lpstr>
      <vt:lpstr>Office-tema</vt:lpstr>
      <vt:lpstr> Flexibility Needs Assessment FNA webinar 4</vt:lpstr>
      <vt:lpstr>Metod för flexibilitetsbehovsbedömning</vt:lpstr>
      <vt:lpstr>Energiföretagens roll </vt:lpstr>
      <vt:lpstr>Taskforce FNA DSO</vt:lpstr>
      <vt:lpstr>Dagens webbinar 3:e Okt 13-15</vt:lpstr>
      <vt:lpstr> Ansvar och roller</vt:lpstr>
      <vt:lpstr>Övergripande principer för arbetet med FNA 2025/2026</vt:lpstr>
      <vt:lpstr>Ingångsvärden</vt:lpstr>
      <vt:lpstr>Vilken NUP ska användas som datakälla?</vt:lpstr>
      <vt:lpstr> Definition av flexibilitetsbehov utkast</vt:lpstr>
      <vt:lpstr>Definition av flexibilitetsbehov för FNA</vt:lpstr>
      <vt:lpstr>PowerPoint Presentation</vt:lpstr>
      <vt:lpstr> Data och information (tabellerna)</vt:lpstr>
      <vt:lpstr>PowerPoint Presentation</vt:lpstr>
      <vt:lpstr>PowerPoint Presentation</vt:lpstr>
      <vt:lpstr> Tidsplanen för att leverera data</vt:lpstr>
      <vt:lpstr>  Input DSO om tidsplanen</vt:lpstr>
      <vt:lpstr>PowerPoint Presentation</vt:lpstr>
      <vt:lpstr>Vilken information behövs från DSO till DSO och från TSO till DSO?   </vt:lpstr>
      <vt:lpstr>  Vilken information behövs från DSO till DSO och från TSO till DSO? </vt:lpstr>
      <vt:lpstr>Nästa möte    </vt:lpstr>
      <vt:lpstr>  Övriga frågor</vt:lpstr>
      <vt:lpstr>Nästa webbinar 22:e okt 13-15</vt:lpstr>
      <vt:lpstr>TACK FÖR IDAG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Ruwaida Yvonne (DU-I)</dc:creator>
  <cp:revision>3</cp:revision>
  <dcterms:created xsi:type="dcterms:W3CDTF">2025-05-13T13:09:38Z</dcterms:created>
  <dcterms:modified xsi:type="dcterms:W3CDTF">2025-10-03T10:49:39Z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Energiföretagen_mall_v2:7</vt:lpwstr>
  </property>
  <property fmtid="{D5CDD505-2E9C-101B-9397-08002B2CF9AE}" pid="3" name="ClassificationContentMarkingFooterText">
    <vt:lpwstr>Confidentiality: C2 - Internal</vt:lpwstr>
  </property>
  <property fmtid="{D5CDD505-2E9C-101B-9397-08002B2CF9AE}" pid="4" name="ContentTypeId">
    <vt:lpwstr>0x0101009009B30F96747742A34B624AB797B506</vt:lpwstr>
  </property>
  <property fmtid="{D5CDD505-2E9C-101B-9397-08002B2CF9AE}" pid="5" name="MediaServiceImageTags">
    <vt:lpwstr/>
  </property>
</Properties>
</file>