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382" r:id="rId25"/>
    <p:sldId id="460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32089082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5FEAB6-0027-16EC-6E89-53988D9E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0D882B-FDBE-888B-BE90-9D1D5AB5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4BA995-6DD6-0BDB-E145-3AB9B706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628EE7-ABEB-3E65-B041-B02F067C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87F396-DBF7-D569-154E-D2B221EB6F2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0F0279-ECE3-51B0-7C9E-20E66D9A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C1D436-C20E-2BD1-193F-10BE83E5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BB1991-DDEA-832A-A2B7-9349E130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25851531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023ED18-D807-B29B-F15A-E3141C7E089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7E57FA-1F5F-014D-131C-85793230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100138"/>
            <a:ext cx="11231562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159986-9775-E5E2-9E80-8AB241FF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0C5894-2B7D-9D73-20B0-E83217DA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49CA10-2E7F-F50A-6E23-C9392B5CA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EC40DAE-4D13-5BAB-E121-EAD30463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1B0DAEDB-48F8-A43C-F1D2-3E07A636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4E7EB1AE-D950-606F-6AA3-04E4EB4E1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85DA99D9-4FC1-9A66-80C8-7DEDAB6F0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D3C7625-65D9-F5C2-AEC1-42E48CCB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C4E96C2C-4ED2-90DC-44A1-0EA91432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356DDAE-D115-ECFC-6269-63035400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46A94772-5BF4-36A5-B7D4-B0CDB2EC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809ECEA-515B-FC54-3DE2-6897D1BD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5E0B431D-886A-F21E-9594-B8350E0E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9F695FD7-22E1-0125-EE23-6548B17C5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C4F19B38-8672-38B9-C670-7C704553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3EE04C51-3B46-8AE4-544B-55451144D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C7A68B0C-9FEA-C7E4-0B09-E60FC123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62BF915A-93DF-2FED-CC39-65BC09F3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B6D035-0A18-129A-B9F7-F940F7182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650" y="1177925"/>
            <a:ext cx="991870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B51584-B187-5C38-81C7-98E6C02D6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913" y="1176338"/>
            <a:ext cx="10233025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EE5B47-B09D-089F-701B-82475DAA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2E9295C-D50C-F4E9-209A-644B1AD1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13EA37-B8A2-8D69-038E-A14C97F6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EA3669-F94B-CEA6-755E-D665AAB5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42C2440-0944-501C-0207-9F386696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2CB464-6FD8-FF02-59A6-36A15B73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CFD898-E956-968E-872B-0FB7629540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488950"/>
            <a:ext cx="10052050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8AFFEC-7E97-36E7-3320-A3C5A6E4F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191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77023C-1671-4E34-DFC1-02123035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3CFFB7-2175-87B9-40E2-79ECD5A3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12665D-A177-53E5-199B-3BAB038FB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42CD32-D29D-E2ED-D4D9-5316DE259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B814D1-E18A-1204-1031-819F3884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3263"/>
            <a:ext cx="10461625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D352C1-2E84-45C2-16B6-C38DF36E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969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E7C0C6-51C5-D953-75DD-897A839D4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5726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0711CA-21D5-F60C-7E1B-CE85FA23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2B9DDC-37C1-88EC-13B7-D1627343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73890C-9AFB-BCE7-53E1-CE531F744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5C7773-59FE-DB3A-CD1B-0C4AA357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050925"/>
            <a:ext cx="10847388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C217CCF-9E79-66C3-CE9D-E370F672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5E5AE5-079B-CB01-5D15-4922A0079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639763"/>
            <a:ext cx="11228388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269A3A4-04B6-9EF4-602A-97DB9CF9C67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661988"/>
            <a:ext cx="11229975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D4465B-98BC-46D0-A966-67CBC3DE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99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10A963-3085-22FE-9196-82C69192B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25513"/>
            <a:ext cx="1076325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EEF2CA-CFF3-6558-77C9-2B09CC197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334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8A7901-87B7-CB47-1361-2DBCA6D28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5675" y="492125"/>
            <a:ext cx="9434513" cy="55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5329C8-A2B3-97FE-6C37-085A7200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2523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1104</cp:revision>
  <cp:lastPrinted>2016-09-19T08:50:12Z</cp:lastPrinted>
  <dcterms:created xsi:type="dcterms:W3CDTF">2018-12-07T10:14:31Z</dcterms:created>
  <dcterms:modified xsi:type="dcterms:W3CDTF">2025-12-07T12:52:05Z</dcterms:modified>
</cp:coreProperties>
</file>