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382" r:id="rId25"/>
    <p:sldId id="460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1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1" d="100"/>
          <a:sy n="71" d="100"/>
        </p:scale>
        <p:origin x="974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5FEAB6-0027-16EC-6E89-53988D9E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474B2CC-E3A3-A39A-ABEF-E8241398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588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00E38A-94FC-F258-6378-536A075A00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71442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0D882B-FDBE-888B-BE90-9D1D5AB5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4BA995-6DD6-0BDB-E145-3AB9B706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628EE7-ABEB-3E65-B041-B02F067C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87F396-DBF7-D569-154E-D2B221EB6F2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0F0279-ECE3-51B0-7C9E-20E66D9A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C1D436-C20E-2BD1-193F-10BE83E5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BB1991-DDEA-832A-A2B7-9349E130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023ED18-D807-B29B-F15A-E3141C7E089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7E57FA-1F5F-014D-131C-85793230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100138"/>
            <a:ext cx="11231562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159986-9775-E5E2-9E80-8AB241FF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0C5894-2B7D-9D73-20B0-E83217DA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49CA10-2E7F-F50A-6E23-C9392B5CA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EC40DAE-4D13-5BAB-E121-EAD30463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1B0DAEDB-48F8-A43C-F1D2-3E07A636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4E7EB1AE-D950-606F-6AA3-04E4EB4E1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85DA99D9-4FC1-9A66-80C8-7DEDAB6F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D3C7625-65D9-F5C2-AEC1-42E48CCB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C4E96C2C-4ED2-90DC-44A1-0EA91432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356DDAE-D115-ECFC-6269-63035400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46A94772-5BF4-36A5-B7D4-B0CDB2EC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809ECEA-515B-FC54-3DE2-6897D1BD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5E0B431D-886A-F21E-9594-B8350E0E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9F695FD7-22E1-0125-EE23-6548B17C5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C4F19B38-8672-38B9-C670-7C704553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3EE04C51-3B46-8AE4-544B-55451144D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C7A68B0C-9FEA-C7E4-0B09-E60FC123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62BF915A-93DF-2FED-CC39-65BC09F3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B6D035-0A18-129A-B9F7-F940F7182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650" y="1177925"/>
            <a:ext cx="991870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B51584-B187-5C38-81C7-98E6C02D6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913" y="1176338"/>
            <a:ext cx="10233025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EE5B47-B09D-089F-701B-82475DAA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2E9295C-D50C-F4E9-209A-644B1AD1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13EA37-B8A2-8D69-038E-A14C97F6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EA3669-F94B-CEA6-755E-D665AAB5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42C2440-0944-501C-0207-9F386696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2CB464-6FD8-FF02-59A6-36A15B73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CFD898-E956-968E-872B-0FB7629540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488950"/>
            <a:ext cx="10052050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8AFFEC-7E97-36E7-3320-A3C5A6E4F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191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77023C-1671-4E34-DFC1-02123035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3CFFB7-2175-87B9-40E2-79ECD5A3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12665D-A177-53E5-199B-3BAB038FB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42CD32-D29D-E2ED-D4D9-5316DE259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B814D1-E18A-1204-1031-819F3884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3263"/>
            <a:ext cx="10461625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D352C1-2E84-45C2-16B6-C38DF36E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969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E7C0C6-51C5-D953-75DD-897A839D4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5726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0711CA-21D5-F60C-7E1B-CE85FA23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2B9DDC-37C1-88EC-13B7-D1627343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73890C-9AFB-BCE7-53E1-CE531F744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5C7773-59FE-DB3A-CD1B-0C4AA357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050925"/>
            <a:ext cx="10847388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C217CCF-9E79-66C3-CE9D-E370F672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5E5AE5-079B-CB01-5D15-4922A0079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639763"/>
            <a:ext cx="11228388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269A3A4-04B6-9EF4-602A-97DB9CF9C67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661988"/>
            <a:ext cx="11229975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2DB30B-4C30-2941-8BCC-9D0661FF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715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A9CEFF4-6E13-2081-430C-6B7AE0D93D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1840" y="52188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7F1CF4-D4A2-9C68-800C-67422B5E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030288"/>
            <a:ext cx="10239375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501EFF-ED91-F99B-1C5B-B7BDA55EDC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57181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D0A9780-8D00-3E0D-BD48-FC657A68A7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8F406E0-EEFA-577D-62E6-1681CD956C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E5F29-DDC5-ECF1-A6A3-A3872CFE5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1CC76F9-1E3A-52F0-0228-BE8907369A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3241" y="1663430"/>
            <a:ext cx="11282088" cy="27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081E4D-C4CD-EA0A-E684-CD71ED0DE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122363"/>
            <a:ext cx="11136312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CE82C77-4DA1-EE8E-53DA-95BE9BF0EE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17991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68DFC3-60ED-2C98-06FA-8BA9FE5B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03313"/>
            <a:ext cx="102393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F075C57-D962-534D-983C-E1ECF665C4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899" y="7710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CC632C5-F6D1-1107-C897-2C2FC26C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6801AD-B828-84C2-F209-AC85E9AA37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8280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C8AEF3-1066-F10B-E42A-7888375F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42424D-A260-BB9D-1162-C6C7CCB632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6" y="7202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D4465B-98BC-46D0-A966-67CBC3DE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99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E3B114-E6A8-BB65-8F7B-FBAC93F6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4B75A9-4053-B049-E8BE-2E55175E3B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7534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ECE7BF-FC3A-4EB0-F434-5D01291F6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38238"/>
            <a:ext cx="10236200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A9EF911-995B-F34A-0F4A-81B64370FE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15168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A372E5-3DD5-6AC1-1956-21D2CCEA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68388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65C865-4556-438F-FDD1-D35C54ED47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15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E00C6A-4997-E91D-0ECF-FB22DF15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887413"/>
            <a:ext cx="11317288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9861C1-CB22-58D4-260A-DFB39D30FA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56746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08A4E9-2C5D-E772-6735-323F10E2C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874713"/>
            <a:ext cx="115617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142A150-D780-FD4D-DF27-22D103C3D2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32801" y="5778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A90084-DD9C-A1DA-5543-F7ABA2AA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862DD8-6F1C-AC0D-3C13-B5E5AE3297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55CA70-F366-9961-8E41-86FCA0EB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71575"/>
            <a:ext cx="102362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D5EA28B-0F2E-DBCF-41F3-4F5960EE66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6975" y="81369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D810CE5-F75E-EC50-B9EA-479DDDC82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95F0C51-B6B4-8313-E473-5E2212B09A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65BF75-28E4-61C2-320E-530CF2C5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0001CF-511D-5BE0-5B85-D67EB24A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10A963-3085-22FE-9196-82C69192B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25513"/>
            <a:ext cx="1076325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EF40AE-4CEA-39EE-40F3-E38BD5E2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71550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0AEE3E7-5071-8BE3-59D7-3827403158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4653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52AB1E-1284-6CE4-DFDE-F45C7432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47750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C28F391-ACDA-54C3-5AEB-58608F1201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7784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F2867F-4ADE-6C7C-7D6C-0387A097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60475"/>
            <a:ext cx="10236200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5BDA9D2-03B8-66BC-4A0A-14522425F0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7579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363792-41B7-A69A-DCE6-563333A93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CAEA9C-F4D2-92E3-A477-CCCB1DEFC6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413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F769DB-8A48-09C3-7962-F2B6ADDDFD3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231900"/>
            <a:ext cx="1165542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627A7C-88BD-D113-BCD6-D12AB0A68F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859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FB3557-4AF8-FDB3-835F-31D391B31A5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047750"/>
            <a:ext cx="114268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373032-1F37-CF1B-9AD2-1F3BF46F83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8931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70EBB1-BFA9-D762-4B3D-CCD9620F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969963"/>
            <a:ext cx="108410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FF6076-CCAD-BF56-DB81-BD01431968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8809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EB3B2B-C24E-4453-2822-5B6DF45E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7631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4B0168-BE12-39AA-76DF-AF21438C07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59967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0423EE-8118-0D41-DB45-E2ACF80C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31875"/>
            <a:ext cx="10237788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BE814DF-98A4-CE3C-00FE-FF06649204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62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64178B-6C76-082C-FED0-0FF6A9391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7788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DCAAFC-EA4A-31CD-50B2-BFAE5FED38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096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EEF2CA-CFF3-6558-77C9-2B09CC197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334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5D01FED-AF9E-45A9-75E5-304B9D1EB51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990600"/>
            <a:ext cx="11017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9A0446-EF15-047D-6FA1-1649ACB490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67510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16411A-1371-0604-4AA5-B4229127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163638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94BEF6-4D90-71A6-084B-1701DB292D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81073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E4ACAA-BB10-E417-1DDB-BD84826F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04888"/>
            <a:ext cx="102393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D39B2F9-A3EC-9C59-61AC-77DA1967AD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2502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3C299A-4BDC-BF65-63EA-AAEC8457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9588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81BA880-857E-F184-2B4A-59F5696577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5596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2284F7-7AC9-62FE-7F5D-0853A93A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060450"/>
            <a:ext cx="10487025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9D0C11-402D-1F5D-5324-9CD549F07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D91D2AA-B785-956D-0DB4-E69C599B0A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3650" y="75026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E99F7A-035B-458B-4C94-A6456463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212850"/>
            <a:ext cx="10237787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38F78E-181C-73F9-3A6A-F5A6A5CB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062463-0D94-53F4-4F63-148E0841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212850"/>
            <a:ext cx="10237787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2F0B81F-A519-F759-0DA7-C9CD8184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D2CF3F-D8AA-2F1D-2079-C850EF50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61EF15A-DF06-A194-AD63-E7818967A6D7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0491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0274EF-431C-D559-4885-83D34755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B65A3B-9D9B-2096-C433-8CA93D23FD8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0491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8A7901-87B7-CB47-1361-2DBCA6D28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5675" y="492125"/>
            <a:ext cx="9434513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31E981-B0C9-7A2B-F7A8-527EB824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9C76C5-5C42-DF2D-1F05-23C718CC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B4298D-43E2-89CB-AFB4-9D4D789A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11D98C0-D676-822C-D56E-F1D613BD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152054-0734-8D3D-7E95-20ACD3A3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9B7D7A9-C184-7406-E61E-67654A8B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8910C2-0F9E-2BC1-3647-CE92ECAF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CFB37B8-29D1-E346-668B-FD74BBE9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6245A2-A0B3-802B-9CEE-9F33E05D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562882-4C98-55D9-0D70-F5F14113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F05A56-33CA-7BFA-A43A-863905FD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593B7DA-C28C-54AB-63AF-951E20EA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37E28D-C2AD-15D9-2A8A-972723B8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715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CCEE76-C4E4-64E0-39F5-3AB69D87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F5B0CD-3158-090E-628A-D6363FF0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715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9B1BF6E-4E55-2F14-17EB-454DD2F2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CD7315-22F0-F6BD-2523-91A5F942B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68388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895575-C4C6-B6F1-10AD-73A984D5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6588"/>
            <a:ext cx="11752263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5329C8-A2B3-97FE-6C37-085A7200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7C9089-0B38-6332-2E9B-4E4CB21A7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722313"/>
            <a:ext cx="10877550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32B6-857F-FF6E-ACF1-0B518763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825500"/>
            <a:ext cx="115951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7AC2B8-BCBD-0C0C-6569-9DDD43EE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207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BC16008-462A-C03A-D73A-C26826D0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54113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D70351-E48D-EDED-96C5-62B378826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09696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7C0D33-7DA5-00C4-E998-C51345C8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77938"/>
            <a:ext cx="10236200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357252-00C0-AFDF-BAA2-3DA057AEED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93338" y="78139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D2D272F-4ED9-80B6-57D7-9CB92A1A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343025"/>
            <a:ext cx="10237787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B4E12A-52A4-D627-0D5E-2CD449F767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81280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0C0B1FF-FE06-70A4-ABDD-C9C8F3EE4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58875"/>
            <a:ext cx="10236200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2AEBFA7-6B49-F739-1027-DCA2855D10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10787" y="8620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4D18C7A-C6E5-F903-C7BD-CFFF7E880B9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020763"/>
            <a:ext cx="10221913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0ECCD8-8A13-5752-0F5D-4A18530393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42143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15361F4-D020-3F56-A959-8A0D8E73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9696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01A2CF-0D8F-374B-E555-6B4B3FC5D4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1442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3120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1046</cp:revision>
  <cp:lastPrinted>2016-09-19T08:50:12Z</cp:lastPrinted>
  <dcterms:created xsi:type="dcterms:W3CDTF">2018-12-07T10:14:31Z</dcterms:created>
  <dcterms:modified xsi:type="dcterms:W3CDTF">2025-12-07T12:50:16Z</dcterms:modified>
</cp:coreProperties>
</file>