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382" r:id="rId25"/>
    <p:sldId id="460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992082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27366E-0AA6-39C6-1EB2-89C0CA2C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3B5257-F202-2763-99AF-51A68ED2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6D3ACF-32BD-2EA4-2D49-030BA30B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A8A33B-5E52-CDCC-447C-43573D89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505C9F-312D-4D52-6736-92FD0AE6408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994A89-6F4E-BB69-5D9A-C7E2EB99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3B44FC-2C66-CE46-F3A5-9930938D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6FF4DB-0C8F-2072-B469-460EF2A4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442267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A58146-88A4-27F6-CDB8-408DE9CEBF8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3AB877-5D50-CABC-9601-C90CEB54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3B2D80-E5F5-7F71-CBD3-BDE08C3E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95537A-3CF9-3201-3F73-F08D2BAA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E78ED4-EB49-031C-8936-C6E5DE14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58EEE1D-134D-6347-30D3-F5A2DDF5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75FCA3E-7D49-953D-B2A1-6DF08E77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4A5C245-711F-0AE9-EAAB-18350C79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441C3F6-1DC1-5487-2CAB-277852E4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7D3DA9D3-5631-0099-955B-71B6CF65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09ACECBA-8E75-5D9A-906E-E8C2B6C3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625A1CA1-F021-7635-495C-0AAA1C27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97FD1B07-E56A-D4C1-605B-FACC51B6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3B55F9C-E48F-16EA-45E5-87EE4A1F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AEFB18C-42A6-6FCC-08A6-BEBE3B78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7D29667-A8EB-DD4C-8CCC-E5077CED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7811A409-6C16-C257-C0BF-EF185595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FB63DE4B-5C49-AB57-69C1-D1DEA548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6EC34B02-BB78-DA88-6F46-3F72CA58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7199BDBF-BBD8-F1A1-7515-1D6384F2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64077C-4FBC-E27A-116D-4C2BA7CAE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AD5F40-85EF-EEDF-2CCC-09762A6A7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135987-A00C-1A9D-D5FC-5145018C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4C528D-331B-C8B0-D638-D440F6E9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2ABD75-5503-7BF5-F074-E15755F8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ADBFA1-A087-5575-0187-C19ED4AA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610990-EF37-E6D2-AEF3-7EB95207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119040-8963-3972-352A-89A30ECF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26426E-4DE9-E2F9-2914-13EDAE0F6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966F59-CACE-6CDA-E01F-2FF30EB9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4C611B-22AF-A23B-5BB1-67C06A9A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B2BB28-4A9B-EA78-2B5B-6349A926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AE7577-605A-516A-2A83-F99789F5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730B68-89A6-229A-057B-3235169A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6FB80F-3211-9C6B-2C82-3649F952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9F897D-ADF1-349C-7D6E-6D028B87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A29816-9DA0-4864-87B3-2C5D285C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6A37B4-4597-9423-EC8B-5BF40AF2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6D4280-E782-5A95-DE35-7E4F338F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A1799-4F9C-DEA2-CA98-7D7E4CB9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B5DBA2-AA9C-96A1-C736-D2CBE9D5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A95EAD-B4D3-F494-42F5-6A81FD90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42939E-50E8-FCD2-1244-DE4B069C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FD3A870-A31A-0E42-6EC6-8D6ABB99CCB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0CC17C-BD87-FF48-EE17-AF523CDB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A0693C-CAE0-0A58-148C-787D1310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513"/>
            <a:ext cx="1076325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A120E0-5F75-69C4-BAF0-63A2B691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5632E7-7BBA-B338-CE7B-5BFDEFF79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5675" y="492125"/>
            <a:ext cx="9434513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2025-12-21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2CA6EC-D426-70C3-5A45-67A5CDB3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2525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1106</cp:revision>
  <cp:lastPrinted>2016-09-19T08:50:12Z</cp:lastPrinted>
  <dcterms:created xsi:type="dcterms:W3CDTF">2018-12-07T10:14:31Z</dcterms:created>
  <dcterms:modified xsi:type="dcterms:W3CDTF">2025-12-21T12:21:42Z</dcterms:modified>
</cp:coreProperties>
</file>