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7"/>
  </p:notesMasterIdLst>
  <p:handoutMasterIdLst>
    <p:handoutMasterId r:id="rId8"/>
  </p:handoutMasterIdLst>
  <p:sldIdLst>
    <p:sldId id="2134805150" r:id="rId2"/>
    <p:sldId id="260" r:id="rId3"/>
    <p:sldId id="2406" r:id="rId4"/>
    <p:sldId id="263" r:id="rId5"/>
    <p:sldId id="264" r:id="rId6"/>
  </p:sldIdLst>
  <p:sldSz cx="12192000" cy="6858000"/>
  <p:notesSz cx="6888163" cy="10020300"/>
  <p:custDataLst>
    <p:tags r:id="rId9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DA"/>
    <a:srgbClr val="A0A0A0"/>
    <a:srgbClr val="EE5CAC"/>
    <a:srgbClr val="E456B8"/>
    <a:srgbClr val="E8D6F1"/>
    <a:srgbClr val="D1ADE2"/>
    <a:srgbClr val="AE70CC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85767" autoAdjust="0"/>
  </p:normalViewPr>
  <p:slideViewPr>
    <p:cSldViewPr snapToGrid="0" showGuides="1">
      <p:cViewPr varScale="1">
        <p:scale>
          <a:sx n="80" d="100"/>
          <a:sy n="80" d="100"/>
        </p:scale>
        <p:origin x="607" y="5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handoutMaster" Target="handoutMasters/handoutMaster1.xml" Id="rId8" /><Relationship Type="http://schemas.openxmlformats.org/officeDocument/2006/relationships/tableStyles" Target="tableStyles.xml" Id="rId13" /><Relationship Type="http://schemas.openxmlformats.org/officeDocument/2006/relationships/slide" Target="slides/slide2.xml" Id="rId3" /><Relationship Type="http://schemas.openxmlformats.org/officeDocument/2006/relationships/notesMaster" Target="notesMasters/notesMaster1.xml" Id="rId7" /><Relationship Type="http://schemas.openxmlformats.org/officeDocument/2006/relationships/theme" Target="theme/theme1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viewProps" Target="viewProps.xml" Id="rId11" /><Relationship Type="http://schemas.openxmlformats.org/officeDocument/2006/relationships/slide" Target="slides/slide4.xml" Id="rId5" /><Relationship Type="http://schemas.openxmlformats.org/officeDocument/2006/relationships/presProps" Target="presProps.xml" Id="rId10" /><Relationship Type="http://schemas.openxmlformats.org/officeDocument/2006/relationships/slide" Target="slides/slide3.xml" Id="rId4" /><Relationship Type="http://schemas.openxmlformats.org/officeDocument/2006/relationships/tags" Target="tags/tag1.xml" Id="rId9" 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5BAE9-9638-4704-9543-D2B4B213650B}" type="doc">
      <dgm:prSet loTypeId="urn:microsoft.com/office/officeart/2005/8/layout/hList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18350CB-5A02-428C-A242-423BE745E3A3}">
      <dgm:prSet phldrT="[Text]" custT="1"/>
      <dgm:spPr/>
      <dgm:t>
        <a:bodyPr/>
        <a:lstStyle/>
        <a:p>
          <a:r>
            <a:rPr lang="sv-SE" sz="1600"/>
            <a:t>Per Wikström</a:t>
          </a:r>
        </a:p>
      </dgm:t>
    </dgm:pt>
    <dgm:pt modelId="{E55CBB76-8052-44AF-9A05-C47D6AEBDCA9}" type="parTrans" cxnId="{436BD25E-0073-41C0-AA14-2C580CA3438E}">
      <dgm:prSet/>
      <dgm:spPr/>
      <dgm:t>
        <a:bodyPr/>
        <a:lstStyle/>
        <a:p>
          <a:endParaRPr lang="sv-SE"/>
        </a:p>
      </dgm:t>
    </dgm:pt>
    <dgm:pt modelId="{024D1ED5-F282-40EF-B4EC-28A8E45E7D7A}" type="sibTrans" cxnId="{436BD25E-0073-41C0-AA14-2C580CA3438E}">
      <dgm:prSet/>
      <dgm:spPr/>
      <dgm:t>
        <a:bodyPr/>
        <a:lstStyle/>
        <a:p>
          <a:endParaRPr lang="sv-SE"/>
        </a:p>
      </dgm:t>
    </dgm:pt>
    <dgm:pt modelId="{1FFF719F-06FE-480B-9A59-46ADA5CB00BD}">
      <dgm:prSet phldrT="[Text]" custT="1"/>
      <dgm:spPr/>
      <dgm:t>
        <a:bodyPr/>
        <a:lstStyle/>
        <a:p>
          <a:r>
            <a:rPr lang="sv-SE" sz="1300"/>
            <a:t> Nätkoder, samordnare + driftkoden</a:t>
          </a:r>
        </a:p>
      </dgm:t>
    </dgm:pt>
    <dgm:pt modelId="{D47400D4-26E4-4499-B354-766D9B259AD2}" type="parTrans" cxnId="{6460EC3E-E301-48EA-BF0B-70F9C86EAC5D}">
      <dgm:prSet/>
      <dgm:spPr/>
      <dgm:t>
        <a:bodyPr/>
        <a:lstStyle/>
        <a:p>
          <a:endParaRPr lang="sv-SE"/>
        </a:p>
      </dgm:t>
    </dgm:pt>
    <dgm:pt modelId="{6CC790B6-CEB9-44F3-B96A-E8294E515434}" type="sibTrans" cxnId="{6460EC3E-E301-48EA-BF0B-70F9C86EAC5D}">
      <dgm:prSet/>
      <dgm:spPr/>
      <dgm:t>
        <a:bodyPr/>
        <a:lstStyle/>
        <a:p>
          <a:endParaRPr lang="sv-SE"/>
        </a:p>
      </dgm:t>
    </dgm:pt>
    <dgm:pt modelId="{1CFF16F0-8D8D-46CD-87E8-3348839A8CB6}">
      <dgm:prSet phldrT="[Text]" custT="1"/>
      <dgm:spPr/>
      <dgm:t>
        <a:bodyPr/>
        <a:lstStyle/>
        <a:p>
          <a:r>
            <a:rPr lang="sv-SE" sz="1300"/>
            <a:t> DSO-TSO-frågor</a:t>
          </a:r>
        </a:p>
      </dgm:t>
    </dgm:pt>
    <dgm:pt modelId="{17A455ED-75B1-41A7-A1B2-8D7ACF4DB65D}" type="parTrans" cxnId="{C6A2251C-EF11-4E75-A322-F0575A513366}">
      <dgm:prSet/>
      <dgm:spPr/>
      <dgm:t>
        <a:bodyPr/>
        <a:lstStyle/>
        <a:p>
          <a:endParaRPr lang="sv-SE"/>
        </a:p>
      </dgm:t>
    </dgm:pt>
    <dgm:pt modelId="{91D260CC-1FF3-4F62-9E6D-B19CF434097B}" type="sibTrans" cxnId="{C6A2251C-EF11-4E75-A322-F0575A513366}">
      <dgm:prSet/>
      <dgm:spPr/>
      <dgm:t>
        <a:bodyPr/>
        <a:lstStyle/>
        <a:p>
          <a:endParaRPr lang="sv-SE"/>
        </a:p>
      </dgm:t>
    </dgm:pt>
    <dgm:pt modelId="{80B1297D-687E-4234-B571-BEBE186C3EE5}">
      <dgm:prSet phldrT="[Text]" custT="1"/>
      <dgm:spPr/>
      <dgm:t>
        <a:bodyPr/>
        <a:lstStyle/>
        <a:p>
          <a:r>
            <a:rPr lang="sv-SE" sz="1300"/>
            <a:t> Elnätstekniska frågor</a:t>
          </a:r>
        </a:p>
      </dgm:t>
    </dgm:pt>
    <dgm:pt modelId="{E81E1536-DC2E-4F74-9928-673BF0BEE287}" type="parTrans" cxnId="{0B7F23C3-102D-4747-8900-B096DA1E6F6E}">
      <dgm:prSet/>
      <dgm:spPr/>
      <dgm:t>
        <a:bodyPr/>
        <a:lstStyle/>
        <a:p>
          <a:endParaRPr lang="sv-SE"/>
        </a:p>
      </dgm:t>
    </dgm:pt>
    <dgm:pt modelId="{3A0E5183-E883-4E84-87DD-E8249E48A964}" type="sibTrans" cxnId="{0B7F23C3-102D-4747-8900-B096DA1E6F6E}">
      <dgm:prSet/>
      <dgm:spPr/>
      <dgm:t>
        <a:bodyPr/>
        <a:lstStyle/>
        <a:p>
          <a:endParaRPr lang="sv-SE"/>
        </a:p>
      </dgm:t>
    </dgm:pt>
    <dgm:pt modelId="{B1A48929-687F-4132-BAAD-26777F0E19F7}">
      <dgm:prSet phldrT="[Text]" custT="1"/>
      <dgm:spPr/>
      <dgm:t>
        <a:bodyPr/>
        <a:lstStyle/>
        <a:p>
          <a:r>
            <a:rPr lang="sv-SE" sz="1300" dirty="0"/>
            <a:t> Kapacitetsbrist</a:t>
          </a:r>
        </a:p>
      </dgm:t>
    </dgm:pt>
    <dgm:pt modelId="{7D7BB049-C2F4-4D15-8DEA-830C79E3826F}" type="parTrans" cxnId="{D9EB2EAD-1BCD-4EA0-8B18-0328B83DAD8A}">
      <dgm:prSet/>
      <dgm:spPr/>
      <dgm:t>
        <a:bodyPr/>
        <a:lstStyle/>
        <a:p>
          <a:endParaRPr lang="sv-SE"/>
        </a:p>
      </dgm:t>
    </dgm:pt>
    <dgm:pt modelId="{E2C99674-E0D8-445C-8C3E-C0F31733B5A8}" type="sibTrans" cxnId="{D9EB2EAD-1BCD-4EA0-8B18-0328B83DAD8A}">
      <dgm:prSet/>
      <dgm:spPr/>
      <dgm:t>
        <a:bodyPr/>
        <a:lstStyle/>
        <a:p>
          <a:endParaRPr lang="sv-SE"/>
        </a:p>
      </dgm:t>
    </dgm:pt>
    <dgm:pt modelId="{76F3BA93-1E29-44C6-98C9-D6821E94A063}">
      <dgm:prSet phldrT="[Text]" custT="1"/>
      <dgm:spPr/>
      <dgm:t>
        <a:bodyPr/>
        <a:lstStyle/>
        <a:p>
          <a:r>
            <a:rPr lang="sv-SE" sz="1300"/>
            <a:t> </a:t>
          </a:r>
          <a:r>
            <a:rPr lang="sv-SE" sz="1300" err="1"/>
            <a:t>Eurelectric</a:t>
          </a:r>
          <a:r>
            <a:rPr lang="sv-SE" sz="1300"/>
            <a:t> (</a:t>
          </a:r>
          <a:r>
            <a:rPr lang="en-US" sz="1300"/>
            <a:t>Distribution and Market Facilitation Committee + WG) + Geode</a:t>
          </a:r>
          <a:r>
            <a:rPr lang="sv-SE" sz="1300"/>
            <a:t> </a:t>
          </a:r>
        </a:p>
      </dgm:t>
    </dgm:pt>
    <dgm:pt modelId="{D3CEF9DF-15DB-4974-82C3-7D7CA54B2878}" type="parTrans" cxnId="{98F61FA4-E2BF-4A4D-8C85-B23285B2FFC3}">
      <dgm:prSet/>
      <dgm:spPr/>
      <dgm:t>
        <a:bodyPr/>
        <a:lstStyle/>
        <a:p>
          <a:endParaRPr lang="sv-SE"/>
        </a:p>
      </dgm:t>
    </dgm:pt>
    <dgm:pt modelId="{AAE2E3CA-2A7A-4BF6-82EC-6BC9A0291BD6}" type="sibTrans" cxnId="{98F61FA4-E2BF-4A4D-8C85-B23285B2FFC3}">
      <dgm:prSet/>
      <dgm:spPr/>
      <dgm:t>
        <a:bodyPr/>
        <a:lstStyle/>
        <a:p>
          <a:endParaRPr lang="sv-SE"/>
        </a:p>
      </dgm:t>
    </dgm:pt>
    <dgm:pt modelId="{C61C11EC-D16F-4BEB-BF89-18E21C434895}">
      <dgm:prSet phldrT="[Text]" custT="1"/>
      <dgm:spPr/>
      <dgm:t>
        <a:bodyPr/>
        <a:lstStyle/>
        <a:p>
          <a:r>
            <a:rPr lang="sv-SE" sz="1300"/>
            <a:t> Rådet för eldistribution</a:t>
          </a:r>
        </a:p>
      </dgm:t>
    </dgm:pt>
    <dgm:pt modelId="{A1ECC6EB-8CF8-484B-90C9-3678FB9E3FE3}" type="parTrans" cxnId="{4D708107-5BCC-4F12-A400-08EA00F2FF0D}">
      <dgm:prSet/>
      <dgm:spPr/>
      <dgm:t>
        <a:bodyPr/>
        <a:lstStyle/>
        <a:p>
          <a:endParaRPr lang="sv-SE"/>
        </a:p>
      </dgm:t>
    </dgm:pt>
    <dgm:pt modelId="{247ED3A3-90B6-4563-84F4-4D943AA5324F}" type="sibTrans" cxnId="{4D708107-5BCC-4F12-A400-08EA00F2FF0D}">
      <dgm:prSet/>
      <dgm:spPr/>
      <dgm:t>
        <a:bodyPr/>
        <a:lstStyle/>
        <a:p>
          <a:endParaRPr lang="sv-SE"/>
        </a:p>
      </dgm:t>
    </dgm:pt>
    <dgm:pt modelId="{223A2076-7447-4583-A569-0050C2C7A571}">
      <dgm:prSet phldrT="[Text]" custT="1"/>
      <dgm:spPr/>
      <dgm:t>
        <a:bodyPr/>
        <a:lstStyle/>
        <a:p>
          <a:r>
            <a:rPr lang="sv-SE" sz="1600" b="0"/>
            <a:t>Tomas Malmström (samordnare elnät)</a:t>
          </a:r>
        </a:p>
      </dgm:t>
    </dgm:pt>
    <dgm:pt modelId="{16631337-50C9-40AA-A7EE-5C958F57904D}" type="sibTrans" cxnId="{1F9AD83E-5872-451A-8F35-F8377620BA49}">
      <dgm:prSet/>
      <dgm:spPr/>
      <dgm:t>
        <a:bodyPr/>
        <a:lstStyle/>
        <a:p>
          <a:endParaRPr lang="sv-SE"/>
        </a:p>
      </dgm:t>
    </dgm:pt>
    <dgm:pt modelId="{2EC8B103-62C0-411C-8DA8-44B6E828D6B2}" type="parTrans" cxnId="{1F9AD83E-5872-451A-8F35-F8377620BA49}">
      <dgm:prSet/>
      <dgm:spPr/>
      <dgm:t>
        <a:bodyPr/>
        <a:lstStyle/>
        <a:p>
          <a:endParaRPr lang="sv-SE"/>
        </a:p>
      </dgm:t>
    </dgm:pt>
    <dgm:pt modelId="{7C246E5E-6376-4BAB-B820-7F2EFA307B4A}">
      <dgm:prSet phldrT="[Text]" custT="1"/>
      <dgm:spPr/>
      <dgm:t>
        <a:bodyPr/>
        <a:lstStyle/>
        <a:p>
          <a:r>
            <a:rPr lang="sv-SE" sz="1100"/>
            <a:t> </a:t>
          </a:r>
          <a:r>
            <a:rPr lang="sv-SE" sz="1300"/>
            <a:t>Intäktsreglering (EU, Nationell överklagan, framtida nätreglering) </a:t>
          </a:r>
        </a:p>
      </dgm:t>
    </dgm:pt>
    <dgm:pt modelId="{62D34FB0-C876-4992-975E-6D2F3D0CFBF9}" type="sibTrans" cxnId="{80474015-7665-44FB-89E5-B44D0BE6B7D9}">
      <dgm:prSet/>
      <dgm:spPr/>
      <dgm:t>
        <a:bodyPr/>
        <a:lstStyle/>
        <a:p>
          <a:endParaRPr lang="sv-SE"/>
        </a:p>
      </dgm:t>
    </dgm:pt>
    <dgm:pt modelId="{C6AB8209-026A-4A71-A949-76AB9560E335}" type="parTrans" cxnId="{80474015-7665-44FB-89E5-B44D0BE6B7D9}">
      <dgm:prSet/>
      <dgm:spPr/>
      <dgm:t>
        <a:bodyPr/>
        <a:lstStyle/>
        <a:p>
          <a:endParaRPr lang="sv-SE"/>
        </a:p>
      </dgm:t>
    </dgm:pt>
    <dgm:pt modelId="{A3CBFF1E-EFE6-4320-833E-ED872AB142DF}">
      <dgm:prSet phldrT="[Text]" custT="1"/>
      <dgm:spPr/>
      <dgm:t>
        <a:bodyPr/>
        <a:lstStyle/>
        <a:p>
          <a:r>
            <a:rPr lang="sv-SE" sz="1300"/>
            <a:t> Särskilt investeringsutrymme </a:t>
          </a:r>
        </a:p>
      </dgm:t>
    </dgm:pt>
    <dgm:pt modelId="{056DA8EC-F833-4C8C-8521-39D607343655}" type="sibTrans" cxnId="{817A8917-4F6E-41B3-A8E7-98F8E7E9C321}">
      <dgm:prSet/>
      <dgm:spPr/>
      <dgm:t>
        <a:bodyPr/>
        <a:lstStyle/>
        <a:p>
          <a:endParaRPr lang="sv-SE"/>
        </a:p>
      </dgm:t>
    </dgm:pt>
    <dgm:pt modelId="{EC4B4E21-293E-4628-AD42-C475C45FB594}" type="parTrans" cxnId="{817A8917-4F6E-41B3-A8E7-98F8E7E9C321}">
      <dgm:prSet/>
      <dgm:spPr/>
      <dgm:t>
        <a:bodyPr/>
        <a:lstStyle/>
        <a:p>
          <a:endParaRPr lang="sv-SE"/>
        </a:p>
      </dgm:t>
    </dgm:pt>
    <dgm:pt modelId="{C61FD0B6-1F43-4BF2-8C63-A7A7C4D49191}">
      <dgm:prSet phldrT="[Text]" custT="1"/>
      <dgm:spPr/>
      <dgm:t>
        <a:bodyPr/>
        <a:lstStyle/>
        <a:p>
          <a:r>
            <a:rPr lang="sv-SE" sz="1300"/>
            <a:t> Elmarknadshubb</a:t>
          </a:r>
        </a:p>
      </dgm:t>
    </dgm:pt>
    <dgm:pt modelId="{B36CDC8A-036F-4621-BD49-7A9B758516CD}" type="sibTrans" cxnId="{20A84429-DB0A-49BA-9777-F3C690D7CEAB}">
      <dgm:prSet/>
      <dgm:spPr/>
      <dgm:t>
        <a:bodyPr/>
        <a:lstStyle/>
        <a:p>
          <a:endParaRPr lang="sv-SE"/>
        </a:p>
      </dgm:t>
    </dgm:pt>
    <dgm:pt modelId="{1D78B973-F37A-452E-8657-C25A6B64875C}" type="parTrans" cxnId="{20A84429-DB0A-49BA-9777-F3C690D7CEAB}">
      <dgm:prSet/>
      <dgm:spPr/>
      <dgm:t>
        <a:bodyPr/>
        <a:lstStyle/>
        <a:p>
          <a:endParaRPr lang="sv-SE"/>
        </a:p>
      </dgm:t>
    </dgm:pt>
    <dgm:pt modelId="{EF62301B-44BC-4F3A-8138-06B7BF5F0B6B}">
      <dgm:prSet phldrT="[Text]" custT="1"/>
      <dgm:spPr/>
      <dgm:t>
        <a:bodyPr/>
        <a:lstStyle/>
        <a:p>
          <a:r>
            <a:rPr lang="sv-SE" sz="1300"/>
            <a:t> AG Nätreglering och AG Framtida nätreglering</a:t>
          </a:r>
        </a:p>
      </dgm:t>
    </dgm:pt>
    <dgm:pt modelId="{A041D4F3-E537-435E-806B-AB830B9D909F}" type="sibTrans" cxnId="{1B3AF4F1-74E3-47BF-9A5F-EFFCEEFEBA71}">
      <dgm:prSet/>
      <dgm:spPr/>
      <dgm:t>
        <a:bodyPr/>
        <a:lstStyle/>
        <a:p>
          <a:endParaRPr lang="sv-SE"/>
        </a:p>
      </dgm:t>
    </dgm:pt>
    <dgm:pt modelId="{263BD3AC-A5A5-457B-BF39-074854201505}" type="parTrans" cxnId="{1B3AF4F1-74E3-47BF-9A5F-EFFCEEFEBA71}">
      <dgm:prSet/>
      <dgm:spPr/>
      <dgm:t>
        <a:bodyPr/>
        <a:lstStyle/>
        <a:p>
          <a:endParaRPr lang="sv-SE"/>
        </a:p>
      </dgm:t>
    </dgm:pt>
    <dgm:pt modelId="{09AF0464-DF70-4804-93EA-2414666F0A77}">
      <dgm:prSet phldrT="[Text]" custT="1"/>
      <dgm:spPr/>
      <dgm:t>
        <a:bodyPr/>
        <a:lstStyle/>
        <a:p>
          <a:r>
            <a:rPr lang="sv-SE" sz="1300"/>
            <a:t> Nya EU DSO-enheten</a:t>
          </a:r>
        </a:p>
      </dgm:t>
    </dgm:pt>
    <dgm:pt modelId="{4C260DF4-C8FD-430B-A36F-783B5A358516}" type="parTrans" cxnId="{6625450B-0C7C-48CC-AB70-3A0B9313A588}">
      <dgm:prSet/>
      <dgm:spPr/>
      <dgm:t>
        <a:bodyPr/>
        <a:lstStyle/>
        <a:p>
          <a:endParaRPr lang="sv-SE"/>
        </a:p>
      </dgm:t>
    </dgm:pt>
    <dgm:pt modelId="{D892D9F2-FCF0-49A8-A8AD-BC1FF9C3F7DB}" type="sibTrans" cxnId="{6625450B-0C7C-48CC-AB70-3A0B9313A588}">
      <dgm:prSet/>
      <dgm:spPr/>
      <dgm:t>
        <a:bodyPr/>
        <a:lstStyle/>
        <a:p>
          <a:endParaRPr lang="sv-SE"/>
        </a:p>
      </dgm:t>
    </dgm:pt>
    <dgm:pt modelId="{210F0646-EAC4-43FA-9D1D-6E718DE322C4}">
      <dgm:prSet phldrT="[Text]" custT="1"/>
      <dgm:spPr/>
      <dgm:t>
        <a:bodyPr/>
        <a:lstStyle/>
        <a:p>
          <a:r>
            <a:rPr lang="sv-SE" sz="1300"/>
            <a:t> Nättariffer</a:t>
          </a:r>
        </a:p>
      </dgm:t>
    </dgm:pt>
    <dgm:pt modelId="{F57E15C0-D76D-4740-B132-075F58FD068D}" type="sibTrans" cxnId="{A8ED0678-F994-4B4F-8D91-E4300E7A3AD1}">
      <dgm:prSet/>
      <dgm:spPr/>
      <dgm:t>
        <a:bodyPr/>
        <a:lstStyle/>
        <a:p>
          <a:endParaRPr lang="sv-SE"/>
        </a:p>
      </dgm:t>
    </dgm:pt>
    <dgm:pt modelId="{44D5A2E4-E23B-4107-9F4A-D7A461302DE3}" type="parTrans" cxnId="{A8ED0678-F994-4B4F-8D91-E4300E7A3AD1}">
      <dgm:prSet/>
      <dgm:spPr/>
      <dgm:t>
        <a:bodyPr/>
        <a:lstStyle/>
        <a:p>
          <a:endParaRPr lang="sv-SE"/>
        </a:p>
      </dgm:t>
    </dgm:pt>
    <dgm:pt modelId="{96154D8E-CA96-4935-A1C5-CFB6B2B93780}">
      <dgm:prSet phldrT="[Text]" custT="1"/>
      <dgm:spPr/>
      <dgm:t>
        <a:bodyPr/>
        <a:lstStyle/>
        <a:p>
          <a:r>
            <a:rPr lang="sv-SE" sz="1300" dirty="0"/>
            <a:t> AG Nätutvecklingsplaner </a:t>
          </a:r>
        </a:p>
      </dgm:t>
    </dgm:pt>
    <dgm:pt modelId="{0455C818-7CF0-4017-9A8A-B6B12F793149}" type="parTrans" cxnId="{2B39204E-DFBC-4EA7-A6C6-914DA02194F2}">
      <dgm:prSet/>
      <dgm:spPr/>
    </dgm:pt>
    <dgm:pt modelId="{5381459F-8B95-45EA-A037-300AAB6CC141}" type="sibTrans" cxnId="{2B39204E-DFBC-4EA7-A6C6-914DA02194F2}">
      <dgm:prSet/>
      <dgm:spPr/>
    </dgm:pt>
    <dgm:pt modelId="{138E8937-644B-4729-90EB-04FB5826F9C0}" type="pres">
      <dgm:prSet presAssocID="{7BD5BAE9-9638-4704-9543-D2B4B213650B}" presName="Name0" presStyleCnt="0">
        <dgm:presLayoutVars>
          <dgm:dir/>
          <dgm:resizeHandles val="exact"/>
        </dgm:presLayoutVars>
      </dgm:prSet>
      <dgm:spPr/>
    </dgm:pt>
    <dgm:pt modelId="{BB2527B6-2AA8-4174-88F6-DA9910019475}" type="pres">
      <dgm:prSet presAssocID="{7BD5BAE9-9638-4704-9543-D2B4B213650B}" presName="fgShape" presStyleLbl="fgShp" presStyleIdx="0" presStyleCnt="1" custScaleX="87411" custLinFactNeighborX="-761" custLinFactNeighborY="27086"/>
      <dgm:spPr/>
    </dgm:pt>
    <dgm:pt modelId="{C444FF21-7E54-423E-B8F3-43DAA6E5B6A1}" type="pres">
      <dgm:prSet presAssocID="{7BD5BAE9-9638-4704-9543-D2B4B213650B}" presName="linComp" presStyleCnt="0"/>
      <dgm:spPr/>
    </dgm:pt>
    <dgm:pt modelId="{88A2B8A7-B1FE-4CE6-B127-50C81F2874BB}" type="pres">
      <dgm:prSet presAssocID="{223A2076-7447-4583-A569-0050C2C7A571}" presName="compNode" presStyleCnt="0"/>
      <dgm:spPr/>
    </dgm:pt>
    <dgm:pt modelId="{3F04B5EE-68F9-43F5-A895-AB9E60E19D1D}" type="pres">
      <dgm:prSet presAssocID="{223A2076-7447-4583-A569-0050C2C7A571}" presName="bkgdShape" presStyleLbl="node1" presStyleIdx="0" presStyleCnt="2"/>
      <dgm:spPr/>
    </dgm:pt>
    <dgm:pt modelId="{A4E6E6C2-1B12-45DA-A3B0-7186FA97483A}" type="pres">
      <dgm:prSet presAssocID="{223A2076-7447-4583-A569-0050C2C7A571}" presName="nodeTx" presStyleLbl="node1" presStyleIdx="0" presStyleCnt="2">
        <dgm:presLayoutVars>
          <dgm:bulletEnabled val="1"/>
        </dgm:presLayoutVars>
      </dgm:prSet>
      <dgm:spPr/>
    </dgm:pt>
    <dgm:pt modelId="{A8BE39AD-E1AC-41C7-B86D-69114B58FFDA}" type="pres">
      <dgm:prSet presAssocID="{223A2076-7447-4583-A569-0050C2C7A571}" presName="invisiNode" presStyleLbl="node1" presStyleIdx="0" presStyleCnt="2"/>
      <dgm:spPr/>
    </dgm:pt>
    <dgm:pt modelId="{3D8C3CF2-5406-40B9-A8AF-D8A6BF5AA7B4}" type="pres">
      <dgm:prSet presAssocID="{223A2076-7447-4583-A569-0050C2C7A571}" presName="imagNod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0E6461B9-0ED3-4D40-B5C4-C85CC9B92EDE}" type="pres">
      <dgm:prSet presAssocID="{16631337-50C9-40AA-A7EE-5C958F57904D}" presName="sibTrans" presStyleLbl="sibTrans2D1" presStyleIdx="0" presStyleCnt="0"/>
      <dgm:spPr/>
    </dgm:pt>
    <dgm:pt modelId="{C3699D71-C449-4DCB-86D7-FEE196F7FBF6}" type="pres">
      <dgm:prSet presAssocID="{F18350CB-5A02-428C-A242-423BE745E3A3}" presName="compNode" presStyleCnt="0"/>
      <dgm:spPr/>
    </dgm:pt>
    <dgm:pt modelId="{8D2FEBBA-25A3-483F-8C4D-2E5FE87F369E}" type="pres">
      <dgm:prSet presAssocID="{F18350CB-5A02-428C-A242-423BE745E3A3}" presName="bkgdShape" presStyleLbl="node1" presStyleIdx="1" presStyleCnt="2" custLinFactNeighborX="-91" custLinFactNeighborY="1263"/>
      <dgm:spPr/>
    </dgm:pt>
    <dgm:pt modelId="{30C2AB67-9321-4126-8387-6DB1F6412301}" type="pres">
      <dgm:prSet presAssocID="{F18350CB-5A02-428C-A242-423BE745E3A3}" presName="nodeTx" presStyleLbl="node1" presStyleIdx="1" presStyleCnt="2">
        <dgm:presLayoutVars>
          <dgm:bulletEnabled val="1"/>
        </dgm:presLayoutVars>
      </dgm:prSet>
      <dgm:spPr/>
    </dgm:pt>
    <dgm:pt modelId="{E13A7066-B796-4A36-ADA7-25ADE6AF83E1}" type="pres">
      <dgm:prSet presAssocID="{F18350CB-5A02-428C-A242-423BE745E3A3}" presName="invisiNode" presStyleLbl="node1" presStyleIdx="1" presStyleCnt="2"/>
      <dgm:spPr/>
    </dgm:pt>
    <dgm:pt modelId="{93CC9528-B1A2-418A-96B0-4EAA782CB9B0}" type="pres">
      <dgm:prSet presAssocID="{F18350CB-5A02-428C-A242-423BE745E3A3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5E0D8803-4ED3-41D6-B33B-A2F48DE3EF7A}" type="presOf" srcId="{80B1297D-687E-4234-B571-BEBE186C3EE5}" destId="{8D2FEBBA-25A3-483F-8C4D-2E5FE87F369E}" srcOrd="0" destOrd="6" presId="urn:microsoft.com/office/officeart/2005/8/layout/hList7"/>
    <dgm:cxn modelId="{1D75C105-7FC5-40F4-A9FC-01349047A5D3}" type="presOf" srcId="{F18350CB-5A02-428C-A242-423BE745E3A3}" destId="{8D2FEBBA-25A3-483F-8C4D-2E5FE87F369E}" srcOrd="0" destOrd="0" presId="urn:microsoft.com/office/officeart/2005/8/layout/hList7"/>
    <dgm:cxn modelId="{4D708107-5BCC-4F12-A400-08EA00F2FF0D}" srcId="{F18350CB-5A02-428C-A242-423BE745E3A3}" destId="{C61C11EC-D16F-4BEB-BF89-18E21C434895}" srcOrd="7" destOrd="0" parTransId="{A1ECC6EB-8CF8-484B-90C9-3678FB9E3FE3}" sibTransId="{247ED3A3-90B6-4563-84F4-4D943AA5324F}"/>
    <dgm:cxn modelId="{6625450B-0C7C-48CC-AB70-3A0B9313A588}" srcId="{F18350CB-5A02-428C-A242-423BE745E3A3}" destId="{09AF0464-DF70-4804-93EA-2414666F0A77}" srcOrd="4" destOrd="0" parTransId="{4C260DF4-C8FD-430B-A36F-783B5A358516}" sibTransId="{D892D9F2-FCF0-49A8-A8AD-BC1FF9C3F7DB}"/>
    <dgm:cxn modelId="{80474015-7665-44FB-89E5-B44D0BE6B7D9}" srcId="{223A2076-7447-4583-A569-0050C2C7A571}" destId="{7C246E5E-6376-4BAB-B820-7F2EFA307B4A}" srcOrd="0" destOrd="0" parTransId="{C6AB8209-026A-4A71-A949-76AB9560E335}" sibTransId="{62D34FB0-C876-4992-975E-6D2F3D0CFBF9}"/>
    <dgm:cxn modelId="{817A8917-4F6E-41B3-A8E7-98F8E7E9C321}" srcId="{223A2076-7447-4583-A569-0050C2C7A571}" destId="{A3CBFF1E-EFE6-4320-833E-ED872AB142DF}" srcOrd="1" destOrd="0" parTransId="{EC4B4E21-293E-4628-AD42-C475C45FB594}" sibTransId="{056DA8EC-F833-4C8C-8521-39D607343655}"/>
    <dgm:cxn modelId="{1923EF18-8EBE-46DC-B2FC-74E60F2F5824}" type="presOf" srcId="{1CFF16F0-8D8D-46CD-87E8-3348839A8CB6}" destId="{8D2FEBBA-25A3-483F-8C4D-2E5FE87F369E}" srcOrd="0" destOrd="4" presId="urn:microsoft.com/office/officeart/2005/8/layout/hList7"/>
    <dgm:cxn modelId="{8097F21B-A544-4674-B4ED-ADD13EC3C21E}" type="presOf" srcId="{96154D8E-CA96-4935-A1C5-CFB6B2B93780}" destId="{30C2AB67-9321-4126-8387-6DB1F6412301}" srcOrd="1" destOrd="3" presId="urn:microsoft.com/office/officeart/2005/8/layout/hList7"/>
    <dgm:cxn modelId="{C6A2251C-EF11-4E75-A322-F0575A513366}" srcId="{F18350CB-5A02-428C-A242-423BE745E3A3}" destId="{1CFF16F0-8D8D-46CD-87E8-3348839A8CB6}" srcOrd="3" destOrd="0" parTransId="{17A455ED-75B1-41A7-A1B2-8D7ACF4DB65D}" sibTransId="{91D260CC-1FF3-4F62-9E6D-B19CF434097B}"/>
    <dgm:cxn modelId="{4C4B4124-ED0F-469F-A597-BF08B6738D47}" type="presOf" srcId="{C61C11EC-D16F-4BEB-BF89-18E21C434895}" destId="{30C2AB67-9321-4126-8387-6DB1F6412301}" srcOrd="1" destOrd="8" presId="urn:microsoft.com/office/officeart/2005/8/layout/hList7"/>
    <dgm:cxn modelId="{20A84429-DB0A-49BA-9777-F3C690D7CEAB}" srcId="{223A2076-7447-4583-A569-0050C2C7A571}" destId="{C61FD0B6-1F43-4BF2-8C63-A7A7C4D49191}" srcOrd="2" destOrd="0" parTransId="{1D78B973-F37A-452E-8657-C25A6B64875C}" sibTransId="{B36CDC8A-036F-4621-BD49-7A9B758516CD}"/>
    <dgm:cxn modelId="{DD927529-0161-4482-8C1C-0FEB6A0BAC52}" type="presOf" srcId="{76F3BA93-1E29-44C6-98C9-D6821E94A063}" destId="{8D2FEBBA-25A3-483F-8C4D-2E5FE87F369E}" srcOrd="0" destOrd="7" presId="urn:microsoft.com/office/officeart/2005/8/layout/hList7"/>
    <dgm:cxn modelId="{F32E6C2A-82F8-4815-A8D3-9507C64FEA15}" type="presOf" srcId="{210F0646-EAC4-43FA-9D1D-6E718DE322C4}" destId="{A4E6E6C2-1B12-45DA-A3B0-7186FA97483A}" srcOrd="1" destOrd="4" presId="urn:microsoft.com/office/officeart/2005/8/layout/hList7"/>
    <dgm:cxn modelId="{6C90D82A-FC5F-4E64-B8A9-AEB4CC114A69}" type="presOf" srcId="{7C246E5E-6376-4BAB-B820-7F2EFA307B4A}" destId="{3F04B5EE-68F9-43F5-A895-AB9E60E19D1D}" srcOrd="0" destOrd="1" presId="urn:microsoft.com/office/officeart/2005/8/layout/hList7"/>
    <dgm:cxn modelId="{1F9AD83E-5872-451A-8F35-F8377620BA49}" srcId="{7BD5BAE9-9638-4704-9543-D2B4B213650B}" destId="{223A2076-7447-4583-A569-0050C2C7A571}" srcOrd="0" destOrd="0" parTransId="{2EC8B103-62C0-411C-8DA8-44B6E828D6B2}" sibTransId="{16631337-50C9-40AA-A7EE-5C958F57904D}"/>
    <dgm:cxn modelId="{6460EC3E-E301-48EA-BF0B-70F9C86EAC5D}" srcId="{F18350CB-5A02-428C-A242-423BE745E3A3}" destId="{1FFF719F-06FE-480B-9A59-46ADA5CB00BD}" srcOrd="0" destOrd="0" parTransId="{D47400D4-26E4-4499-B354-766D9B259AD2}" sibTransId="{6CC790B6-CEB9-44F3-B96A-E8294E515434}"/>
    <dgm:cxn modelId="{436BD25E-0073-41C0-AA14-2C580CA3438E}" srcId="{7BD5BAE9-9638-4704-9543-D2B4B213650B}" destId="{F18350CB-5A02-428C-A242-423BE745E3A3}" srcOrd="1" destOrd="0" parTransId="{E55CBB76-8052-44AF-9A05-C47D6AEBDCA9}" sibTransId="{024D1ED5-F282-40EF-B4EC-28A8E45E7D7A}"/>
    <dgm:cxn modelId="{F1475E61-ECB1-4490-AC2C-8AF661A7D3E7}" type="presOf" srcId="{C61C11EC-D16F-4BEB-BF89-18E21C434895}" destId="{8D2FEBBA-25A3-483F-8C4D-2E5FE87F369E}" srcOrd="0" destOrd="8" presId="urn:microsoft.com/office/officeart/2005/8/layout/hList7"/>
    <dgm:cxn modelId="{0DA7E848-9040-40F4-B551-5D202098FDB0}" type="presOf" srcId="{223A2076-7447-4583-A569-0050C2C7A571}" destId="{3F04B5EE-68F9-43F5-A895-AB9E60E19D1D}" srcOrd="0" destOrd="0" presId="urn:microsoft.com/office/officeart/2005/8/layout/hList7"/>
    <dgm:cxn modelId="{98E3B069-B611-4528-A387-EE6CC655C439}" type="presOf" srcId="{A3CBFF1E-EFE6-4320-833E-ED872AB142DF}" destId="{A4E6E6C2-1B12-45DA-A3B0-7186FA97483A}" srcOrd="1" destOrd="2" presId="urn:microsoft.com/office/officeart/2005/8/layout/hList7"/>
    <dgm:cxn modelId="{F247B76B-B40C-4E0F-B07E-D2CC0B4D3DBE}" type="presOf" srcId="{09AF0464-DF70-4804-93EA-2414666F0A77}" destId="{30C2AB67-9321-4126-8387-6DB1F6412301}" srcOrd="1" destOrd="5" presId="urn:microsoft.com/office/officeart/2005/8/layout/hList7"/>
    <dgm:cxn modelId="{2B39204E-DFBC-4EA7-A6C6-914DA02194F2}" srcId="{F18350CB-5A02-428C-A242-423BE745E3A3}" destId="{96154D8E-CA96-4935-A1C5-CFB6B2B93780}" srcOrd="2" destOrd="0" parTransId="{0455C818-7CF0-4017-9A8A-B6B12F793149}" sibTransId="{5381459F-8B95-45EA-A037-300AAB6CC141}"/>
    <dgm:cxn modelId="{39DE9751-93CD-4A70-B10D-32E9B571EE3B}" type="presOf" srcId="{09AF0464-DF70-4804-93EA-2414666F0A77}" destId="{8D2FEBBA-25A3-483F-8C4D-2E5FE87F369E}" srcOrd="0" destOrd="5" presId="urn:microsoft.com/office/officeart/2005/8/layout/hList7"/>
    <dgm:cxn modelId="{3DA8FC51-8810-4753-B237-E6086D5440B6}" type="presOf" srcId="{16631337-50C9-40AA-A7EE-5C958F57904D}" destId="{0E6461B9-0ED3-4D40-B5C4-C85CC9B92EDE}" srcOrd="0" destOrd="0" presId="urn:microsoft.com/office/officeart/2005/8/layout/hList7"/>
    <dgm:cxn modelId="{D27E3052-CD37-4337-8080-49A99E991288}" type="presOf" srcId="{C61FD0B6-1F43-4BF2-8C63-A7A7C4D49191}" destId="{3F04B5EE-68F9-43F5-A895-AB9E60E19D1D}" srcOrd="0" destOrd="3" presId="urn:microsoft.com/office/officeart/2005/8/layout/hList7"/>
    <dgm:cxn modelId="{45387976-2273-4E53-A8C6-488A31263E44}" type="presOf" srcId="{1CFF16F0-8D8D-46CD-87E8-3348839A8CB6}" destId="{30C2AB67-9321-4126-8387-6DB1F6412301}" srcOrd="1" destOrd="4" presId="urn:microsoft.com/office/officeart/2005/8/layout/hList7"/>
    <dgm:cxn modelId="{A8ED0678-F994-4B4F-8D91-E4300E7A3AD1}" srcId="{223A2076-7447-4583-A569-0050C2C7A571}" destId="{210F0646-EAC4-43FA-9D1D-6E718DE322C4}" srcOrd="3" destOrd="0" parTransId="{44D5A2E4-E23B-4107-9F4A-D7A461302DE3}" sibTransId="{F57E15C0-D76D-4740-B132-075F58FD068D}"/>
    <dgm:cxn modelId="{1C2EE958-3574-4CA2-AA15-6F7E8930DF1A}" type="presOf" srcId="{A3CBFF1E-EFE6-4320-833E-ED872AB142DF}" destId="{3F04B5EE-68F9-43F5-A895-AB9E60E19D1D}" srcOrd="0" destOrd="2" presId="urn:microsoft.com/office/officeart/2005/8/layout/hList7"/>
    <dgm:cxn modelId="{FA59B57B-1AB0-4535-908E-BB8861BB8439}" type="presOf" srcId="{B1A48929-687F-4132-BAAD-26777F0E19F7}" destId="{30C2AB67-9321-4126-8387-6DB1F6412301}" srcOrd="1" destOrd="2" presId="urn:microsoft.com/office/officeart/2005/8/layout/hList7"/>
    <dgm:cxn modelId="{68BDC17D-07D4-44CF-AD1C-B7DCD4F22945}" type="presOf" srcId="{B1A48929-687F-4132-BAAD-26777F0E19F7}" destId="{8D2FEBBA-25A3-483F-8C4D-2E5FE87F369E}" srcOrd="0" destOrd="2" presId="urn:microsoft.com/office/officeart/2005/8/layout/hList7"/>
    <dgm:cxn modelId="{F7BB8181-8294-4251-B1F3-55D4FBF635DF}" type="presOf" srcId="{C61FD0B6-1F43-4BF2-8C63-A7A7C4D49191}" destId="{A4E6E6C2-1B12-45DA-A3B0-7186FA97483A}" srcOrd="1" destOrd="3" presId="urn:microsoft.com/office/officeart/2005/8/layout/hList7"/>
    <dgm:cxn modelId="{BF8FEE83-6277-40C2-962A-EE45553A50D9}" type="presOf" srcId="{EF62301B-44BC-4F3A-8138-06B7BF5F0B6B}" destId="{A4E6E6C2-1B12-45DA-A3B0-7186FA97483A}" srcOrd="1" destOrd="5" presId="urn:microsoft.com/office/officeart/2005/8/layout/hList7"/>
    <dgm:cxn modelId="{B2745289-14B5-446C-B97E-8444431BC130}" type="presOf" srcId="{80B1297D-687E-4234-B571-BEBE186C3EE5}" destId="{30C2AB67-9321-4126-8387-6DB1F6412301}" srcOrd="1" destOrd="6" presId="urn:microsoft.com/office/officeart/2005/8/layout/hList7"/>
    <dgm:cxn modelId="{587D0A9E-5841-4476-985F-EB5A36A91216}" type="presOf" srcId="{EF62301B-44BC-4F3A-8138-06B7BF5F0B6B}" destId="{3F04B5EE-68F9-43F5-A895-AB9E60E19D1D}" srcOrd="0" destOrd="5" presId="urn:microsoft.com/office/officeart/2005/8/layout/hList7"/>
    <dgm:cxn modelId="{98F61FA4-E2BF-4A4D-8C85-B23285B2FFC3}" srcId="{F18350CB-5A02-428C-A242-423BE745E3A3}" destId="{76F3BA93-1E29-44C6-98C9-D6821E94A063}" srcOrd="6" destOrd="0" parTransId="{D3CEF9DF-15DB-4974-82C3-7D7CA54B2878}" sibTransId="{AAE2E3CA-2A7A-4BF6-82EC-6BC9A0291BD6}"/>
    <dgm:cxn modelId="{7472BEAC-5630-4599-9FD4-F0FB05516867}" type="presOf" srcId="{223A2076-7447-4583-A569-0050C2C7A571}" destId="{A4E6E6C2-1B12-45DA-A3B0-7186FA97483A}" srcOrd="1" destOrd="0" presId="urn:microsoft.com/office/officeart/2005/8/layout/hList7"/>
    <dgm:cxn modelId="{D9EB2EAD-1BCD-4EA0-8B18-0328B83DAD8A}" srcId="{F18350CB-5A02-428C-A242-423BE745E3A3}" destId="{B1A48929-687F-4132-BAAD-26777F0E19F7}" srcOrd="1" destOrd="0" parTransId="{7D7BB049-C2F4-4D15-8DEA-830C79E3826F}" sibTransId="{E2C99674-E0D8-445C-8C3E-C0F31733B5A8}"/>
    <dgm:cxn modelId="{F89EB0AD-8BDF-482E-BEC4-C70A3CF64EE8}" type="presOf" srcId="{7C246E5E-6376-4BAB-B820-7F2EFA307B4A}" destId="{A4E6E6C2-1B12-45DA-A3B0-7186FA97483A}" srcOrd="1" destOrd="1" presId="urn:microsoft.com/office/officeart/2005/8/layout/hList7"/>
    <dgm:cxn modelId="{9596ACBD-2535-4CB7-9249-FBA9EA083606}" type="presOf" srcId="{F18350CB-5A02-428C-A242-423BE745E3A3}" destId="{30C2AB67-9321-4126-8387-6DB1F6412301}" srcOrd="1" destOrd="0" presId="urn:microsoft.com/office/officeart/2005/8/layout/hList7"/>
    <dgm:cxn modelId="{0B7F23C3-102D-4747-8900-B096DA1E6F6E}" srcId="{F18350CB-5A02-428C-A242-423BE745E3A3}" destId="{80B1297D-687E-4234-B571-BEBE186C3EE5}" srcOrd="5" destOrd="0" parTransId="{E81E1536-DC2E-4F74-9928-673BF0BEE287}" sibTransId="{3A0E5183-E883-4E84-87DD-E8249E48A964}"/>
    <dgm:cxn modelId="{5FF314C4-443C-4406-8C11-40EDE8267F4A}" type="presOf" srcId="{76F3BA93-1E29-44C6-98C9-D6821E94A063}" destId="{30C2AB67-9321-4126-8387-6DB1F6412301}" srcOrd="1" destOrd="7" presId="urn:microsoft.com/office/officeart/2005/8/layout/hList7"/>
    <dgm:cxn modelId="{BBD0B1D6-DEC0-4644-9B7E-4FFC7B28813D}" type="presOf" srcId="{96154D8E-CA96-4935-A1C5-CFB6B2B93780}" destId="{8D2FEBBA-25A3-483F-8C4D-2E5FE87F369E}" srcOrd="0" destOrd="3" presId="urn:microsoft.com/office/officeart/2005/8/layout/hList7"/>
    <dgm:cxn modelId="{F7CFFEDA-E789-4137-B3DF-C7BBDA8CE934}" type="presOf" srcId="{7BD5BAE9-9638-4704-9543-D2B4B213650B}" destId="{138E8937-644B-4729-90EB-04FB5826F9C0}" srcOrd="0" destOrd="0" presId="urn:microsoft.com/office/officeart/2005/8/layout/hList7"/>
    <dgm:cxn modelId="{14D3A2DD-012A-4F36-BF50-5FEC8473DE7E}" type="presOf" srcId="{1FFF719F-06FE-480B-9A59-46ADA5CB00BD}" destId="{30C2AB67-9321-4126-8387-6DB1F6412301}" srcOrd="1" destOrd="1" presId="urn:microsoft.com/office/officeart/2005/8/layout/hList7"/>
    <dgm:cxn modelId="{9A4D98DE-5B87-498B-AAC3-8EB8B589D6A6}" type="presOf" srcId="{1FFF719F-06FE-480B-9A59-46ADA5CB00BD}" destId="{8D2FEBBA-25A3-483F-8C4D-2E5FE87F369E}" srcOrd="0" destOrd="1" presId="urn:microsoft.com/office/officeart/2005/8/layout/hList7"/>
    <dgm:cxn modelId="{77833FED-FBD1-4C42-B4EF-82FB9F489491}" type="presOf" srcId="{210F0646-EAC4-43FA-9D1D-6E718DE322C4}" destId="{3F04B5EE-68F9-43F5-A895-AB9E60E19D1D}" srcOrd="0" destOrd="4" presId="urn:microsoft.com/office/officeart/2005/8/layout/hList7"/>
    <dgm:cxn modelId="{1B3AF4F1-74E3-47BF-9A5F-EFFCEEFEBA71}" srcId="{223A2076-7447-4583-A569-0050C2C7A571}" destId="{EF62301B-44BC-4F3A-8138-06B7BF5F0B6B}" srcOrd="4" destOrd="0" parTransId="{263BD3AC-A5A5-457B-BF39-074854201505}" sibTransId="{A041D4F3-E537-435E-806B-AB830B9D909F}"/>
    <dgm:cxn modelId="{8127A781-022B-4751-9D8D-4D6191CA38F4}" type="presParOf" srcId="{138E8937-644B-4729-90EB-04FB5826F9C0}" destId="{BB2527B6-2AA8-4174-88F6-DA9910019475}" srcOrd="0" destOrd="0" presId="urn:microsoft.com/office/officeart/2005/8/layout/hList7"/>
    <dgm:cxn modelId="{1AE0A36A-EDDB-4610-9948-5C7A6A0B37A7}" type="presParOf" srcId="{138E8937-644B-4729-90EB-04FB5826F9C0}" destId="{C444FF21-7E54-423E-B8F3-43DAA6E5B6A1}" srcOrd="1" destOrd="0" presId="urn:microsoft.com/office/officeart/2005/8/layout/hList7"/>
    <dgm:cxn modelId="{BA53A5D6-9AF1-4B4D-8206-45D07A682859}" type="presParOf" srcId="{C444FF21-7E54-423E-B8F3-43DAA6E5B6A1}" destId="{88A2B8A7-B1FE-4CE6-B127-50C81F2874BB}" srcOrd="0" destOrd="0" presId="urn:microsoft.com/office/officeart/2005/8/layout/hList7"/>
    <dgm:cxn modelId="{DA7DD019-876E-4C5E-BEA3-7B36E1938DA7}" type="presParOf" srcId="{88A2B8A7-B1FE-4CE6-B127-50C81F2874BB}" destId="{3F04B5EE-68F9-43F5-A895-AB9E60E19D1D}" srcOrd="0" destOrd="0" presId="urn:microsoft.com/office/officeart/2005/8/layout/hList7"/>
    <dgm:cxn modelId="{00ADA2D9-F180-4265-90E1-B2EC25D38F20}" type="presParOf" srcId="{88A2B8A7-B1FE-4CE6-B127-50C81F2874BB}" destId="{A4E6E6C2-1B12-45DA-A3B0-7186FA97483A}" srcOrd="1" destOrd="0" presId="urn:microsoft.com/office/officeart/2005/8/layout/hList7"/>
    <dgm:cxn modelId="{0A47892B-25F6-49B0-BF0D-D7B829334A52}" type="presParOf" srcId="{88A2B8A7-B1FE-4CE6-B127-50C81F2874BB}" destId="{A8BE39AD-E1AC-41C7-B86D-69114B58FFDA}" srcOrd="2" destOrd="0" presId="urn:microsoft.com/office/officeart/2005/8/layout/hList7"/>
    <dgm:cxn modelId="{FD6E4FA3-243C-4333-88C7-32A2D5630A93}" type="presParOf" srcId="{88A2B8A7-B1FE-4CE6-B127-50C81F2874BB}" destId="{3D8C3CF2-5406-40B9-A8AF-D8A6BF5AA7B4}" srcOrd="3" destOrd="0" presId="urn:microsoft.com/office/officeart/2005/8/layout/hList7"/>
    <dgm:cxn modelId="{5EA663C7-99EE-4416-8F41-ACE308EF0E2C}" type="presParOf" srcId="{C444FF21-7E54-423E-B8F3-43DAA6E5B6A1}" destId="{0E6461B9-0ED3-4D40-B5C4-C85CC9B92EDE}" srcOrd="1" destOrd="0" presId="urn:microsoft.com/office/officeart/2005/8/layout/hList7"/>
    <dgm:cxn modelId="{523F9D62-447B-4B20-9027-72F880748C55}" type="presParOf" srcId="{C444FF21-7E54-423E-B8F3-43DAA6E5B6A1}" destId="{C3699D71-C449-4DCB-86D7-FEE196F7FBF6}" srcOrd="2" destOrd="0" presId="urn:microsoft.com/office/officeart/2005/8/layout/hList7"/>
    <dgm:cxn modelId="{7824D9A4-0D25-421E-BB43-178181CD5009}" type="presParOf" srcId="{C3699D71-C449-4DCB-86D7-FEE196F7FBF6}" destId="{8D2FEBBA-25A3-483F-8C4D-2E5FE87F369E}" srcOrd="0" destOrd="0" presId="urn:microsoft.com/office/officeart/2005/8/layout/hList7"/>
    <dgm:cxn modelId="{53A1794E-4257-4B8C-AEAD-7D4C64A67959}" type="presParOf" srcId="{C3699D71-C449-4DCB-86D7-FEE196F7FBF6}" destId="{30C2AB67-9321-4126-8387-6DB1F6412301}" srcOrd="1" destOrd="0" presId="urn:microsoft.com/office/officeart/2005/8/layout/hList7"/>
    <dgm:cxn modelId="{A47FE513-802C-4EE8-B0EE-C518AB574B76}" type="presParOf" srcId="{C3699D71-C449-4DCB-86D7-FEE196F7FBF6}" destId="{E13A7066-B796-4A36-ADA7-25ADE6AF83E1}" srcOrd="2" destOrd="0" presId="urn:microsoft.com/office/officeart/2005/8/layout/hList7"/>
    <dgm:cxn modelId="{01199A3E-4A59-45F8-BC5A-9E429559B26D}" type="presParOf" srcId="{C3699D71-C449-4DCB-86D7-FEE196F7FBF6}" destId="{93CC9528-B1A2-418A-96B0-4EAA782CB9B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D5BAE9-9638-4704-9543-D2B4B213650B}" type="doc">
      <dgm:prSet loTypeId="urn:microsoft.com/office/officeart/2005/8/layout/hList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223A2076-7447-4583-A569-0050C2C7A571}">
      <dgm:prSet phldrT="[Text]" custT="1"/>
      <dgm:spPr/>
      <dgm:t>
        <a:bodyPr/>
        <a:lstStyle/>
        <a:p>
          <a:r>
            <a:rPr lang="sv-SE" sz="1600"/>
            <a:t>Matz Tapper</a:t>
          </a:r>
        </a:p>
      </dgm:t>
    </dgm:pt>
    <dgm:pt modelId="{16631337-50C9-40AA-A7EE-5C958F57904D}" type="sibTrans" cxnId="{1F9AD83E-5872-451A-8F35-F8377620BA49}">
      <dgm:prSet/>
      <dgm:spPr/>
      <dgm:t>
        <a:bodyPr/>
        <a:lstStyle/>
        <a:p>
          <a:endParaRPr lang="sv-SE"/>
        </a:p>
      </dgm:t>
    </dgm:pt>
    <dgm:pt modelId="{2EC8B103-62C0-411C-8DA8-44B6E828D6B2}" type="parTrans" cxnId="{1F9AD83E-5872-451A-8F35-F8377620BA49}">
      <dgm:prSet/>
      <dgm:spPr/>
      <dgm:t>
        <a:bodyPr/>
        <a:lstStyle/>
        <a:p>
          <a:endParaRPr lang="sv-SE"/>
        </a:p>
      </dgm:t>
    </dgm:pt>
    <dgm:pt modelId="{7C246E5E-6376-4BAB-B820-7F2EFA307B4A}">
      <dgm:prSet phldrT="[Text]" custT="1"/>
      <dgm:spPr/>
      <dgm:t>
        <a:bodyPr/>
        <a:lstStyle/>
        <a:p>
          <a:r>
            <a:rPr lang="sv-SE" sz="1300"/>
            <a:t>Elmätning</a:t>
          </a:r>
        </a:p>
      </dgm:t>
    </dgm:pt>
    <dgm:pt modelId="{62D34FB0-C876-4992-975E-6D2F3D0CFBF9}" type="sibTrans" cxnId="{80474015-7665-44FB-89E5-B44D0BE6B7D9}">
      <dgm:prSet/>
      <dgm:spPr/>
      <dgm:t>
        <a:bodyPr/>
        <a:lstStyle/>
        <a:p>
          <a:endParaRPr lang="sv-SE"/>
        </a:p>
      </dgm:t>
    </dgm:pt>
    <dgm:pt modelId="{C6AB8209-026A-4A71-A949-76AB9560E335}" type="parTrans" cxnId="{80474015-7665-44FB-89E5-B44D0BE6B7D9}">
      <dgm:prSet/>
      <dgm:spPr/>
      <dgm:t>
        <a:bodyPr/>
        <a:lstStyle/>
        <a:p>
          <a:endParaRPr lang="sv-SE"/>
        </a:p>
      </dgm:t>
    </dgm:pt>
    <dgm:pt modelId="{507A420C-3E38-453F-8A12-C87C11EBB24F}">
      <dgm:prSet phldrT="[Text]" custT="1"/>
      <dgm:spPr/>
      <dgm:t>
        <a:bodyPr/>
        <a:lstStyle/>
        <a:p>
          <a:r>
            <a:rPr lang="sv-SE" sz="1300"/>
            <a:t>Handböcker som HAP (ALP, AMP, ASP), AMI och Nätplanering</a:t>
          </a:r>
        </a:p>
      </dgm:t>
    </dgm:pt>
    <dgm:pt modelId="{C10EB102-4089-4DE9-814B-2F60CFB8F5D8}" type="parTrans" cxnId="{D9AF6595-C297-4FB0-A3F6-2A2701327C99}">
      <dgm:prSet/>
      <dgm:spPr/>
      <dgm:t>
        <a:bodyPr/>
        <a:lstStyle/>
        <a:p>
          <a:endParaRPr lang="sv-SE"/>
        </a:p>
      </dgm:t>
    </dgm:pt>
    <dgm:pt modelId="{E0718614-853D-420F-A00E-29EA8123B963}" type="sibTrans" cxnId="{D9AF6595-C297-4FB0-A3F6-2A2701327C99}">
      <dgm:prSet/>
      <dgm:spPr/>
      <dgm:t>
        <a:bodyPr/>
        <a:lstStyle/>
        <a:p>
          <a:endParaRPr lang="sv-SE"/>
        </a:p>
      </dgm:t>
    </dgm:pt>
    <dgm:pt modelId="{9DB33F3E-D2DF-4249-916C-EDD1104DA244}">
      <dgm:prSet phldrT="[Text]" custT="1"/>
      <dgm:spPr/>
      <dgm:t>
        <a:bodyPr/>
        <a:lstStyle/>
        <a:p>
          <a:r>
            <a:rPr lang="sv-SE" sz="1300"/>
            <a:t>Anslutning av kunder </a:t>
          </a:r>
        </a:p>
      </dgm:t>
    </dgm:pt>
    <dgm:pt modelId="{07BE096B-F4F7-40B6-B28D-812CA6520971}" type="parTrans" cxnId="{46476275-B7B1-4DA6-AEFC-F93855B75ED9}">
      <dgm:prSet/>
      <dgm:spPr/>
      <dgm:t>
        <a:bodyPr/>
        <a:lstStyle/>
        <a:p>
          <a:endParaRPr lang="sv-SE"/>
        </a:p>
      </dgm:t>
    </dgm:pt>
    <dgm:pt modelId="{F4D80795-157C-4D50-A957-5ACC22BA4150}" type="sibTrans" cxnId="{46476275-B7B1-4DA6-AEFC-F93855B75ED9}">
      <dgm:prSet/>
      <dgm:spPr/>
      <dgm:t>
        <a:bodyPr/>
        <a:lstStyle/>
        <a:p>
          <a:endParaRPr lang="sv-SE"/>
        </a:p>
      </dgm:t>
    </dgm:pt>
    <dgm:pt modelId="{E23A6B46-5E40-4193-80A8-ECB00FFF316F}">
      <dgm:prSet phldrT="[Text]" custT="1"/>
      <dgm:spPr/>
      <dgm:t>
        <a:bodyPr/>
        <a:lstStyle/>
        <a:p>
          <a:r>
            <a:rPr lang="sv-SE" sz="1300"/>
            <a:t>AG för Nätteknik och Mätning &amp; Installation</a:t>
          </a:r>
        </a:p>
      </dgm:t>
    </dgm:pt>
    <dgm:pt modelId="{154E82F5-9509-4408-B5C0-EEA061AAD7B3}" type="parTrans" cxnId="{2BCA82CE-B4AF-40F3-9AF7-C111604B563D}">
      <dgm:prSet/>
      <dgm:spPr/>
      <dgm:t>
        <a:bodyPr/>
        <a:lstStyle/>
        <a:p>
          <a:endParaRPr lang="sv-SE"/>
        </a:p>
      </dgm:t>
    </dgm:pt>
    <dgm:pt modelId="{C387E0E7-F95B-450E-8150-A40D54E8211E}" type="sibTrans" cxnId="{2BCA82CE-B4AF-40F3-9AF7-C111604B563D}">
      <dgm:prSet/>
      <dgm:spPr/>
      <dgm:t>
        <a:bodyPr/>
        <a:lstStyle/>
        <a:p>
          <a:endParaRPr lang="sv-SE"/>
        </a:p>
      </dgm:t>
    </dgm:pt>
    <dgm:pt modelId="{6AE35562-A32B-4BF9-AFA6-6D667FFC2FAF}">
      <dgm:prSet phldrT="[Text]" custT="1"/>
      <dgm:spPr/>
      <dgm:t>
        <a:bodyPr/>
        <a:lstStyle/>
        <a:p>
          <a:r>
            <a:rPr lang="sv-SE" sz="1300"/>
            <a:t>Elnätstekniska frågor</a:t>
          </a:r>
        </a:p>
      </dgm:t>
    </dgm:pt>
    <dgm:pt modelId="{29F3CFB5-D0B5-42F3-B45A-1A3A5F2CDE07}" type="parTrans" cxnId="{05F39277-6D48-4B54-94EC-FA188C37B706}">
      <dgm:prSet/>
      <dgm:spPr/>
      <dgm:t>
        <a:bodyPr/>
        <a:lstStyle/>
        <a:p>
          <a:endParaRPr lang="sv-SE"/>
        </a:p>
      </dgm:t>
    </dgm:pt>
    <dgm:pt modelId="{87D816EA-6B51-460A-8220-2687DD094136}" type="sibTrans" cxnId="{05F39277-6D48-4B54-94EC-FA188C37B706}">
      <dgm:prSet/>
      <dgm:spPr/>
      <dgm:t>
        <a:bodyPr/>
        <a:lstStyle/>
        <a:p>
          <a:endParaRPr lang="sv-SE"/>
        </a:p>
      </dgm:t>
    </dgm:pt>
    <dgm:pt modelId="{F18350CB-5A02-428C-A242-423BE745E3A3}">
      <dgm:prSet phldrT="[Text]" custT="1"/>
      <dgm:spPr/>
      <dgm:t>
        <a:bodyPr/>
        <a:lstStyle/>
        <a:p>
          <a:pPr rtl="0"/>
          <a:r>
            <a:rPr lang="sv-SE" sz="1600"/>
            <a:t>Catherine</a:t>
          </a:r>
          <a:r>
            <a:rPr lang="sv-SE" sz="1600">
              <a:latin typeface="Calibri Light"/>
            </a:rPr>
            <a:t> </a:t>
          </a:r>
          <a:r>
            <a:rPr lang="sv-SE" sz="1600" b="1">
              <a:latin typeface="Calibri Light"/>
            </a:rPr>
            <a:t>Lillo</a:t>
          </a:r>
          <a:endParaRPr lang="sv-SE" sz="1600" b="1"/>
        </a:p>
      </dgm:t>
    </dgm:pt>
    <dgm:pt modelId="{024D1ED5-F282-40EF-B4EC-28A8E45E7D7A}" type="sibTrans" cxnId="{436BD25E-0073-41C0-AA14-2C580CA3438E}">
      <dgm:prSet/>
      <dgm:spPr/>
      <dgm:t>
        <a:bodyPr/>
        <a:lstStyle/>
        <a:p>
          <a:endParaRPr lang="sv-SE"/>
        </a:p>
      </dgm:t>
    </dgm:pt>
    <dgm:pt modelId="{E55CBB76-8052-44AF-9A05-C47D6AEBDCA9}" type="parTrans" cxnId="{436BD25E-0073-41C0-AA14-2C580CA3438E}">
      <dgm:prSet/>
      <dgm:spPr/>
      <dgm:t>
        <a:bodyPr/>
        <a:lstStyle/>
        <a:p>
          <a:endParaRPr lang="sv-SE"/>
        </a:p>
      </dgm:t>
    </dgm:pt>
    <dgm:pt modelId="{FA4498CD-5982-448D-8474-7922FA840E6C}">
      <dgm:prSet phldrT="[Text]"/>
      <dgm:spPr/>
      <dgm:t>
        <a:bodyPr/>
        <a:lstStyle/>
        <a:p>
          <a:r>
            <a:rPr lang="sv-SE" sz="1300"/>
            <a:t>Reviderade elmarknadsdirektivet</a:t>
          </a:r>
        </a:p>
      </dgm:t>
    </dgm:pt>
    <dgm:pt modelId="{08184081-E25C-46DE-80CA-DB77EF1C48A3}" type="sibTrans" cxnId="{8066D77E-FA30-4A75-B129-DDEA34CEDA29}">
      <dgm:prSet/>
      <dgm:spPr/>
      <dgm:t>
        <a:bodyPr/>
        <a:lstStyle/>
        <a:p>
          <a:endParaRPr lang="sv-SE"/>
        </a:p>
      </dgm:t>
    </dgm:pt>
    <dgm:pt modelId="{8FF19AF9-6F04-4497-BD1E-610BFED0AFA7}" type="parTrans" cxnId="{8066D77E-FA30-4A75-B129-DDEA34CEDA29}">
      <dgm:prSet/>
      <dgm:spPr/>
      <dgm:t>
        <a:bodyPr/>
        <a:lstStyle/>
        <a:p>
          <a:endParaRPr lang="sv-SE"/>
        </a:p>
      </dgm:t>
    </dgm:pt>
    <dgm:pt modelId="{AB813FFC-2E6B-49F3-B18A-08B02138BADB}">
      <dgm:prSet phldrT="[Text]" custT="1"/>
      <dgm:spPr/>
      <dgm:t>
        <a:bodyPr/>
        <a:lstStyle/>
        <a:p>
          <a:r>
            <a:rPr lang="sv-SE" sz="1600"/>
            <a:t>Marie Lindh</a:t>
          </a:r>
        </a:p>
      </dgm:t>
    </dgm:pt>
    <dgm:pt modelId="{F16F68C6-CE33-4B44-AEF2-084D3541C3FC}" type="sibTrans" cxnId="{5377589F-F079-4AEE-BF60-90F450A1BAA3}">
      <dgm:prSet/>
      <dgm:spPr/>
      <dgm:t>
        <a:bodyPr/>
        <a:lstStyle/>
        <a:p>
          <a:endParaRPr lang="sv-SE"/>
        </a:p>
      </dgm:t>
    </dgm:pt>
    <dgm:pt modelId="{DC6E3312-D485-48CD-8AFE-C5E28405A348}" type="parTrans" cxnId="{5377589F-F079-4AEE-BF60-90F450A1BAA3}">
      <dgm:prSet/>
      <dgm:spPr/>
      <dgm:t>
        <a:bodyPr/>
        <a:lstStyle/>
        <a:p>
          <a:endParaRPr lang="sv-SE"/>
        </a:p>
      </dgm:t>
    </dgm:pt>
    <dgm:pt modelId="{5B212F23-5498-4260-82EB-7F55CB5172FD}">
      <dgm:prSet phldrT="[Text]" custT="1"/>
      <dgm:spPr/>
      <dgm:t>
        <a:bodyPr/>
        <a:lstStyle/>
        <a:p>
          <a:pPr rtl="0"/>
          <a:r>
            <a:rPr lang="sv-SE" sz="1300"/>
            <a:t>Fullmakt för elhandelsbyte</a:t>
          </a:r>
          <a:endParaRPr lang="sv-SE" sz="1300">
            <a:latin typeface="+mn-lt"/>
          </a:endParaRPr>
        </a:p>
      </dgm:t>
    </dgm:pt>
    <dgm:pt modelId="{DE2B3A75-19FF-4914-9E42-E883890FC97E}" type="sibTrans" cxnId="{0AB7782E-9EC8-4A1A-A08E-4D05646C7258}">
      <dgm:prSet/>
      <dgm:spPr/>
      <dgm:t>
        <a:bodyPr/>
        <a:lstStyle/>
        <a:p>
          <a:endParaRPr lang="sv-SE"/>
        </a:p>
      </dgm:t>
    </dgm:pt>
    <dgm:pt modelId="{3D7482E3-51DA-4B17-903A-3D76553770F5}" type="parTrans" cxnId="{0AB7782E-9EC8-4A1A-A08E-4D05646C7258}">
      <dgm:prSet/>
      <dgm:spPr/>
      <dgm:t>
        <a:bodyPr/>
        <a:lstStyle/>
        <a:p>
          <a:endParaRPr lang="sv-SE"/>
        </a:p>
      </dgm:t>
    </dgm:pt>
    <dgm:pt modelId="{6E4253D4-6AE0-4A71-AFCF-E9D606BF1105}">
      <dgm:prSet phldrT="[Text]" custT="1"/>
      <dgm:spPr/>
      <dgm:t>
        <a:bodyPr/>
        <a:lstStyle/>
        <a:p>
          <a:pPr rtl="0"/>
          <a:endParaRPr lang="sv-SE" sz="1300">
            <a:latin typeface="+mn-lt"/>
          </a:endParaRPr>
        </a:p>
      </dgm:t>
    </dgm:pt>
    <dgm:pt modelId="{91CB3992-EB09-49BC-9D43-F41E1957AC7D}" type="parTrans" cxnId="{AC13B6B6-F1E1-413B-A935-B68695E07736}">
      <dgm:prSet/>
      <dgm:spPr/>
    </dgm:pt>
    <dgm:pt modelId="{18E9F2C5-6E82-400F-8572-5FE05744BB33}" type="sibTrans" cxnId="{AC13B6B6-F1E1-413B-A935-B68695E07736}">
      <dgm:prSet/>
      <dgm:spPr/>
    </dgm:pt>
    <dgm:pt modelId="{F92B035F-1AB7-4FF1-90CB-C04814447297}">
      <dgm:prSet phldrT="[Text]" custT="1"/>
      <dgm:spPr/>
      <dgm:t>
        <a:bodyPr/>
        <a:lstStyle/>
        <a:p>
          <a:endParaRPr lang="sv-SE" sz="1300">
            <a:latin typeface="+mn-lt"/>
          </a:endParaRPr>
        </a:p>
      </dgm:t>
    </dgm:pt>
    <dgm:pt modelId="{CB6169C0-68AE-4231-8289-240F156BAEE0}" type="sibTrans" cxnId="{D03AD39B-295C-4BFD-BF0E-C26CE3E3E1D6}">
      <dgm:prSet/>
      <dgm:spPr/>
    </dgm:pt>
    <dgm:pt modelId="{826A137B-91AD-4916-9FA3-13DD0BD1CF8A}" type="parTrans" cxnId="{D03AD39B-295C-4BFD-BF0E-C26CE3E3E1D6}">
      <dgm:prSet/>
      <dgm:spPr/>
    </dgm:pt>
    <dgm:pt modelId="{40484289-EC61-4627-8950-C8ADEC517ACA}">
      <dgm:prSet phldrT="[Text]"/>
      <dgm:spPr/>
      <dgm:t>
        <a:bodyPr/>
        <a:lstStyle/>
        <a:p>
          <a:r>
            <a:rPr lang="sv-SE" sz="1300" err="1"/>
            <a:t>Renenergipaketet</a:t>
          </a:r>
          <a:endParaRPr lang="sv-SE" sz="1300"/>
        </a:p>
      </dgm:t>
    </dgm:pt>
    <dgm:pt modelId="{DE1FED06-F7E4-4AB5-938F-F1F9B370F326}" type="parTrans" cxnId="{4D3D5845-EB35-4E56-B756-EC11B04158FC}">
      <dgm:prSet/>
      <dgm:spPr/>
    </dgm:pt>
    <dgm:pt modelId="{F7AE7002-DAA1-4855-8AA1-C8B9ACCE871F}" type="sibTrans" cxnId="{4D3D5845-EB35-4E56-B756-EC11B04158FC}">
      <dgm:prSet/>
      <dgm:spPr/>
    </dgm:pt>
    <dgm:pt modelId="{843A29A2-D1C1-4C85-8733-37D68E31D06A}">
      <dgm:prSet phldrT="[Text]" custT="1"/>
      <dgm:spPr/>
      <dgm:t>
        <a:bodyPr/>
        <a:lstStyle/>
        <a:p>
          <a:pPr rtl="0"/>
          <a:r>
            <a:rPr lang="sv-SE" sz="1300">
              <a:latin typeface="+mn-lt"/>
            </a:rPr>
            <a:t>Tvistig frånkoppling och pausat byte</a:t>
          </a:r>
        </a:p>
      </dgm:t>
    </dgm:pt>
    <dgm:pt modelId="{C6CDAA52-2FA1-44E7-949F-94A954267DB1}" type="parTrans" cxnId="{AD03CAEE-E5BE-48E4-8A6F-F0F5797AFA16}">
      <dgm:prSet/>
      <dgm:spPr/>
    </dgm:pt>
    <dgm:pt modelId="{548CA51E-AF59-4E1D-A235-C50110EA5850}" type="sibTrans" cxnId="{AD03CAEE-E5BE-48E4-8A6F-F0F5797AFA16}">
      <dgm:prSet/>
      <dgm:spPr/>
    </dgm:pt>
    <dgm:pt modelId="{138E8937-644B-4729-90EB-04FB5826F9C0}" type="pres">
      <dgm:prSet presAssocID="{7BD5BAE9-9638-4704-9543-D2B4B213650B}" presName="Name0" presStyleCnt="0">
        <dgm:presLayoutVars>
          <dgm:dir/>
          <dgm:resizeHandles val="exact"/>
        </dgm:presLayoutVars>
      </dgm:prSet>
      <dgm:spPr/>
    </dgm:pt>
    <dgm:pt modelId="{BB2527B6-2AA8-4174-88F6-DA9910019475}" type="pres">
      <dgm:prSet presAssocID="{7BD5BAE9-9638-4704-9543-D2B4B213650B}" presName="fgShape" presStyleLbl="fgShp" presStyleIdx="0" presStyleCnt="1" custScaleX="85499"/>
      <dgm:spPr/>
    </dgm:pt>
    <dgm:pt modelId="{C444FF21-7E54-423E-B8F3-43DAA6E5B6A1}" type="pres">
      <dgm:prSet presAssocID="{7BD5BAE9-9638-4704-9543-D2B4B213650B}" presName="linComp" presStyleCnt="0"/>
      <dgm:spPr/>
    </dgm:pt>
    <dgm:pt modelId="{88A2B8A7-B1FE-4CE6-B127-50C81F2874BB}" type="pres">
      <dgm:prSet presAssocID="{223A2076-7447-4583-A569-0050C2C7A571}" presName="compNode" presStyleCnt="0"/>
      <dgm:spPr/>
    </dgm:pt>
    <dgm:pt modelId="{3F04B5EE-68F9-43F5-A895-AB9E60E19D1D}" type="pres">
      <dgm:prSet presAssocID="{223A2076-7447-4583-A569-0050C2C7A571}" presName="bkgdShape" presStyleLbl="node1" presStyleIdx="0" presStyleCnt="3" custLinFactNeighborX="-1587" custLinFactNeighborY="-937"/>
      <dgm:spPr/>
    </dgm:pt>
    <dgm:pt modelId="{A4E6E6C2-1B12-45DA-A3B0-7186FA97483A}" type="pres">
      <dgm:prSet presAssocID="{223A2076-7447-4583-A569-0050C2C7A571}" presName="nodeTx" presStyleLbl="node1" presStyleIdx="0" presStyleCnt="3">
        <dgm:presLayoutVars>
          <dgm:bulletEnabled val="1"/>
        </dgm:presLayoutVars>
      </dgm:prSet>
      <dgm:spPr/>
    </dgm:pt>
    <dgm:pt modelId="{A8BE39AD-E1AC-41C7-B86D-69114B58FFDA}" type="pres">
      <dgm:prSet presAssocID="{223A2076-7447-4583-A569-0050C2C7A571}" presName="invisiNode" presStyleLbl="node1" presStyleIdx="0" presStyleCnt="3"/>
      <dgm:spPr/>
    </dgm:pt>
    <dgm:pt modelId="{3D8C3CF2-5406-40B9-A8AF-D8A6BF5AA7B4}" type="pres">
      <dgm:prSet presAssocID="{223A2076-7447-4583-A569-0050C2C7A571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E6461B9-0ED3-4D40-B5C4-C85CC9B92EDE}" type="pres">
      <dgm:prSet presAssocID="{16631337-50C9-40AA-A7EE-5C958F57904D}" presName="sibTrans" presStyleLbl="sibTrans2D1" presStyleIdx="0" presStyleCnt="0"/>
      <dgm:spPr/>
    </dgm:pt>
    <dgm:pt modelId="{C3699D71-C449-4DCB-86D7-FEE196F7FBF6}" type="pres">
      <dgm:prSet presAssocID="{F18350CB-5A02-428C-A242-423BE745E3A3}" presName="compNode" presStyleCnt="0"/>
      <dgm:spPr/>
    </dgm:pt>
    <dgm:pt modelId="{8D2FEBBA-25A3-483F-8C4D-2E5FE87F369E}" type="pres">
      <dgm:prSet presAssocID="{F18350CB-5A02-428C-A242-423BE745E3A3}" presName="bkgdShape" presStyleLbl="node1" presStyleIdx="1" presStyleCnt="3" custLinFactNeighborX="215" custLinFactNeighborY="154"/>
      <dgm:spPr/>
    </dgm:pt>
    <dgm:pt modelId="{30C2AB67-9321-4126-8387-6DB1F6412301}" type="pres">
      <dgm:prSet presAssocID="{F18350CB-5A02-428C-A242-423BE745E3A3}" presName="nodeTx" presStyleLbl="node1" presStyleIdx="1" presStyleCnt="3">
        <dgm:presLayoutVars>
          <dgm:bulletEnabled val="1"/>
        </dgm:presLayoutVars>
      </dgm:prSet>
      <dgm:spPr/>
    </dgm:pt>
    <dgm:pt modelId="{E13A7066-B796-4A36-ADA7-25ADE6AF83E1}" type="pres">
      <dgm:prSet presAssocID="{F18350CB-5A02-428C-A242-423BE745E3A3}" presName="invisiNode" presStyleLbl="node1" presStyleIdx="1" presStyleCnt="3"/>
      <dgm:spPr/>
    </dgm:pt>
    <dgm:pt modelId="{93CC9528-B1A2-418A-96B0-4EAA782CB9B0}" type="pres">
      <dgm:prSet presAssocID="{F18350CB-5A02-428C-A242-423BE745E3A3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C03673D-BA89-4097-A78D-5E0BACF6EDF0}" type="pres">
      <dgm:prSet presAssocID="{024D1ED5-F282-40EF-B4EC-28A8E45E7D7A}" presName="sibTrans" presStyleLbl="sibTrans2D1" presStyleIdx="0" presStyleCnt="0"/>
      <dgm:spPr/>
    </dgm:pt>
    <dgm:pt modelId="{4D1BC534-CF98-4210-99F4-DE110138EA91}" type="pres">
      <dgm:prSet presAssocID="{AB813FFC-2E6B-49F3-B18A-08B02138BADB}" presName="compNode" presStyleCnt="0"/>
      <dgm:spPr/>
    </dgm:pt>
    <dgm:pt modelId="{53786121-C39C-41ED-914E-AC07544AE7B5}" type="pres">
      <dgm:prSet presAssocID="{AB813FFC-2E6B-49F3-B18A-08B02138BADB}" presName="bkgdShape" presStyleLbl="node1" presStyleIdx="2" presStyleCnt="3" custLinFactNeighborX="-1997" custLinFactNeighborY="-937"/>
      <dgm:spPr/>
    </dgm:pt>
    <dgm:pt modelId="{589FE63B-E0F6-4AE1-8FDA-15BD6AE662E9}" type="pres">
      <dgm:prSet presAssocID="{AB813FFC-2E6B-49F3-B18A-08B02138BADB}" presName="nodeTx" presStyleLbl="node1" presStyleIdx="2" presStyleCnt="3">
        <dgm:presLayoutVars>
          <dgm:bulletEnabled val="1"/>
        </dgm:presLayoutVars>
      </dgm:prSet>
      <dgm:spPr/>
    </dgm:pt>
    <dgm:pt modelId="{A59C7ACE-1777-4F55-988E-0CC7C2AC56EE}" type="pres">
      <dgm:prSet presAssocID="{AB813FFC-2E6B-49F3-B18A-08B02138BADB}" presName="invisiNode" presStyleLbl="node1" presStyleIdx="2" presStyleCnt="3"/>
      <dgm:spPr/>
    </dgm:pt>
    <dgm:pt modelId="{E1F1C9FD-9A46-4A5E-BE84-3A219072C4AE}" type="pres">
      <dgm:prSet presAssocID="{AB813FFC-2E6B-49F3-B18A-08B02138BADB}" presName="imagNode" presStyleLbl="fgImgPlace1" presStyleIdx="2" presStyleCnt="3" custLinFactNeighborX="58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7B411015-A853-4AA1-800E-1A0D71269DB6}" type="presOf" srcId="{223A2076-7447-4583-A569-0050C2C7A571}" destId="{3F04B5EE-68F9-43F5-A895-AB9E60E19D1D}" srcOrd="0" destOrd="0" presId="urn:microsoft.com/office/officeart/2005/8/layout/hList7"/>
    <dgm:cxn modelId="{80474015-7665-44FB-89E5-B44D0BE6B7D9}" srcId="{223A2076-7447-4583-A569-0050C2C7A571}" destId="{7C246E5E-6376-4BAB-B820-7F2EFA307B4A}" srcOrd="1" destOrd="0" parTransId="{C6AB8209-026A-4A71-A949-76AB9560E335}" sibTransId="{62D34FB0-C876-4992-975E-6D2F3D0CFBF9}"/>
    <dgm:cxn modelId="{A5A47D20-24E9-4A06-B74A-6DB3569557D5}" type="presOf" srcId="{AB813FFC-2E6B-49F3-B18A-08B02138BADB}" destId="{53786121-C39C-41ED-914E-AC07544AE7B5}" srcOrd="0" destOrd="0" presId="urn:microsoft.com/office/officeart/2005/8/layout/hList7"/>
    <dgm:cxn modelId="{EF0FE021-0E10-435A-A3F2-2653FD35D7EB}" type="presOf" srcId="{5B212F23-5498-4260-82EB-7F55CB5172FD}" destId="{53786121-C39C-41ED-914E-AC07544AE7B5}" srcOrd="0" destOrd="1" presId="urn:microsoft.com/office/officeart/2005/8/layout/hList7"/>
    <dgm:cxn modelId="{E832C926-96C4-4035-8DCD-BD7869C2BDDF}" type="presOf" srcId="{E23A6B46-5E40-4193-80A8-ECB00FFF316F}" destId="{3F04B5EE-68F9-43F5-A895-AB9E60E19D1D}" srcOrd="0" destOrd="5" presId="urn:microsoft.com/office/officeart/2005/8/layout/hList7"/>
    <dgm:cxn modelId="{6A775F2A-C224-414A-A18D-FE9DC4140B48}" type="presOf" srcId="{FA4498CD-5982-448D-8474-7922FA840E6C}" destId="{30C2AB67-9321-4126-8387-6DB1F6412301}" srcOrd="1" destOrd="2" presId="urn:microsoft.com/office/officeart/2005/8/layout/hList7"/>
    <dgm:cxn modelId="{0AB7782E-9EC8-4A1A-A08E-4D05646C7258}" srcId="{AB813FFC-2E6B-49F3-B18A-08B02138BADB}" destId="{5B212F23-5498-4260-82EB-7F55CB5172FD}" srcOrd="0" destOrd="0" parTransId="{3D7482E3-51DA-4B17-903A-3D76553770F5}" sibTransId="{DE2B3A75-19FF-4914-9E42-E883890FC97E}"/>
    <dgm:cxn modelId="{21EC8D30-DAC8-4270-BA3E-A702EA11F6E8}" type="presOf" srcId="{7C246E5E-6376-4BAB-B820-7F2EFA307B4A}" destId="{A4E6E6C2-1B12-45DA-A3B0-7186FA97483A}" srcOrd="1" destOrd="2" presId="urn:microsoft.com/office/officeart/2005/8/layout/hList7"/>
    <dgm:cxn modelId="{1F9AD83E-5872-451A-8F35-F8377620BA49}" srcId="{7BD5BAE9-9638-4704-9543-D2B4B213650B}" destId="{223A2076-7447-4583-A569-0050C2C7A571}" srcOrd="0" destOrd="0" parTransId="{2EC8B103-62C0-411C-8DA8-44B6E828D6B2}" sibTransId="{16631337-50C9-40AA-A7EE-5C958F57904D}"/>
    <dgm:cxn modelId="{8A3AAE3F-3D5B-4E14-80A1-75C1E9CCBEB8}" type="presOf" srcId="{40484289-EC61-4627-8950-C8ADEC517ACA}" destId="{8D2FEBBA-25A3-483F-8C4D-2E5FE87F369E}" srcOrd="0" destOrd="1" presId="urn:microsoft.com/office/officeart/2005/8/layout/hList7"/>
    <dgm:cxn modelId="{436BD25E-0073-41C0-AA14-2C580CA3438E}" srcId="{7BD5BAE9-9638-4704-9543-D2B4B213650B}" destId="{F18350CB-5A02-428C-A242-423BE745E3A3}" srcOrd="1" destOrd="0" parTransId="{E55CBB76-8052-44AF-9A05-C47D6AEBDCA9}" sibTransId="{024D1ED5-F282-40EF-B4EC-28A8E45E7D7A}"/>
    <dgm:cxn modelId="{5479B141-16B3-4046-B242-148F4FB16268}" type="presOf" srcId="{F92B035F-1AB7-4FF1-90CB-C04814447297}" destId="{589FE63B-E0F6-4AE1-8FDA-15BD6AE662E9}" srcOrd="1" destOrd="3" presId="urn:microsoft.com/office/officeart/2005/8/layout/hList7"/>
    <dgm:cxn modelId="{4D3D5845-EB35-4E56-B756-EC11B04158FC}" srcId="{F18350CB-5A02-428C-A242-423BE745E3A3}" destId="{40484289-EC61-4627-8950-C8ADEC517ACA}" srcOrd="0" destOrd="0" parTransId="{DE1FED06-F7E4-4AB5-938F-F1F9B370F326}" sibTransId="{F7AE7002-DAA1-4855-8AA1-C8B9ACCE871F}"/>
    <dgm:cxn modelId="{F36D5049-57AE-41F3-847A-EF7CE0C3B85D}" type="presOf" srcId="{AB813FFC-2E6B-49F3-B18A-08B02138BADB}" destId="{589FE63B-E0F6-4AE1-8FDA-15BD6AE662E9}" srcOrd="1" destOrd="0" presId="urn:microsoft.com/office/officeart/2005/8/layout/hList7"/>
    <dgm:cxn modelId="{0B686E6C-DBC9-4949-9C97-1FB441053BF5}" type="presOf" srcId="{507A420C-3E38-453F-8A12-C87C11EBB24F}" destId="{A4E6E6C2-1B12-45DA-A3B0-7186FA97483A}" srcOrd="1" destOrd="4" presId="urn:microsoft.com/office/officeart/2005/8/layout/hList7"/>
    <dgm:cxn modelId="{46476275-B7B1-4DA6-AEFC-F93855B75ED9}" srcId="{223A2076-7447-4583-A569-0050C2C7A571}" destId="{9DB33F3E-D2DF-4249-916C-EDD1104DA244}" srcOrd="2" destOrd="0" parTransId="{07BE096B-F4F7-40B6-B28D-812CA6520971}" sibTransId="{F4D80795-157C-4D50-A957-5ACC22BA4150}"/>
    <dgm:cxn modelId="{05F39277-6D48-4B54-94EC-FA188C37B706}" srcId="{223A2076-7447-4583-A569-0050C2C7A571}" destId="{6AE35562-A32B-4BF9-AFA6-6D667FFC2FAF}" srcOrd="0" destOrd="0" parTransId="{29F3CFB5-D0B5-42F3-B45A-1A3A5F2CDE07}" sibTransId="{87D816EA-6B51-460A-8220-2687DD094136}"/>
    <dgm:cxn modelId="{A6901058-9B7E-45BC-BE75-1C3E00F6EC70}" type="presOf" srcId="{223A2076-7447-4583-A569-0050C2C7A571}" destId="{A4E6E6C2-1B12-45DA-A3B0-7186FA97483A}" srcOrd="1" destOrd="0" presId="urn:microsoft.com/office/officeart/2005/8/layout/hList7"/>
    <dgm:cxn modelId="{18777F58-096E-4005-AEF5-3DDBFBF5363B}" type="presOf" srcId="{843A29A2-D1C1-4C85-8733-37D68E31D06A}" destId="{53786121-C39C-41ED-914E-AC07544AE7B5}" srcOrd="0" destOrd="2" presId="urn:microsoft.com/office/officeart/2005/8/layout/hList7"/>
    <dgm:cxn modelId="{6ABC427A-E3E9-4F00-8E12-FD3675C7AA3C}" type="presOf" srcId="{9DB33F3E-D2DF-4249-916C-EDD1104DA244}" destId="{A4E6E6C2-1B12-45DA-A3B0-7186FA97483A}" srcOrd="1" destOrd="3" presId="urn:microsoft.com/office/officeart/2005/8/layout/hList7"/>
    <dgm:cxn modelId="{8066D77E-FA30-4A75-B129-DDEA34CEDA29}" srcId="{F18350CB-5A02-428C-A242-423BE745E3A3}" destId="{FA4498CD-5982-448D-8474-7922FA840E6C}" srcOrd="1" destOrd="0" parTransId="{8FF19AF9-6F04-4497-BD1E-610BFED0AFA7}" sibTransId="{08184081-E25C-46DE-80CA-DB77EF1C48A3}"/>
    <dgm:cxn modelId="{EF76DD8D-3200-4477-AC55-C1C81D150117}" type="presOf" srcId="{024D1ED5-F282-40EF-B4EC-28A8E45E7D7A}" destId="{2C03673D-BA89-4097-A78D-5E0BACF6EDF0}" srcOrd="0" destOrd="0" presId="urn:microsoft.com/office/officeart/2005/8/layout/hList7"/>
    <dgm:cxn modelId="{5F9ED48F-6A40-4C3D-938A-D293E06F6CB3}" type="presOf" srcId="{5B212F23-5498-4260-82EB-7F55CB5172FD}" destId="{589FE63B-E0F6-4AE1-8FDA-15BD6AE662E9}" srcOrd="1" destOrd="1" presId="urn:microsoft.com/office/officeart/2005/8/layout/hList7"/>
    <dgm:cxn modelId="{D9AF6595-C297-4FB0-A3F6-2A2701327C99}" srcId="{223A2076-7447-4583-A569-0050C2C7A571}" destId="{507A420C-3E38-453F-8A12-C87C11EBB24F}" srcOrd="3" destOrd="0" parTransId="{C10EB102-4089-4DE9-814B-2F60CFB8F5D8}" sibTransId="{E0718614-853D-420F-A00E-29EA8123B963}"/>
    <dgm:cxn modelId="{5556519A-1BF7-49FA-94D0-5C46F27A25CC}" type="presOf" srcId="{F18350CB-5A02-428C-A242-423BE745E3A3}" destId="{8D2FEBBA-25A3-483F-8C4D-2E5FE87F369E}" srcOrd="0" destOrd="0" presId="urn:microsoft.com/office/officeart/2005/8/layout/hList7"/>
    <dgm:cxn modelId="{D03AD39B-295C-4BFD-BF0E-C26CE3E3E1D6}" srcId="{AB813FFC-2E6B-49F3-B18A-08B02138BADB}" destId="{F92B035F-1AB7-4FF1-90CB-C04814447297}" srcOrd="2" destOrd="0" parTransId="{826A137B-91AD-4916-9FA3-13DD0BD1CF8A}" sibTransId="{CB6169C0-68AE-4231-8289-240F156BAEE0}"/>
    <dgm:cxn modelId="{A231749F-A45B-4A1C-B934-36AE0F081093}" type="presOf" srcId="{F18350CB-5A02-428C-A242-423BE745E3A3}" destId="{30C2AB67-9321-4126-8387-6DB1F6412301}" srcOrd="1" destOrd="0" presId="urn:microsoft.com/office/officeart/2005/8/layout/hList7"/>
    <dgm:cxn modelId="{5377589F-F079-4AEE-BF60-90F450A1BAA3}" srcId="{7BD5BAE9-9638-4704-9543-D2B4B213650B}" destId="{AB813FFC-2E6B-49F3-B18A-08B02138BADB}" srcOrd="2" destOrd="0" parTransId="{DC6E3312-D485-48CD-8AFE-C5E28405A348}" sibTransId="{F16F68C6-CE33-4B44-AEF2-084D3541C3FC}"/>
    <dgm:cxn modelId="{C803E1A0-FD10-4B15-8F8F-145E014EC83F}" type="presOf" srcId="{F92B035F-1AB7-4FF1-90CB-C04814447297}" destId="{53786121-C39C-41ED-914E-AC07544AE7B5}" srcOrd="0" destOrd="3" presId="urn:microsoft.com/office/officeart/2005/8/layout/hList7"/>
    <dgm:cxn modelId="{663565A9-9324-48B5-AA29-E7765D9AE58F}" type="presOf" srcId="{6AE35562-A32B-4BF9-AFA6-6D667FFC2FAF}" destId="{A4E6E6C2-1B12-45DA-A3B0-7186FA97483A}" srcOrd="1" destOrd="1" presId="urn:microsoft.com/office/officeart/2005/8/layout/hList7"/>
    <dgm:cxn modelId="{1694ADAE-4475-42FB-8533-EB248B423C1C}" type="presOf" srcId="{9DB33F3E-D2DF-4249-916C-EDD1104DA244}" destId="{3F04B5EE-68F9-43F5-A895-AB9E60E19D1D}" srcOrd="0" destOrd="3" presId="urn:microsoft.com/office/officeart/2005/8/layout/hList7"/>
    <dgm:cxn modelId="{6E2405B5-A67C-41CF-9990-35264DCF01C6}" type="presOf" srcId="{6AE35562-A32B-4BF9-AFA6-6D667FFC2FAF}" destId="{3F04B5EE-68F9-43F5-A895-AB9E60E19D1D}" srcOrd="0" destOrd="1" presId="urn:microsoft.com/office/officeart/2005/8/layout/hList7"/>
    <dgm:cxn modelId="{AC13B6B6-F1E1-413B-A935-B68695E07736}" srcId="{AB813FFC-2E6B-49F3-B18A-08B02138BADB}" destId="{6E4253D4-6AE0-4A71-AFCF-E9D606BF1105}" srcOrd="3" destOrd="0" parTransId="{91CB3992-EB09-49BC-9D43-F41E1957AC7D}" sibTransId="{18E9F2C5-6E82-400F-8572-5FE05744BB33}"/>
    <dgm:cxn modelId="{4CB4FEC3-03D6-4775-BBA5-37199E3A11F4}" type="presOf" srcId="{507A420C-3E38-453F-8A12-C87C11EBB24F}" destId="{3F04B5EE-68F9-43F5-A895-AB9E60E19D1D}" srcOrd="0" destOrd="4" presId="urn:microsoft.com/office/officeart/2005/8/layout/hList7"/>
    <dgm:cxn modelId="{847BA8C6-A788-4A36-93B3-25985046CE31}" type="presOf" srcId="{6E4253D4-6AE0-4A71-AFCF-E9D606BF1105}" destId="{589FE63B-E0F6-4AE1-8FDA-15BD6AE662E9}" srcOrd="1" destOrd="4" presId="urn:microsoft.com/office/officeart/2005/8/layout/hList7"/>
    <dgm:cxn modelId="{2BCA82CE-B4AF-40F3-9AF7-C111604B563D}" srcId="{223A2076-7447-4583-A569-0050C2C7A571}" destId="{E23A6B46-5E40-4193-80A8-ECB00FFF316F}" srcOrd="4" destOrd="0" parTransId="{154E82F5-9509-4408-B5C0-EEA061AAD7B3}" sibTransId="{C387E0E7-F95B-450E-8150-A40D54E8211E}"/>
    <dgm:cxn modelId="{74FF63D2-4C09-4108-A268-73BA8FBBAA92}" type="presOf" srcId="{FA4498CD-5982-448D-8474-7922FA840E6C}" destId="{8D2FEBBA-25A3-483F-8C4D-2E5FE87F369E}" srcOrd="0" destOrd="2" presId="urn:microsoft.com/office/officeart/2005/8/layout/hList7"/>
    <dgm:cxn modelId="{EF60CAD7-8C69-4E15-B51D-739F1F5F5A12}" type="presOf" srcId="{6E4253D4-6AE0-4A71-AFCF-E9D606BF1105}" destId="{53786121-C39C-41ED-914E-AC07544AE7B5}" srcOrd="0" destOrd="4" presId="urn:microsoft.com/office/officeart/2005/8/layout/hList7"/>
    <dgm:cxn modelId="{F7CFFEDA-E789-4137-B3DF-C7BBDA8CE934}" type="presOf" srcId="{7BD5BAE9-9638-4704-9543-D2B4B213650B}" destId="{138E8937-644B-4729-90EB-04FB5826F9C0}" srcOrd="0" destOrd="0" presId="urn:microsoft.com/office/officeart/2005/8/layout/hList7"/>
    <dgm:cxn modelId="{B3F557DE-1671-4B04-8CF7-8C10C5CCC11A}" type="presOf" srcId="{843A29A2-D1C1-4C85-8733-37D68E31D06A}" destId="{589FE63B-E0F6-4AE1-8FDA-15BD6AE662E9}" srcOrd="1" destOrd="2" presId="urn:microsoft.com/office/officeart/2005/8/layout/hList7"/>
    <dgm:cxn modelId="{AD03CAEE-E5BE-48E4-8A6F-F0F5797AFA16}" srcId="{AB813FFC-2E6B-49F3-B18A-08B02138BADB}" destId="{843A29A2-D1C1-4C85-8733-37D68E31D06A}" srcOrd="1" destOrd="0" parTransId="{C6CDAA52-2FA1-44E7-949F-94A954267DB1}" sibTransId="{548CA51E-AF59-4E1D-A235-C50110EA5850}"/>
    <dgm:cxn modelId="{169388EF-7410-4D2F-AA36-3020A03DFDB0}" type="presOf" srcId="{7C246E5E-6376-4BAB-B820-7F2EFA307B4A}" destId="{3F04B5EE-68F9-43F5-A895-AB9E60E19D1D}" srcOrd="0" destOrd="2" presId="urn:microsoft.com/office/officeart/2005/8/layout/hList7"/>
    <dgm:cxn modelId="{6A10F5F1-B9D1-433C-BFBE-A44C36F13960}" type="presOf" srcId="{E23A6B46-5E40-4193-80A8-ECB00FFF316F}" destId="{A4E6E6C2-1B12-45DA-A3B0-7186FA97483A}" srcOrd="1" destOrd="5" presId="urn:microsoft.com/office/officeart/2005/8/layout/hList7"/>
    <dgm:cxn modelId="{ED6BAFF3-0C4E-4785-B72A-117B2B7FF8EA}" type="presOf" srcId="{40484289-EC61-4627-8950-C8ADEC517ACA}" destId="{30C2AB67-9321-4126-8387-6DB1F6412301}" srcOrd="1" destOrd="1" presId="urn:microsoft.com/office/officeart/2005/8/layout/hList7"/>
    <dgm:cxn modelId="{21FF23FF-035F-4355-8E5C-78B8288CA694}" type="presOf" srcId="{16631337-50C9-40AA-A7EE-5C958F57904D}" destId="{0E6461B9-0ED3-4D40-B5C4-C85CC9B92EDE}" srcOrd="0" destOrd="0" presId="urn:microsoft.com/office/officeart/2005/8/layout/hList7"/>
    <dgm:cxn modelId="{BD357EE5-31B2-484B-8C99-BDC8FF574F51}" type="presParOf" srcId="{138E8937-644B-4729-90EB-04FB5826F9C0}" destId="{BB2527B6-2AA8-4174-88F6-DA9910019475}" srcOrd="0" destOrd="0" presId="urn:microsoft.com/office/officeart/2005/8/layout/hList7"/>
    <dgm:cxn modelId="{3FE67591-E5AE-41BE-990C-638B1100F385}" type="presParOf" srcId="{138E8937-644B-4729-90EB-04FB5826F9C0}" destId="{C444FF21-7E54-423E-B8F3-43DAA6E5B6A1}" srcOrd="1" destOrd="0" presId="urn:microsoft.com/office/officeart/2005/8/layout/hList7"/>
    <dgm:cxn modelId="{5B168FA8-8BF1-42C7-BAD5-57EC428F7722}" type="presParOf" srcId="{C444FF21-7E54-423E-B8F3-43DAA6E5B6A1}" destId="{88A2B8A7-B1FE-4CE6-B127-50C81F2874BB}" srcOrd="0" destOrd="0" presId="urn:microsoft.com/office/officeart/2005/8/layout/hList7"/>
    <dgm:cxn modelId="{8CA4E905-DC62-4750-9705-22DDC571AB7C}" type="presParOf" srcId="{88A2B8A7-B1FE-4CE6-B127-50C81F2874BB}" destId="{3F04B5EE-68F9-43F5-A895-AB9E60E19D1D}" srcOrd="0" destOrd="0" presId="urn:microsoft.com/office/officeart/2005/8/layout/hList7"/>
    <dgm:cxn modelId="{83197DC8-BAB6-4033-A064-7C1ABFBF56A1}" type="presParOf" srcId="{88A2B8A7-B1FE-4CE6-B127-50C81F2874BB}" destId="{A4E6E6C2-1B12-45DA-A3B0-7186FA97483A}" srcOrd="1" destOrd="0" presId="urn:microsoft.com/office/officeart/2005/8/layout/hList7"/>
    <dgm:cxn modelId="{4D428504-EB96-4841-8598-89F3B655AA76}" type="presParOf" srcId="{88A2B8A7-B1FE-4CE6-B127-50C81F2874BB}" destId="{A8BE39AD-E1AC-41C7-B86D-69114B58FFDA}" srcOrd="2" destOrd="0" presId="urn:microsoft.com/office/officeart/2005/8/layout/hList7"/>
    <dgm:cxn modelId="{5860079A-EEF7-46F4-AB70-302D8A603E63}" type="presParOf" srcId="{88A2B8A7-B1FE-4CE6-B127-50C81F2874BB}" destId="{3D8C3CF2-5406-40B9-A8AF-D8A6BF5AA7B4}" srcOrd="3" destOrd="0" presId="urn:microsoft.com/office/officeart/2005/8/layout/hList7"/>
    <dgm:cxn modelId="{9776F45C-459E-471D-964E-F8AF201B8122}" type="presParOf" srcId="{C444FF21-7E54-423E-B8F3-43DAA6E5B6A1}" destId="{0E6461B9-0ED3-4D40-B5C4-C85CC9B92EDE}" srcOrd="1" destOrd="0" presId="urn:microsoft.com/office/officeart/2005/8/layout/hList7"/>
    <dgm:cxn modelId="{B1212FF0-F962-4E0E-B0A4-1D0E07ADB800}" type="presParOf" srcId="{C444FF21-7E54-423E-B8F3-43DAA6E5B6A1}" destId="{C3699D71-C449-4DCB-86D7-FEE196F7FBF6}" srcOrd="2" destOrd="0" presId="urn:microsoft.com/office/officeart/2005/8/layout/hList7"/>
    <dgm:cxn modelId="{4C70AA37-3F1D-488E-970A-42D415BD6792}" type="presParOf" srcId="{C3699D71-C449-4DCB-86D7-FEE196F7FBF6}" destId="{8D2FEBBA-25A3-483F-8C4D-2E5FE87F369E}" srcOrd="0" destOrd="0" presId="urn:microsoft.com/office/officeart/2005/8/layout/hList7"/>
    <dgm:cxn modelId="{C81B58F0-CD26-44F5-B2EB-7C2CF45607DA}" type="presParOf" srcId="{C3699D71-C449-4DCB-86D7-FEE196F7FBF6}" destId="{30C2AB67-9321-4126-8387-6DB1F6412301}" srcOrd="1" destOrd="0" presId="urn:microsoft.com/office/officeart/2005/8/layout/hList7"/>
    <dgm:cxn modelId="{ECD7D939-389C-45E9-9572-C4F0A8F5F578}" type="presParOf" srcId="{C3699D71-C449-4DCB-86D7-FEE196F7FBF6}" destId="{E13A7066-B796-4A36-ADA7-25ADE6AF83E1}" srcOrd="2" destOrd="0" presId="urn:microsoft.com/office/officeart/2005/8/layout/hList7"/>
    <dgm:cxn modelId="{36B7597D-25D2-4D6B-BEC0-A206D6CEE62C}" type="presParOf" srcId="{C3699D71-C449-4DCB-86D7-FEE196F7FBF6}" destId="{93CC9528-B1A2-418A-96B0-4EAA782CB9B0}" srcOrd="3" destOrd="0" presId="urn:microsoft.com/office/officeart/2005/8/layout/hList7"/>
    <dgm:cxn modelId="{C0225741-DF22-49E6-9A7A-E428F10500B7}" type="presParOf" srcId="{C444FF21-7E54-423E-B8F3-43DAA6E5B6A1}" destId="{2C03673D-BA89-4097-A78D-5E0BACF6EDF0}" srcOrd="3" destOrd="0" presId="urn:microsoft.com/office/officeart/2005/8/layout/hList7"/>
    <dgm:cxn modelId="{6C49F3A1-168C-4625-B009-65A250364782}" type="presParOf" srcId="{C444FF21-7E54-423E-B8F3-43DAA6E5B6A1}" destId="{4D1BC534-CF98-4210-99F4-DE110138EA91}" srcOrd="4" destOrd="0" presId="urn:microsoft.com/office/officeart/2005/8/layout/hList7"/>
    <dgm:cxn modelId="{EB04E45C-9D80-4D92-AE5D-BEAB5326A930}" type="presParOf" srcId="{4D1BC534-CF98-4210-99F4-DE110138EA91}" destId="{53786121-C39C-41ED-914E-AC07544AE7B5}" srcOrd="0" destOrd="0" presId="urn:microsoft.com/office/officeart/2005/8/layout/hList7"/>
    <dgm:cxn modelId="{D91D0D3D-7895-4617-B675-334C9C792825}" type="presParOf" srcId="{4D1BC534-CF98-4210-99F4-DE110138EA91}" destId="{589FE63B-E0F6-4AE1-8FDA-15BD6AE662E9}" srcOrd="1" destOrd="0" presId="urn:microsoft.com/office/officeart/2005/8/layout/hList7"/>
    <dgm:cxn modelId="{18D95855-F726-4CEF-9220-9DD7EA6D11EC}" type="presParOf" srcId="{4D1BC534-CF98-4210-99F4-DE110138EA91}" destId="{A59C7ACE-1777-4F55-988E-0CC7C2AC56EE}" srcOrd="2" destOrd="0" presId="urn:microsoft.com/office/officeart/2005/8/layout/hList7"/>
    <dgm:cxn modelId="{FB368792-6583-4D5F-9E6E-22439B9441A3}" type="presParOf" srcId="{4D1BC534-CF98-4210-99F4-DE110138EA91}" destId="{E1F1C9FD-9A46-4A5E-BE84-3A219072C4A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D5BAE9-9638-4704-9543-D2B4B213650B}" type="doc">
      <dgm:prSet loTypeId="urn:microsoft.com/office/officeart/2005/8/layout/hList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18350CB-5A02-428C-A242-423BE745E3A3}">
      <dgm:prSet phldrT="[Text]" custT="1"/>
      <dgm:spPr/>
      <dgm:t>
        <a:bodyPr/>
        <a:lstStyle/>
        <a:p>
          <a:pPr rtl="0"/>
          <a:r>
            <a:rPr lang="sv-SE" sz="1600">
              <a:latin typeface="+mn-lt"/>
            </a:rPr>
            <a:t>P-O Engman</a:t>
          </a:r>
        </a:p>
      </dgm:t>
    </dgm:pt>
    <dgm:pt modelId="{E55CBB76-8052-44AF-9A05-C47D6AEBDCA9}" type="parTrans" cxnId="{436BD25E-0073-41C0-AA14-2C580CA3438E}">
      <dgm:prSet/>
      <dgm:spPr/>
      <dgm:t>
        <a:bodyPr/>
        <a:lstStyle/>
        <a:p>
          <a:endParaRPr lang="sv-SE"/>
        </a:p>
      </dgm:t>
    </dgm:pt>
    <dgm:pt modelId="{024D1ED5-F282-40EF-B4EC-28A8E45E7D7A}" type="sibTrans" cxnId="{436BD25E-0073-41C0-AA14-2C580CA3438E}">
      <dgm:prSet/>
      <dgm:spPr/>
      <dgm:t>
        <a:bodyPr/>
        <a:lstStyle/>
        <a:p>
          <a:endParaRPr lang="sv-SE"/>
        </a:p>
      </dgm:t>
    </dgm:pt>
    <dgm:pt modelId="{1FFF719F-06FE-480B-9A59-46ADA5CB00BD}">
      <dgm:prSet phldrT="[Text]" custT="1"/>
      <dgm:spPr/>
      <dgm:t>
        <a:bodyPr/>
        <a:lstStyle/>
        <a:p>
          <a:r>
            <a:rPr lang="sv-SE" sz="1300">
              <a:latin typeface="+mn-lt"/>
            </a:rPr>
            <a:t>HMS-utskottet</a:t>
          </a:r>
        </a:p>
      </dgm:t>
    </dgm:pt>
    <dgm:pt modelId="{D47400D4-26E4-4499-B354-766D9B259AD2}" type="parTrans" cxnId="{6460EC3E-E301-48EA-BF0B-70F9C86EAC5D}">
      <dgm:prSet/>
      <dgm:spPr/>
      <dgm:t>
        <a:bodyPr/>
        <a:lstStyle/>
        <a:p>
          <a:endParaRPr lang="sv-SE"/>
        </a:p>
      </dgm:t>
    </dgm:pt>
    <dgm:pt modelId="{6CC790B6-CEB9-44F3-B96A-E8294E515434}" type="sibTrans" cxnId="{6460EC3E-E301-48EA-BF0B-70F9C86EAC5D}">
      <dgm:prSet/>
      <dgm:spPr/>
      <dgm:t>
        <a:bodyPr/>
        <a:lstStyle/>
        <a:p>
          <a:endParaRPr lang="sv-SE"/>
        </a:p>
      </dgm:t>
    </dgm:pt>
    <dgm:pt modelId="{223A2076-7447-4583-A569-0050C2C7A571}">
      <dgm:prSet phldrT="[Text]" custT="1"/>
      <dgm:spPr/>
      <dgm:t>
        <a:bodyPr/>
        <a:lstStyle/>
        <a:p>
          <a:pPr marL="0"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>
              <a:latin typeface="+mn-lt"/>
            </a:rPr>
            <a:t>Peter Silverhjärta</a:t>
          </a:r>
        </a:p>
      </dgm:t>
    </dgm:pt>
    <dgm:pt modelId="{16631337-50C9-40AA-A7EE-5C958F57904D}" type="sibTrans" cxnId="{1F9AD83E-5872-451A-8F35-F8377620BA49}">
      <dgm:prSet/>
      <dgm:spPr/>
      <dgm:t>
        <a:bodyPr/>
        <a:lstStyle/>
        <a:p>
          <a:endParaRPr lang="sv-SE"/>
        </a:p>
      </dgm:t>
    </dgm:pt>
    <dgm:pt modelId="{2EC8B103-62C0-411C-8DA8-44B6E828D6B2}" type="parTrans" cxnId="{1F9AD83E-5872-451A-8F35-F8377620BA49}">
      <dgm:prSet/>
      <dgm:spPr/>
      <dgm:t>
        <a:bodyPr/>
        <a:lstStyle/>
        <a:p>
          <a:endParaRPr lang="sv-SE"/>
        </a:p>
      </dgm:t>
    </dgm:pt>
    <dgm:pt modelId="{7C246E5E-6376-4BAB-B820-7F2EFA307B4A}">
      <dgm:prSet phldrT="[Text]" phldr="0" custT="1"/>
      <dgm:spPr/>
      <dgm:t>
        <a:bodyPr/>
        <a:lstStyle/>
        <a:p>
          <a:pPr marL="114300" lvl="1" indent="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v-SE" sz="1300">
              <a:latin typeface="+mn-lt"/>
            </a:rPr>
            <a:t>Sekreterare i Ekonomiutskottet</a:t>
          </a:r>
        </a:p>
      </dgm:t>
    </dgm:pt>
    <dgm:pt modelId="{62D34FB0-C876-4992-975E-6D2F3D0CFBF9}" type="sibTrans" cxnId="{80474015-7665-44FB-89E5-B44D0BE6B7D9}">
      <dgm:prSet/>
      <dgm:spPr/>
      <dgm:t>
        <a:bodyPr/>
        <a:lstStyle/>
        <a:p>
          <a:endParaRPr lang="sv-SE"/>
        </a:p>
      </dgm:t>
    </dgm:pt>
    <dgm:pt modelId="{C6AB8209-026A-4A71-A949-76AB9560E335}" type="parTrans" cxnId="{80474015-7665-44FB-89E5-B44D0BE6B7D9}">
      <dgm:prSet/>
      <dgm:spPr/>
      <dgm:t>
        <a:bodyPr/>
        <a:lstStyle/>
        <a:p>
          <a:endParaRPr lang="sv-SE"/>
        </a:p>
      </dgm:t>
    </dgm:pt>
    <dgm:pt modelId="{AB813FFC-2E6B-49F3-B18A-08B02138BADB}">
      <dgm:prSet phldrT="[Text]" custT="1"/>
      <dgm:spPr/>
      <dgm:t>
        <a:bodyPr/>
        <a:lstStyle/>
        <a:p>
          <a:r>
            <a:rPr lang="sv-SE" sz="1600"/>
            <a:t>Christer Gruber</a:t>
          </a:r>
        </a:p>
      </dgm:t>
    </dgm:pt>
    <dgm:pt modelId="{DC6E3312-D485-48CD-8AFE-C5E28405A348}" type="parTrans" cxnId="{5377589F-F079-4AEE-BF60-90F450A1BAA3}">
      <dgm:prSet/>
      <dgm:spPr/>
      <dgm:t>
        <a:bodyPr/>
        <a:lstStyle/>
        <a:p>
          <a:endParaRPr lang="sv-SE"/>
        </a:p>
      </dgm:t>
    </dgm:pt>
    <dgm:pt modelId="{F16F68C6-CE33-4B44-AEF2-084D3541C3FC}" type="sibTrans" cxnId="{5377589F-F079-4AEE-BF60-90F450A1BAA3}">
      <dgm:prSet/>
      <dgm:spPr/>
      <dgm:t>
        <a:bodyPr/>
        <a:lstStyle/>
        <a:p>
          <a:endParaRPr lang="sv-SE"/>
        </a:p>
      </dgm:t>
    </dgm:pt>
    <dgm:pt modelId="{5B212F23-5498-4260-82EB-7F55CB5172FD}">
      <dgm:prSet phldrT="[Text]" custT="1"/>
      <dgm:spPr/>
      <dgm:t>
        <a:bodyPr/>
        <a:lstStyle/>
        <a:p>
          <a:r>
            <a:rPr lang="sv-SE" sz="1300">
              <a:latin typeface="+mn-lt"/>
            </a:rPr>
            <a:t>Teknikutskottet</a:t>
          </a:r>
        </a:p>
      </dgm:t>
    </dgm:pt>
    <dgm:pt modelId="{3D7482E3-51DA-4B17-903A-3D76553770F5}" type="parTrans" cxnId="{0AB7782E-9EC8-4A1A-A08E-4D05646C7258}">
      <dgm:prSet/>
      <dgm:spPr/>
      <dgm:t>
        <a:bodyPr/>
        <a:lstStyle/>
        <a:p>
          <a:endParaRPr lang="sv-SE"/>
        </a:p>
      </dgm:t>
    </dgm:pt>
    <dgm:pt modelId="{DE2B3A75-19FF-4914-9E42-E883890FC97E}" type="sibTrans" cxnId="{0AB7782E-9EC8-4A1A-A08E-4D05646C7258}">
      <dgm:prSet/>
      <dgm:spPr/>
      <dgm:t>
        <a:bodyPr/>
        <a:lstStyle/>
        <a:p>
          <a:endParaRPr lang="sv-SE"/>
        </a:p>
      </dgm:t>
    </dgm:pt>
    <dgm:pt modelId="{309A3EE7-6040-4E50-8D8B-B45CF4C345E6}">
      <dgm:prSet phldrT="[Text]" custT="1"/>
      <dgm:spPr/>
      <dgm:t>
        <a:bodyPr/>
        <a:lstStyle/>
        <a:p>
          <a:r>
            <a:rPr lang="sv-SE" sz="1600"/>
            <a:t>Jenny Åkerberg Tattaranno</a:t>
          </a:r>
        </a:p>
      </dgm:t>
    </dgm:pt>
    <dgm:pt modelId="{F73AF23C-24F6-423C-9A6E-C44861CC5E80}" type="parTrans" cxnId="{3D93EC45-098A-47DF-9ED4-40DEFEB32C5B}">
      <dgm:prSet/>
      <dgm:spPr/>
      <dgm:t>
        <a:bodyPr/>
        <a:lstStyle/>
        <a:p>
          <a:endParaRPr lang="sv-SE"/>
        </a:p>
      </dgm:t>
    </dgm:pt>
    <dgm:pt modelId="{2E6E5D6C-2B87-4F00-8C0C-78F3D7A8255C}" type="sibTrans" cxnId="{3D93EC45-098A-47DF-9ED4-40DEFEB32C5B}">
      <dgm:prSet/>
      <dgm:spPr/>
      <dgm:t>
        <a:bodyPr/>
        <a:lstStyle/>
        <a:p>
          <a:endParaRPr lang="sv-SE"/>
        </a:p>
      </dgm:t>
    </dgm:pt>
    <dgm:pt modelId="{BC9C085E-1CE8-47D3-9D99-3315D9FA527F}">
      <dgm:prSet phldrT="[Text]" custT="1"/>
      <dgm:spPr/>
      <dgm:t>
        <a:bodyPr/>
        <a:lstStyle/>
        <a:p>
          <a:r>
            <a:rPr lang="sv-SE" sz="1300"/>
            <a:t>Nytt från EBR</a:t>
          </a:r>
        </a:p>
      </dgm:t>
    </dgm:pt>
    <dgm:pt modelId="{8103105E-96BE-4196-9518-27C44AF67C3C}" type="parTrans" cxnId="{71476FAD-2E93-428C-A1DB-C62B6BBE2B69}">
      <dgm:prSet/>
      <dgm:spPr/>
      <dgm:t>
        <a:bodyPr/>
        <a:lstStyle/>
        <a:p>
          <a:endParaRPr lang="sv-SE"/>
        </a:p>
      </dgm:t>
    </dgm:pt>
    <dgm:pt modelId="{DBC3DEA5-B7DF-47C2-B718-D06010FAD401}" type="sibTrans" cxnId="{71476FAD-2E93-428C-A1DB-C62B6BBE2B69}">
      <dgm:prSet/>
      <dgm:spPr/>
      <dgm:t>
        <a:bodyPr/>
        <a:lstStyle/>
        <a:p>
          <a:endParaRPr lang="sv-SE"/>
        </a:p>
      </dgm:t>
    </dgm:pt>
    <dgm:pt modelId="{A87D9ABC-1213-4BD8-8C46-18E32BFAF597}">
      <dgm:prSet phldr="0" custT="1"/>
      <dgm:spPr/>
      <dgm:t>
        <a:bodyPr/>
        <a:lstStyle/>
        <a:p>
          <a:r>
            <a:rPr lang="sv-SE" sz="1300">
              <a:latin typeface="+mn-lt"/>
            </a:rPr>
            <a:t>Kompetensutskottet</a:t>
          </a:r>
        </a:p>
      </dgm:t>
    </dgm:pt>
    <dgm:pt modelId="{A94B452F-6B30-4026-985F-76B0011D4BB9}" type="parTrans" cxnId="{61BAFE09-0802-4A1B-A85B-0B9388087B95}">
      <dgm:prSet/>
      <dgm:spPr/>
      <dgm:t>
        <a:bodyPr/>
        <a:lstStyle/>
        <a:p>
          <a:endParaRPr lang="sv-SE"/>
        </a:p>
      </dgm:t>
    </dgm:pt>
    <dgm:pt modelId="{C2822F93-6709-4B2C-90A3-1EE3654CE427}" type="sibTrans" cxnId="{61BAFE09-0802-4A1B-A85B-0B9388087B95}">
      <dgm:prSet/>
      <dgm:spPr/>
      <dgm:t>
        <a:bodyPr/>
        <a:lstStyle/>
        <a:p>
          <a:endParaRPr lang="sv-SE"/>
        </a:p>
      </dgm:t>
    </dgm:pt>
    <dgm:pt modelId="{01234A25-5706-4EE9-8FFB-92F5032808E7}">
      <dgm:prSet phldr="0" custT="1"/>
      <dgm:spPr/>
      <dgm:t>
        <a:bodyPr/>
        <a:lstStyle/>
        <a:p>
          <a:pPr rtl="0"/>
          <a:r>
            <a:rPr lang="sv-SE" sz="1300">
              <a:latin typeface="+mn-lt"/>
            </a:rPr>
            <a:t> </a:t>
          </a:r>
          <a:r>
            <a:rPr lang="sv-SE" sz="1300" err="1">
              <a:latin typeface="+mn-lt"/>
            </a:rPr>
            <a:t>Energiforsks</a:t>
          </a:r>
          <a:r>
            <a:rPr lang="sv-SE" sz="1300">
              <a:latin typeface="+mn-lt"/>
            </a:rPr>
            <a:t> underhållsprogram</a:t>
          </a:r>
        </a:p>
      </dgm:t>
    </dgm:pt>
    <dgm:pt modelId="{68C25899-28C8-40A8-A5D0-8724F85280AF}" type="parTrans" cxnId="{854A7C43-F3E8-45D1-9758-E17C6A760D64}">
      <dgm:prSet/>
      <dgm:spPr/>
      <dgm:t>
        <a:bodyPr/>
        <a:lstStyle/>
        <a:p>
          <a:endParaRPr lang="sv-SE"/>
        </a:p>
      </dgm:t>
    </dgm:pt>
    <dgm:pt modelId="{3B6A5BC7-C12A-4F4B-BEE0-811E0738950D}" type="sibTrans" cxnId="{854A7C43-F3E8-45D1-9758-E17C6A760D64}">
      <dgm:prSet/>
      <dgm:spPr/>
      <dgm:t>
        <a:bodyPr/>
        <a:lstStyle/>
        <a:p>
          <a:endParaRPr lang="sv-SE"/>
        </a:p>
      </dgm:t>
    </dgm:pt>
    <dgm:pt modelId="{9EA0BD94-9DDA-4654-82B0-A4E87386239F}">
      <dgm:prSet phldr="0" custT="1"/>
      <dgm:spPr/>
      <dgm:t>
        <a:bodyPr/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v-SE" sz="1300">
              <a:latin typeface="+mn-lt"/>
            </a:rPr>
            <a:t>Referensgruppen för ALLMA EL</a:t>
          </a:r>
          <a:endParaRPr lang="sv-SE" sz="1300" dirty="0">
            <a:latin typeface="+mn-lt"/>
          </a:endParaRPr>
        </a:p>
      </dgm:t>
    </dgm:pt>
    <dgm:pt modelId="{D532EDFB-1618-42A0-8B02-E23F91C2F778}" type="parTrans" cxnId="{A553B367-0551-4DCE-BA8A-68AC84ED94C3}">
      <dgm:prSet/>
      <dgm:spPr/>
      <dgm:t>
        <a:bodyPr/>
        <a:lstStyle/>
        <a:p>
          <a:endParaRPr lang="sv-SE"/>
        </a:p>
      </dgm:t>
    </dgm:pt>
    <dgm:pt modelId="{5329B20B-FBFB-458B-B543-39ECA326A556}" type="sibTrans" cxnId="{A553B367-0551-4DCE-BA8A-68AC84ED94C3}">
      <dgm:prSet/>
      <dgm:spPr/>
      <dgm:t>
        <a:bodyPr/>
        <a:lstStyle/>
        <a:p>
          <a:endParaRPr lang="sv-SE"/>
        </a:p>
      </dgm:t>
    </dgm:pt>
    <dgm:pt modelId="{1A293D62-9549-4A14-9B29-1E127AED8C2A}">
      <dgm:prSet phldr="0" custT="1"/>
      <dgm:spPr/>
      <dgm:t>
        <a:bodyPr/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v-SE" sz="1300">
              <a:latin typeface="+mn-lt"/>
            </a:rPr>
            <a:t>Sekreterare i EBR-kommittén</a:t>
          </a:r>
        </a:p>
      </dgm:t>
    </dgm:pt>
    <dgm:pt modelId="{3E097222-F1CF-46C2-ACBE-D215F6865283}" type="parTrans" cxnId="{94E9E001-F161-415C-8012-F8AB6A6959C3}">
      <dgm:prSet/>
      <dgm:spPr/>
      <dgm:t>
        <a:bodyPr/>
        <a:lstStyle/>
        <a:p>
          <a:endParaRPr lang="sv-SE"/>
        </a:p>
      </dgm:t>
    </dgm:pt>
    <dgm:pt modelId="{B0B74E2C-2B13-4949-B0BA-B6F7BC7970C8}" type="sibTrans" cxnId="{94E9E001-F161-415C-8012-F8AB6A6959C3}">
      <dgm:prSet/>
      <dgm:spPr/>
      <dgm:t>
        <a:bodyPr/>
        <a:lstStyle/>
        <a:p>
          <a:endParaRPr lang="sv-SE"/>
        </a:p>
      </dgm:t>
    </dgm:pt>
    <dgm:pt modelId="{82ABD1F7-1C12-45C1-B110-04F684E7416F}">
      <dgm:prSet phldr="0" custT="1"/>
      <dgm:spPr/>
      <dgm:t>
        <a:bodyPr/>
        <a:lstStyle/>
        <a:p>
          <a:pPr marL="114300" lvl="1" indent="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sv-SE" sz="1300">
              <a:latin typeface="+mn-lt"/>
            </a:rPr>
            <a:t>Teknikfrågor som rör EBR. Teknik, hälsa, Miljö, Säkerhet, Kompetens och Ekonomi</a:t>
          </a:r>
          <a:endParaRPr lang="en-US" sz="1300">
            <a:latin typeface="+mn-lt"/>
          </a:endParaRPr>
        </a:p>
      </dgm:t>
    </dgm:pt>
    <dgm:pt modelId="{2C533B9E-8F9C-4784-921E-33D52A804F6C}" type="parTrans" cxnId="{AB81AE10-724E-4078-8F9A-EB58C0397E50}">
      <dgm:prSet/>
      <dgm:spPr/>
      <dgm:t>
        <a:bodyPr/>
        <a:lstStyle/>
        <a:p>
          <a:endParaRPr lang="sv-SE"/>
        </a:p>
      </dgm:t>
    </dgm:pt>
    <dgm:pt modelId="{AA060113-174C-4BCF-886E-32AE520213D1}" type="sibTrans" cxnId="{AB81AE10-724E-4078-8F9A-EB58C0397E50}">
      <dgm:prSet/>
      <dgm:spPr/>
      <dgm:t>
        <a:bodyPr/>
        <a:lstStyle/>
        <a:p>
          <a:endParaRPr lang="sv-SE"/>
        </a:p>
      </dgm:t>
    </dgm:pt>
    <dgm:pt modelId="{BFB645B7-7D82-4AAD-B8B5-DCE90733AA89}">
      <dgm:prSet phldr="0"/>
      <dgm:spPr/>
      <dgm:t>
        <a:bodyPr/>
        <a:lstStyle/>
        <a:p>
          <a:pPr marL="57150" lvl="1" indent="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sv-SE" sz="900">
            <a:latin typeface="Calibri Light"/>
          </a:endParaRPr>
        </a:p>
      </dgm:t>
    </dgm:pt>
    <dgm:pt modelId="{11A6BFA0-40C6-40C7-85EE-5C01C0A1251D}" type="parTrans" cxnId="{7E7B3373-A557-48A4-8D43-3B85EBC05341}">
      <dgm:prSet/>
      <dgm:spPr/>
      <dgm:t>
        <a:bodyPr/>
        <a:lstStyle/>
        <a:p>
          <a:endParaRPr lang="sv-SE"/>
        </a:p>
      </dgm:t>
    </dgm:pt>
    <dgm:pt modelId="{E7160CB6-9F7C-4993-8BA2-195D676ADA14}" type="sibTrans" cxnId="{7E7B3373-A557-48A4-8D43-3B85EBC05341}">
      <dgm:prSet/>
      <dgm:spPr/>
      <dgm:t>
        <a:bodyPr/>
        <a:lstStyle/>
        <a:p>
          <a:endParaRPr lang="sv-SE"/>
        </a:p>
      </dgm:t>
    </dgm:pt>
    <dgm:pt modelId="{7E6BEED8-37D3-4AC1-A381-F9EEA0E17F8D}">
      <dgm:prSet phldr="0" custT="1"/>
      <dgm:spPr/>
      <dgm:t>
        <a:bodyPr/>
        <a:lstStyle/>
        <a:p>
          <a:pPr rtl="0"/>
          <a:r>
            <a:rPr lang="sv-SE" sz="1300">
              <a:latin typeface="+mn-lt"/>
            </a:rPr>
            <a:t>Teknikfrågor som rör EBR. Teknik, hälsa, Miljö, Säkerhet, Kompetens och Ekonomi</a:t>
          </a:r>
          <a:endParaRPr lang="en-US" sz="1300">
            <a:latin typeface="+mn-lt"/>
          </a:endParaRPr>
        </a:p>
      </dgm:t>
    </dgm:pt>
    <dgm:pt modelId="{0F481FAA-1388-43E5-959F-BC297E1043F6}" type="parTrans" cxnId="{DA0E5773-D60A-4848-BB9B-BDA3CF9E27DA}">
      <dgm:prSet/>
      <dgm:spPr/>
      <dgm:t>
        <a:bodyPr/>
        <a:lstStyle/>
        <a:p>
          <a:endParaRPr lang="sv-SE"/>
        </a:p>
      </dgm:t>
    </dgm:pt>
    <dgm:pt modelId="{CFA8BA7C-6DA4-44A8-8F9C-CDC5C00F084C}" type="sibTrans" cxnId="{DA0E5773-D60A-4848-BB9B-BDA3CF9E27DA}">
      <dgm:prSet/>
      <dgm:spPr/>
      <dgm:t>
        <a:bodyPr/>
        <a:lstStyle/>
        <a:p>
          <a:endParaRPr lang="sv-SE"/>
        </a:p>
      </dgm:t>
    </dgm:pt>
    <dgm:pt modelId="{6101AED2-B1EE-471A-9401-1FB9137BEDC8}">
      <dgm:prSet phldr="0" custT="1"/>
      <dgm:spPr/>
      <dgm:t>
        <a:bodyPr/>
        <a:lstStyle/>
        <a:p>
          <a:pPr rtl="0"/>
          <a:r>
            <a:rPr lang="sv-SE" sz="1300">
              <a:latin typeface="+mn-lt"/>
            </a:rPr>
            <a:t>Teknikfrågor som rör EBR. Teknik, hälsa, Miljö, Säkerhet, Kompetens och Ekonomi</a:t>
          </a:r>
        </a:p>
      </dgm:t>
    </dgm:pt>
    <dgm:pt modelId="{2C9B81D7-AA89-4ECC-9053-D8FC51FE69FA}" type="parTrans" cxnId="{FF9FA638-719B-470E-B4D5-653C782DEBC6}">
      <dgm:prSet/>
      <dgm:spPr/>
      <dgm:t>
        <a:bodyPr/>
        <a:lstStyle/>
        <a:p>
          <a:endParaRPr lang="sv-SE"/>
        </a:p>
      </dgm:t>
    </dgm:pt>
    <dgm:pt modelId="{B8EFA82C-A650-4939-9055-292483ECEA3C}" type="sibTrans" cxnId="{FF9FA638-719B-470E-B4D5-653C782DEBC6}">
      <dgm:prSet/>
      <dgm:spPr/>
      <dgm:t>
        <a:bodyPr/>
        <a:lstStyle/>
        <a:p>
          <a:endParaRPr lang="sv-SE"/>
        </a:p>
      </dgm:t>
    </dgm:pt>
    <dgm:pt modelId="{AE0ADFC0-9A81-4E17-A05E-8D01DF1D01CE}">
      <dgm:prSet phldr="0" custT="1"/>
      <dgm:spPr/>
      <dgm:t>
        <a:bodyPr/>
        <a:lstStyle/>
        <a:p>
          <a:pPr rtl="0"/>
          <a:r>
            <a:rPr lang="sv-SE" sz="1300">
              <a:latin typeface="+mn-lt"/>
            </a:rPr>
            <a:t>SEK TK 84</a:t>
          </a:r>
        </a:p>
      </dgm:t>
    </dgm:pt>
    <dgm:pt modelId="{2DC40DDE-170B-45EE-A0AC-BEA1CA0FB069}" type="parTrans" cxnId="{ABF3BD49-520E-4ACA-856D-DED66A5778AC}">
      <dgm:prSet/>
      <dgm:spPr/>
      <dgm:t>
        <a:bodyPr/>
        <a:lstStyle/>
        <a:p>
          <a:endParaRPr lang="sv-SE"/>
        </a:p>
      </dgm:t>
    </dgm:pt>
    <dgm:pt modelId="{CE2095AF-2912-49AA-BB11-8EA9A0DC1D2A}" type="sibTrans" cxnId="{ABF3BD49-520E-4ACA-856D-DED66A5778AC}">
      <dgm:prSet/>
      <dgm:spPr/>
      <dgm:t>
        <a:bodyPr/>
        <a:lstStyle/>
        <a:p>
          <a:endParaRPr lang="sv-SE"/>
        </a:p>
      </dgm:t>
    </dgm:pt>
    <dgm:pt modelId="{5E854496-6E06-46CF-9768-18F6B83E9541}">
      <dgm:prSet phldr="0" custT="1"/>
      <dgm:spPr/>
      <dgm:t>
        <a:bodyPr/>
        <a:lstStyle/>
        <a:p>
          <a:pPr marL="114300" lvl="1" indent="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US" sz="1300" err="1">
              <a:latin typeface="+mn-lt"/>
            </a:rPr>
            <a:t>Styrgruppen</a:t>
          </a:r>
          <a:r>
            <a:rPr lang="en-US" sz="1300">
              <a:latin typeface="+mn-lt"/>
            </a:rPr>
            <a:t> för </a:t>
          </a:r>
          <a:r>
            <a:rPr lang="en-US" sz="1300" err="1">
              <a:latin typeface="+mn-lt"/>
            </a:rPr>
            <a:t>Ledningskollen</a:t>
          </a:r>
          <a:endParaRPr lang="en-US" sz="1300">
            <a:latin typeface="+mn-lt"/>
          </a:endParaRPr>
        </a:p>
      </dgm:t>
    </dgm:pt>
    <dgm:pt modelId="{3B32582C-8DF7-4895-9E29-0641FF744141}" type="parTrans" cxnId="{9BF9E9E0-BF73-4477-A576-B0C2D9815101}">
      <dgm:prSet/>
      <dgm:spPr/>
      <dgm:t>
        <a:bodyPr/>
        <a:lstStyle/>
        <a:p>
          <a:endParaRPr lang="sv-SE"/>
        </a:p>
      </dgm:t>
    </dgm:pt>
    <dgm:pt modelId="{DCBCE1F6-94FA-4290-85BD-60554A7855E2}" type="sibTrans" cxnId="{9BF9E9E0-BF73-4477-A576-B0C2D9815101}">
      <dgm:prSet/>
      <dgm:spPr/>
      <dgm:t>
        <a:bodyPr/>
        <a:lstStyle/>
        <a:p>
          <a:endParaRPr lang="sv-SE"/>
        </a:p>
      </dgm:t>
    </dgm:pt>
    <dgm:pt modelId="{D83C15DD-272B-4E94-BD7F-46F3D4E777CB}">
      <dgm:prSet phldrT="[Text]" custT="1"/>
      <dgm:spPr/>
      <dgm:t>
        <a:bodyPr/>
        <a:lstStyle/>
        <a:p>
          <a:r>
            <a:rPr lang="sv-SE" sz="1300" dirty="0"/>
            <a:t>Projektledning</a:t>
          </a:r>
        </a:p>
      </dgm:t>
    </dgm:pt>
    <dgm:pt modelId="{5ED73A22-D98E-4000-AA21-230C3A02E4AC}" type="parTrans" cxnId="{646B852D-6A8D-4CE4-BFEC-212FC85FAA90}">
      <dgm:prSet/>
      <dgm:spPr/>
    </dgm:pt>
    <dgm:pt modelId="{A87BE84E-C628-4FD6-A45E-D9DFAC9B2C74}" type="sibTrans" cxnId="{646B852D-6A8D-4CE4-BFEC-212FC85FAA90}">
      <dgm:prSet/>
      <dgm:spPr/>
    </dgm:pt>
    <dgm:pt modelId="{138E8937-644B-4729-90EB-04FB5826F9C0}" type="pres">
      <dgm:prSet presAssocID="{7BD5BAE9-9638-4704-9543-D2B4B213650B}" presName="Name0" presStyleCnt="0">
        <dgm:presLayoutVars>
          <dgm:dir/>
          <dgm:resizeHandles val="exact"/>
        </dgm:presLayoutVars>
      </dgm:prSet>
      <dgm:spPr/>
    </dgm:pt>
    <dgm:pt modelId="{BB2527B6-2AA8-4174-88F6-DA9910019475}" type="pres">
      <dgm:prSet presAssocID="{7BD5BAE9-9638-4704-9543-D2B4B213650B}" presName="fgShape" presStyleLbl="fgShp" presStyleIdx="0" presStyleCnt="1" custScaleX="77100" custScaleY="99520"/>
      <dgm:spPr/>
    </dgm:pt>
    <dgm:pt modelId="{C444FF21-7E54-423E-B8F3-43DAA6E5B6A1}" type="pres">
      <dgm:prSet presAssocID="{7BD5BAE9-9638-4704-9543-D2B4B213650B}" presName="linComp" presStyleCnt="0"/>
      <dgm:spPr/>
    </dgm:pt>
    <dgm:pt modelId="{88A2B8A7-B1FE-4CE6-B127-50C81F2874BB}" type="pres">
      <dgm:prSet presAssocID="{223A2076-7447-4583-A569-0050C2C7A571}" presName="compNode" presStyleCnt="0"/>
      <dgm:spPr/>
    </dgm:pt>
    <dgm:pt modelId="{3F04B5EE-68F9-43F5-A895-AB9E60E19D1D}" type="pres">
      <dgm:prSet presAssocID="{223A2076-7447-4583-A569-0050C2C7A571}" presName="bkgdShape" presStyleLbl="node1" presStyleIdx="0" presStyleCnt="4" custScaleX="80948" custLinFactNeighborX="-12906" custLinFactNeighborY="226"/>
      <dgm:spPr/>
    </dgm:pt>
    <dgm:pt modelId="{A4E6E6C2-1B12-45DA-A3B0-7186FA97483A}" type="pres">
      <dgm:prSet presAssocID="{223A2076-7447-4583-A569-0050C2C7A571}" presName="nodeTx" presStyleLbl="node1" presStyleIdx="0" presStyleCnt="4">
        <dgm:presLayoutVars>
          <dgm:bulletEnabled val="1"/>
        </dgm:presLayoutVars>
      </dgm:prSet>
      <dgm:spPr/>
    </dgm:pt>
    <dgm:pt modelId="{A8BE39AD-E1AC-41C7-B86D-69114B58FFDA}" type="pres">
      <dgm:prSet presAssocID="{223A2076-7447-4583-A569-0050C2C7A571}" presName="invisiNode" presStyleLbl="node1" presStyleIdx="0" presStyleCnt="4"/>
      <dgm:spPr/>
    </dgm:pt>
    <dgm:pt modelId="{3D8C3CF2-5406-40B9-A8AF-D8A6BF5AA7B4}" type="pres">
      <dgm:prSet presAssocID="{223A2076-7447-4583-A569-0050C2C7A571}" presName="imagNode" presStyleLbl="fgImgPlace1" presStyleIdx="0" presStyleCnt="4" custLinFactNeighborX="-1151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E6461B9-0ED3-4D40-B5C4-C85CC9B92EDE}" type="pres">
      <dgm:prSet presAssocID="{16631337-50C9-40AA-A7EE-5C958F57904D}" presName="sibTrans" presStyleLbl="sibTrans2D1" presStyleIdx="0" presStyleCnt="0"/>
      <dgm:spPr/>
    </dgm:pt>
    <dgm:pt modelId="{C3699D71-C449-4DCB-86D7-FEE196F7FBF6}" type="pres">
      <dgm:prSet presAssocID="{F18350CB-5A02-428C-A242-423BE745E3A3}" presName="compNode" presStyleCnt="0"/>
      <dgm:spPr/>
    </dgm:pt>
    <dgm:pt modelId="{8D2FEBBA-25A3-483F-8C4D-2E5FE87F369E}" type="pres">
      <dgm:prSet presAssocID="{F18350CB-5A02-428C-A242-423BE745E3A3}" presName="bkgdShape" presStyleLbl="node1" presStyleIdx="1" presStyleCnt="4" custScaleX="80182" custLinFactNeighborX="-2844" custLinFactNeighborY="338"/>
      <dgm:spPr/>
    </dgm:pt>
    <dgm:pt modelId="{30C2AB67-9321-4126-8387-6DB1F6412301}" type="pres">
      <dgm:prSet presAssocID="{F18350CB-5A02-428C-A242-423BE745E3A3}" presName="nodeTx" presStyleLbl="node1" presStyleIdx="1" presStyleCnt="4">
        <dgm:presLayoutVars>
          <dgm:bulletEnabled val="1"/>
        </dgm:presLayoutVars>
      </dgm:prSet>
      <dgm:spPr/>
    </dgm:pt>
    <dgm:pt modelId="{E13A7066-B796-4A36-ADA7-25ADE6AF83E1}" type="pres">
      <dgm:prSet presAssocID="{F18350CB-5A02-428C-A242-423BE745E3A3}" presName="invisiNode" presStyleLbl="node1" presStyleIdx="1" presStyleCnt="4"/>
      <dgm:spPr/>
    </dgm:pt>
    <dgm:pt modelId="{93CC9528-B1A2-418A-96B0-4EAA782CB9B0}" type="pres">
      <dgm:prSet presAssocID="{F18350CB-5A02-428C-A242-423BE745E3A3}" presName="imagNode" presStyleLbl="fgImgPlace1" presStyleIdx="1" presStyleCnt="4" custLinFactNeighborX="-4657" custLinFactNeighborY="101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C03673D-BA89-4097-A78D-5E0BACF6EDF0}" type="pres">
      <dgm:prSet presAssocID="{024D1ED5-F282-40EF-B4EC-28A8E45E7D7A}" presName="sibTrans" presStyleLbl="sibTrans2D1" presStyleIdx="0" presStyleCnt="0"/>
      <dgm:spPr/>
    </dgm:pt>
    <dgm:pt modelId="{4D1BC534-CF98-4210-99F4-DE110138EA91}" type="pres">
      <dgm:prSet presAssocID="{AB813FFC-2E6B-49F3-B18A-08B02138BADB}" presName="compNode" presStyleCnt="0"/>
      <dgm:spPr/>
    </dgm:pt>
    <dgm:pt modelId="{53786121-C39C-41ED-914E-AC07544AE7B5}" type="pres">
      <dgm:prSet presAssocID="{AB813FFC-2E6B-49F3-B18A-08B02138BADB}" presName="bkgdShape" presStyleLbl="node1" presStyleIdx="2" presStyleCnt="4" custScaleX="72303"/>
      <dgm:spPr/>
    </dgm:pt>
    <dgm:pt modelId="{589FE63B-E0F6-4AE1-8FDA-15BD6AE662E9}" type="pres">
      <dgm:prSet presAssocID="{AB813FFC-2E6B-49F3-B18A-08B02138BADB}" presName="nodeTx" presStyleLbl="node1" presStyleIdx="2" presStyleCnt="4">
        <dgm:presLayoutVars>
          <dgm:bulletEnabled val="1"/>
        </dgm:presLayoutVars>
      </dgm:prSet>
      <dgm:spPr/>
    </dgm:pt>
    <dgm:pt modelId="{A59C7ACE-1777-4F55-988E-0CC7C2AC56EE}" type="pres">
      <dgm:prSet presAssocID="{AB813FFC-2E6B-49F3-B18A-08B02138BADB}" presName="invisiNode" presStyleLbl="node1" presStyleIdx="2" presStyleCnt="4"/>
      <dgm:spPr/>
    </dgm:pt>
    <dgm:pt modelId="{E1F1C9FD-9A46-4A5E-BE84-3A219072C4AE}" type="pres">
      <dgm:prSet presAssocID="{AB813FFC-2E6B-49F3-B18A-08B02138BADB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F67A801-68A7-4757-8A06-E911F08AB1BB}" type="pres">
      <dgm:prSet presAssocID="{F16F68C6-CE33-4B44-AEF2-084D3541C3FC}" presName="sibTrans" presStyleLbl="sibTrans2D1" presStyleIdx="0" presStyleCnt="0"/>
      <dgm:spPr/>
    </dgm:pt>
    <dgm:pt modelId="{B925A951-D86B-4661-9718-8B404E8E7D8C}" type="pres">
      <dgm:prSet presAssocID="{309A3EE7-6040-4E50-8D8B-B45CF4C345E6}" presName="compNode" presStyleCnt="0"/>
      <dgm:spPr/>
    </dgm:pt>
    <dgm:pt modelId="{D187688E-9637-4BA8-91B0-D552A0244BBD}" type="pres">
      <dgm:prSet presAssocID="{309A3EE7-6040-4E50-8D8B-B45CF4C345E6}" presName="bkgdShape" presStyleLbl="node1" presStyleIdx="3" presStyleCnt="4" custScaleX="82639" custLinFactNeighborX="564"/>
      <dgm:spPr/>
    </dgm:pt>
    <dgm:pt modelId="{6ACE0D98-2256-4B34-85DD-5FCC2A22928A}" type="pres">
      <dgm:prSet presAssocID="{309A3EE7-6040-4E50-8D8B-B45CF4C345E6}" presName="nodeTx" presStyleLbl="node1" presStyleIdx="3" presStyleCnt="4">
        <dgm:presLayoutVars>
          <dgm:bulletEnabled val="1"/>
        </dgm:presLayoutVars>
      </dgm:prSet>
      <dgm:spPr/>
    </dgm:pt>
    <dgm:pt modelId="{246B21B0-BF04-4BD6-B84F-A8AB763E48E2}" type="pres">
      <dgm:prSet presAssocID="{309A3EE7-6040-4E50-8D8B-B45CF4C345E6}" presName="invisiNode" presStyleLbl="node1" presStyleIdx="3" presStyleCnt="4"/>
      <dgm:spPr/>
    </dgm:pt>
    <dgm:pt modelId="{8F38E928-3E6B-4612-910E-46DF00D6E339}" type="pres">
      <dgm:prSet presAssocID="{309A3EE7-6040-4E50-8D8B-B45CF4C345E6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94E9E001-F161-415C-8012-F8AB6A6959C3}" srcId="{223A2076-7447-4583-A569-0050C2C7A571}" destId="{1A293D62-9549-4A14-9B29-1E127AED8C2A}" srcOrd="3" destOrd="0" parTransId="{3E097222-F1CF-46C2-ACBE-D215F6865283}" sibTransId="{B0B74E2C-2B13-4949-B0BA-B6F7BC7970C8}"/>
    <dgm:cxn modelId="{61BAFE09-0802-4A1B-A85B-0B9388087B95}" srcId="{F18350CB-5A02-428C-A242-423BE745E3A3}" destId="{A87D9ABC-1213-4BD8-8C46-18E32BFAF597}" srcOrd="2" destOrd="0" parTransId="{A94B452F-6B30-4026-985F-76B0011D4BB9}" sibTransId="{C2822F93-6709-4B2C-90A3-1EE3654CE427}"/>
    <dgm:cxn modelId="{4B3C8E0C-3621-434F-92BC-3E9CDF0AED20}" type="presOf" srcId="{7E6BEED8-37D3-4AC1-A381-F9EEA0E17F8D}" destId="{8D2FEBBA-25A3-483F-8C4D-2E5FE87F369E}" srcOrd="0" destOrd="1" presId="urn:microsoft.com/office/officeart/2005/8/layout/hList7"/>
    <dgm:cxn modelId="{AB81AE10-724E-4078-8F9A-EB58C0397E50}" srcId="{223A2076-7447-4583-A569-0050C2C7A571}" destId="{82ABD1F7-1C12-45C1-B110-04F684E7416F}" srcOrd="0" destOrd="0" parTransId="{2C533B9E-8F9C-4784-921E-33D52A804F6C}" sibTransId="{AA060113-174C-4BCF-886E-32AE520213D1}"/>
    <dgm:cxn modelId="{24F5F512-9D65-403D-8716-8CB20FF9597F}" type="presOf" srcId="{F18350CB-5A02-428C-A242-423BE745E3A3}" destId="{30C2AB67-9321-4126-8387-6DB1F6412301}" srcOrd="1" destOrd="0" presId="urn:microsoft.com/office/officeart/2005/8/layout/hList7"/>
    <dgm:cxn modelId="{80474015-7665-44FB-89E5-B44D0BE6B7D9}" srcId="{223A2076-7447-4583-A569-0050C2C7A571}" destId="{7C246E5E-6376-4BAB-B820-7F2EFA307B4A}" srcOrd="4" destOrd="0" parTransId="{C6AB8209-026A-4A71-A949-76AB9560E335}" sibTransId="{62D34FB0-C876-4992-975E-6D2F3D0CFBF9}"/>
    <dgm:cxn modelId="{43609A18-A7A1-46F3-9A67-6B3F5D084F1A}" type="presOf" srcId="{01234A25-5706-4EE9-8FFB-92F5032808E7}" destId="{53786121-C39C-41ED-914E-AC07544AE7B5}" srcOrd="0" destOrd="3" presId="urn:microsoft.com/office/officeart/2005/8/layout/hList7"/>
    <dgm:cxn modelId="{1468D71C-C75E-4303-81DB-15F2298D8998}" type="presOf" srcId="{AB813FFC-2E6B-49F3-B18A-08B02138BADB}" destId="{53786121-C39C-41ED-914E-AC07544AE7B5}" srcOrd="0" destOrd="0" presId="urn:microsoft.com/office/officeart/2005/8/layout/hList7"/>
    <dgm:cxn modelId="{FB7B6C23-CBE6-4C91-B1C3-D8EBA6049917}" type="presOf" srcId="{BFB645B7-7D82-4AAD-B8B5-DCE90733AA89}" destId="{A4E6E6C2-1B12-45DA-A3B0-7186FA97483A}" srcOrd="1" destOrd="6" presId="urn:microsoft.com/office/officeart/2005/8/layout/hList7"/>
    <dgm:cxn modelId="{AC6C8C23-9A60-47C4-9376-44DDA8D7A0E2}" type="presOf" srcId="{AB813FFC-2E6B-49F3-B18A-08B02138BADB}" destId="{589FE63B-E0F6-4AE1-8FDA-15BD6AE662E9}" srcOrd="1" destOrd="0" presId="urn:microsoft.com/office/officeart/2005/8/layout/hList7"/>
    <dgm:cxn modelId="{CAF9E023-602A-4B5E-9726-92600F2F9BBC}" type="presOf" srcId="{7C246E5E-6376-4BAB-B820-7F2EFA307B4A}" destId="{3F04B5EE-68F9-43F5-A895-AB9E60E19D1D}" srcOrd="0" destOrd="5" presId="urn:microsoft.com/office/officeart/2005/8/layout/hList7"/>
    <dgm:cxn modelId="{646B852D-6A8D-4CE4-BFEC-212FC85FAA90}" srcId="{309A3EE7-6040-4E50-8D8B-B45CF4C345E6}" destId="{D83C15DD-272B-4E94-BD7F-46F3D4E777CB}" srcOrd="1" destOrd="0" parTransId="{5ED73A22-D98E-4000-AA21-230C3A02E4AC}" sibTransId="{A87BE84E-C628-4FD6-A45E-D9DFAC9B2C74}"/>
    <dgm:cxn modelId="{74E1042E-9140-4666-B199-4A3DE7806A4A}" type="presOf" srcId="{AE0ADFC0-9A81-4E17-A05E-8D01DF1D01CE}" destId="{30C2AB67-9321-4126-8387-6DB1F6412301}" srcOrd="1" destOrd="4" presId="urn:microsoft.com/office/officeart/2005/8/layout/hList7"/>
    <dgm:cxn modelId="{0AB7782E-9EC8-4A1A-A08E-4D05646C7258}" srcId="{AB813FFC-2E6B-49F3-B18A-08B02138BADB}" destId="{5B212F23-5498-4260-82EB-7F55CB5172FD}" srcOrd="1" destOrd="0" parTransId="{3D7482E3-51DA-4B17-903A-3D76553770F5}" sibTransId="{DE2B3A75-19FF-4914-9E42-E883890FC97E}"/>
    <dgm:cxn modelId="{6DED6C2F-AE68-4ADB-9BAF-D66862569A25}" type="presOf" srcId="{5B212F23-5498-4260-82EB-7F55CB5172FD}" destId="{589FE63B-E0F6-4AE1-8FDA-15BD6AE662E9}" srcOrd="1" destOrd="2" presId="urn:microsoft.com/office/officeart/2005/8/layout/hList7"/>
    <dgm:cxn modelId="{ECCF0A31-BA9F-44D5-89F6-BF3D57B17974}" type="presOf" srcId="{F16F68C6-CE33-4B44-AEF2-084D3541C3FC}" destId="{4F67A801-68A7-4757-8A06-E911F08AB1BB}" srcOrd="0" destOrd="0" presId="urn:microsoft.com/office/officeart/2005/8/layout/hList7"/>
    <dgm:cxn modelId="{485A8C35-076A-4EED-A1FC-8CC0A2EDEE97}" type="presOf" srcId="{1FFF719F-06FE-480B-9A59-46ADA5CB00BD}" destId="{8D2FEBBA-25A3-483F-8C4D-2E5FE87F369E}" srcOrd="0" destOrd="2" presId="urn:microsoft.com/office/officeart/2005/8/layout/hList7"/>
    <dgm:cxn modelId="{8E09A035-2E74-4A01-9FE5-AA2E45A7167D}" type="presOf" srcId="{309A3EE7-6040-4E50-8D8B-B45CF4C345E6}" destId="{D187688E-9637-4BA8-91B0-D552A0244BBD}" srcOrd="0" destOrd="0" presId="urn:microsoft.com/office/officeart/2005/8/layout/hList7"/>
    <dgm:cxn modelId="{FF9FA638-719B-470E-B4D5-653C782DEBC6}" srcId="{AB813FFC-2E6B-49F3-B18A-08B02138BADB}" destId="{6101AED2-B1EE-471A-9401-1FB9137BEDC8}" srcOrd="0" destOrd="0" parTransId="{2C9B81D7-AA89-4ECC-9053-D8FC51FE69FA}" sibTransId="{B8EFA82C-A650-4939-9055-292483ECEA3C}"/>
    <dgm:cxn modelId="{1F9AD83E-5872-451A-8F35-F8377620BA49}" srcId="{7BD5BAE9-9638-4704-9543-D2B4B213650B}" destId="{223A2076-7447-4583-A569-0050C2C7A571}" srcOrd="0" destOrd="0" parTransId="{2EC8B103-62C0-411C-8DA8-44B6E828D6B2}" sibTransId="{16631337-50C9-40AA-A7EE-5C958F57904D}"/>
    <dgm:cxn modelId="{6460EC3E-E301-48EA-BF0B-70F9C86EAC5D}" srcId="{F18350CB-5A02-428C-A242-423BE745E3A3}" destId="{1FFF719F-06FE-480B-9A59-46ADA5CB00BD}" srcOrd="1" destOrd="0" parTransId="{D47400D4-26E4-4499-B354-766D9B259AD2}" sibTransId="{6CC790B6-CEB9-44F3-B96A-E8294E515434}"/>
    <dgm:cxn modelId="{8AD5723F-2F26-49CC-A875-2D5B4D4638AD}" type="presOf" srcId="{16631337-50C9-40AA-A7EE-5C958F57904D}" destId="{0E6461B9-0ED3-4D40-B5C4-C85CC9B92EDE}" srcOrd="0" destOrd="0" presId="urn:microsoft.com/office/officeart/2005/8/layout/hList7"/>
    <dgm:cxn modelId="{2793A65D-69FD-4E04-A4C9-8ADE9F88B035}" type="presOf" srcId="{1A293D62-9549-4A14-9B29-1E127AED8C2A}" destId="{A4E6E6C2-1B12-45DA-A3B0-7186FA97483A}" srcOrd="1" destOrd="4" presId="urn:microsoft.com/office/officeart/2005/8/layout/hList7"/>
    <dgm:cxn modelId="{436BD25E-0073-41C0-AA14-2C580CA3438E}" srcId="{7BD5BAE9-9638-4704-9543-D2B4B213650B}" destId="{F18350CB-5A02-428C-A242-423BE745E3A3}" srcOrd="1" destOrd="0" parTransId="{E55CBB76-8052-44AF-9A05-C47D6AEBDCA9}" sibTransId="{024D1ED5-F282-40EF-B4EC-28A8E45E7D7A}"/>
    <dgm:cxn modelId="{854A7C43-F3E8-45D1-9758-E17C6A760D64}" srcId="{AB813FFC-2E6B-49F3-B18A-08B02138BADB}" destId="{01234A25-5706-4EE9-8FFB-92F5032808E7}" srcOrd="2" destOrd="0" parTransId="{68C25899-28C8-40A8-A5D0-8724F85280AF}" sibTransId="{3B6A5BC7-C12A-4F4B-BEE0-811E0738950D}"/>
    <dgm:cxn modelId="{8D62C045-A065-41FB-A97F-434C5DB68D56}" type="presOf" srcId="{7C246E5E-6376-4BAB-B820-7F2EFA307B4A}" destId="{A4E6E6C2-1B12-45DA-A3B0-7186FA97483A}" srcOrd="1" destOrd="5" presId="urn:microsoft.com/office/officeart/2005/8/layout/hList7"/>
    <dgm:cxn modelId="{3D93EC45-098A-47DF-9ED4-40DEFEB32C5B}" srcId="{7BD5BAE9-9638-4704-9543-D2B4B213650B}" destId="{309A3EE7-6040-4E50-8D8B-B45CF4C345E6}" srcOrd="3" destOrd="0" parTransId="{F73AF23C-24F6-423C-9A6E-C44861CC5E80}" sibTransId="{2E6E5D6C-2B87-4F00-8C0C-78F3D7A8255C}"/>
    <dgm:cxn modelId="{A553B367-0551-4DCE-BA8A-68AC84ED94C3}" srcId="{223A2076-7447-4583-A569-0050C2C7A571}" destId="{9EA0BD94-9DDA-4654-82B0-A4E87386239F}" srcOrd="2" destOrd="0" parTransId="{D532EDFB-1618-42A0-8B02-E23F91C2F778}" sibTransId="{5329B20B-FBFB-458B-B543-39ECA326A556}"/>
    <dgm:cxn modelId="{ABF3BD49-520E-4ACA-856D-DED66A5778AC}" srcId="{F18350CB-5A02-428C-A242-423BE745E3A3}" destId="{AE0ADFC0-9A81-4E17-A05E-8D01DF1D01CE}" srcOrd="3" destOrd="0" parTransId="{2DC40DDE-170B-45EE-A0AC-BEA1CA0FB069}" sibTransId="{CE2095AF-2912-49AA-BB11-8EA9A0DC1D2A}"/>
    <dgm:cxn modelId="{7102F74B-C6E6-4186-A273-ED5BC0BBAB67}" type="presOf" srcId="{9EA0BD94-9DDA-4654-82B0-A4E87386239F}" destId="{3F04B5EE-68F9-43F5-A895-AB9E60E19D1D}" srcOrd="0" destOrd="3" presId="urn:microsoft.com/office/officeart/2005/8/layout/hList7"/>
    <dgm:cxn modelId="{DF503A6F-4161-4292-95D2-2A09B04398A8}" type="presOf" srcId="{5E854496-6E06-46CF-9768-18F6B83E9541}" destId="{A4E6E6C2-1B12-45DA-A3B0-7186FA97483A}" srcOrd="1" destOrd="2" presId="urn:microsoft.com/office/officeart/2005/8/layout/hList7"/>
    <dgm:cxn modelId="{2FDA6872-9956-4065-A7A1-8B44EA559B30}" type="presOf" srcId="{D83C15DD-272B-4E94-BD7F-46F3D4E777CB}" destId="{6ACE0D98-2256-4B34-85DD-5FCC2A22928A}" srcOrd="1" destOrd="2" presId="urn:microsoft.com/office/officeart/2005/8/layout/hList7"/>
    <dgm:cxn modelId="{7E7B3373-A557-48A4-8D43-3B85EBC05341}" srcId="{223A2076-7447-4583-A569-0050C2C7A571}" destId="{BFB645B7-7D82-4AAD-B8B5-DCE90733AA89}" srcOrd="5" destOrd="0" parTransId="{11A6BFA0-40C6-40C7-85EE-5C01C0A1251D}" sibTransId="{E7160CB6-9F7C-4993-8BA2-195D676ADA14}"/>
    <dgm:cxn modelId="{0A9E4F53-429C-4AD8-93C4-97633058A30D}" type="presOf" srcId="{223A2076-7447-4583-A569-0050C2C7A571}" destId="{3F04B5EE-68F9-43F5-A895-AB9E60E19D1D}" srcOrd="0" destOrd="0" presId="urn:microsoft.com/office/officeart/2005/8/layout/hList7"/>
    <dgm:cxn modelId="{DA0E5773-D60A-4848-BB9B-BDA3CF9E27DA}" srcId="{F18350CB-5A02-428C-A242-423BE745E3A3}" destId="{7E6BEED8-37D3-4AC1-A381-F9EEA0E17F8D}" srcOrd="0" destOrd="0" parTransId="{0F481FAA-1388-43E5-959F-BC297E1043F6}" sibTransId="{CFA8BA7C-6DA4-44A8-8F9C-CDC5C00F084C}"/>
    <dgm:cxn modelId="{3E50B973-99BB-4C15-B60E-F9C2E615993A}" type="presOf" srcId="{A87D9ABC-1213-4BD8-8C46-18E32BFAF597}" destId="{30C2AB67-9321-4126-8387-6DB1F6412301}" srcOrd="1" destOrd="3" presId="urn:microsoft.com/office/officeart/2005/8/layout/hList7"/>
    <dgm:cxn modelId="{31E1B755-67A9-4E76-9896-F4CDBE65DE3B}" type="presOf" srcId="{1FFF719F-06FE-480B-9A59-46ADA5CB00BD}" destId="{30C2AB67-9321-4126-8387-6DB1F6412301}" srcOrd="1" destOrd="2" presId="urn:microsoft.com/office/officeart/2005/8/layout/hList7"/>
    <dgm:cxn modelId="{C3395558-3FD9-4868-926F-3E6C2040434B}" type="presOf" srcId="{F18350CB-5A02-428C-A242-423BE745E3A3}" destId="{8D2FEBBA-25A3-483F-8C4D-2E5FE87F369E}" srcOrd="0" destOrd="0" presId="urn:microsoft.com/office/officeart/2005/8/layout/hList7"/>
    <dgm:cxn modelId="{27B35285-9B0B-4E27-BE83-C320D6C43157}" type="presOf" srcId="{A87D9ABC-1213-4BD8-8C46-18E32BFAF597}" destId="{8D2FEBBA-25A3-483F-8C4D-2E5FE87F369E}" srcOrd="0" destOrd="3" presId="urn:microsoft.com/office/officeart/2005/8/layout/hList7"/>
    <dgm:cxn modelId="{8D90158F-935A-46AF-A37B-C3670C93D202}" type="presOf" srcId="{BC9C085E-1CE8-47D3-9D99-3315D9FA527F}" destId="{6ACE0D98-2256-4B34-85DD-5FCC2A22928A}" srcOrd="1" destOrd="1" presId="urn:microsoft.com/office/officeart/2005/8/layout/hList7"/>
    <dgm:cxn modelId="{06FC2494-E535-4D15-B998-D8EBEB63BAE2}" type="presOf" srcId="{6101AED2-B1EE-471A-9401-1FB9137BEDC8}" destId="{53786121-C39C-41ED-914E-AC07544AE7B5}" srcOrd="0" destOrd="1" presId="urn:microsoft.com/office/officeart/2005/8/layout/hList7"/>
    <dgm:cxn modelId="{A9F0DB96-C4E2-4499-99E5-841D2D5A26F5}" type="presOf" srcId="{BC9C085E-1CE8-47D3-9D99-3315D9FA527F}" destId="{D187688E-9637-4BA8-91B0-D552A0244BBD}" srcOrd="0" destOrd="1" presId="urn:microsoft.com/office/officeart/2005/8/layout/hList7"/>
    <dgm:cxn modelId="{A602B29E-F7F2-4D57-8ED9-358D36A6B686}" type="presOf" srcId="{82ABD1F7-1C12-45C1-B110-04F684E7416F}" destId="{A4E6E6C2-1B12-45DA-A3B0-7186FA97483A}" srcOrd="1" destOrd="1" presId="urn:microsoft.com/office/officeart/2005/8/layout/hList7"/>
    <dgm:cxn modelId="{5377589F-F079-4AEE-BF60-90F450A1BAA3}" srcId="{7BD5BAE9-9638-4704-9543-D2B4B213650B}" destId="{AB813FFC-2E6B-49F3-B18A-08B02138BADB}" srcOrd="2" destOrd="0" parTransId="{DC6E3312-D485-48CD-8AFE-C5E28405A348}" sibTransId="{F16F68C6-CE33-4B44-AEF2-084D3541C3FC}"/>
    <dgm:cxn modelId="{68ABDAA6-C704-41C4-BB01-03B270A280D6}" type="presOf" srcId="{D83C15DD-272B-4E94-BD7F-46F3D4E777CB}" destId="{D187688E-9637-4BA8-91B0-D552A0244BBD}" srcOrd="0" destOrd="2" presId="urn:microsoft.com/office/officeart/2005/8/layout/hList7"/>
    <dgm:cxn modelId="{032DD1A7-A0DD-4723-B0D2-E5C0639FB08F}" type="presOf" srcId="{01234A25-5706-4EE9-8FFB-92F5032808E7}" destId="{589FE63B-E0F6-4AE1-8FDA-15BD6AE662E9}" srcOrd="1" destOrd="3" presId="urn:microsoft.com/office/officeart/2005/8/layout/hList7"/>
    <dgm:cxn modelId="{71476FAD-2E93-428C-A1DB-C62B6BBE2B69}" srcId="{309A3EE7-6040-4E50-8D8B-B45CF4C345E6}" destId="{BC9C085E-1CE8-47D3-9D99-3315D9FA527F}" srcOrd="0" destOrd="0" parTransId="{8103105E-96BE-4196-9518-27C44AF67C3C}" sibTransId="{DBC3DEA5-B7DF-47C2-B718-D06010FAD401}"/>
    <dgm:cxn modelId="{CB8CAEAE-DD07-45DB-ACD1-31AAAE41B622}" type="presOf" srcId="{5E854496-6E06-46CF-9768-18F6B83E9541}" destId="{3F04B5EE-68F9-43F5-A895-AB9E60E19D1D}" srcOrd="0" destOrd="2" presId="urn:microsoft.com/office/officeart/2005/8/layout/hList7"/>
    <dgm:cxn modelId="{DB97DBB0-E3B2-43B0-A4EB-23810D913120}" type="presOf" srcId="{223A2076-7447-4583-A569-0050C2C7A571}" destId="{A4E6E6C2-1B12-45DA-A3B0-7186FA97483A}" srcOrd="1" destOrd="0" presId="urn:microsoft.com/office/officeart/2005/8/layout/hList7"/>
    <dgm:cxn modelId="{07B5CCC0-DD19-44FB-9C95-E8A4E70250F9}" type="presOf" srcId="{9EA0BD94-9DDA-4654-82B0-A4E87386239F}" destId="{A4E6E6C2-1B12-45DA-A3B0-7186FA97483A}" srcOrd="1" destOrd="3" presId="urn:microsoft.com/office/officeart/2005/8/layout/hList7"/>
    <dgm:cxn modelId="{3F0909CC-A89D-4F08-B54B-69628846013A}" type="presOf" srcId="{1A293D62-9549-4A14-9B29-1E127AED8C2A}" destId="{3F04B5EE-68F9-43F5-A895-AB9E60E19D1D}" srcOrd="0" destOrd="4" presId="urn:microsoft.com/office/officeart/2005/8/layout/hList7"/>
    <dgm:cxn modelId="{B42E40CC-9D1A-4E4D-9F0B-199021CF5567}" type="presOf" srcId="{7E6BEED8-37D3-4AC1-A381-F9EEA0E17F8D}" destId="{30C2AB67-9321-4126-8387-6DB1F6412301}" srcOrd="1" destOrd="1" presId="urn:microsoft.com/office/officeart/2005/8/layout/hList7"/>
    <dgm:cxn modelId="{40AA73D1-2E44-4695-B408-B674268551A0}" type="presOf" srcId="{024D1ED5-F282-40EF-B4EC-28A8E45E7D7A}" destId="{2C03673D-BA89-4097-A78D-5E0BACF6EDF0}" srcOrd="0" destOrd="0" presId="urn:microsoft.com/office/officeart/2005/8/layout/hList7"/>
    <dgm:cxn modelId="{F7CFFEDA-E789-4137-B3DF-C7BBDA8CE934}" type="presOf" srcId="{7BD5BAE9-9638-4704-9543-D2B4B213650B}" destId="{138E8937-644B-4729-90EB-04FB5826F9C0}" srcOrd="0" destOrd="0" presId="urn:microsoft.com/office/officeart/2005/8/layout/hList7"/>
    <dgm:cxn modelId="{D17132DE-DC48-4C3B-A159-1CAB96CA21D6}" type="presOf" srcId="{82ABD1F7-1C12-45C1-B110-04F684E7416F}" destId="{3F04B5EE-68F9-43F5-A895-AB9E60E19D1D}" srcOrd="0" destOrd="1" presId="urn:microsoft.com/office/officeart/2005/8/layout/hList7"/>
    <dgm:cxn modelId="{9BF9E9E0-BF73-4477-A576-B0C2D9815101}" srcId="{223A2076-7447-4583-A569-0050C2C7A571}" destId="{5E854496-6E06-46CF-9768-18F6B83E9541}" srcOrd="1" destOrd="0" parTransId="{3B32582C-8DF7-4895-9E29-0641FF744141}" sibTransId="{DCBCE1F6-94FA-4290-85BD-60554A7855E2}"/>
    <dgm:cxn modelId="{95E3A4E5-6DF0-4E9F-9CFC-DEE37087A6D5}" type="presOf" srcId="{BFB645B7-7D82-4AAD-B8B5-DCE90733AA89}" destId="{3F04B5EE-68F9-43F5-A895-AB9E60E19D1D}" srcOrd="0" destOrd="6" presId="urn:microsoft.com/office/officeart/2005/8/layout/hList7"/>
    <dgm:cxn modelId="{C159FBEC-BB64-42C0-9950-07E4AF5BF9D3}" type="presOf" srcId="{6101AED2-B1EE-471A-9401-1FB9137BEDC8}" destId="{589FE63B-E0F6-4AE1-8FDA-15BD6AE662E9}" srcOrd="1" destOrd="1" presId="urn:microsoft.com/office/officeart/2005/8/layout/hList7"/>
    <dgm:cxn modelId="{4B270BEE-96FC-484D-B7FA-8FE47EFF0F64}" type="presOf" srcId="{309A3EE7-6040-4E50-8D8B-B45CF4C345E6}" destId="{6ACE0D98-2256-4B34-85DD-5FCC2A22928A}" srcOrd="1" destOrd="0" presId="urn:microsoft.com/office/officeart/2005/8/layout/hList7"/>
    <dgm:cxn modelId="{E3E445F9-6E51-4AEC-9C08-FC92447A21F2}" type="presOf" srcId="{5B212F23-5498-4260-82EB-7F55CB5172FD}" destId="{53786121-C39C-41ED-914E-AC07544AE7B5}" srcOrd="0" destOrd="2" presId="urn:microsoft.com/office/officeart/2005/8/layout/hList7"/>
    <dgm:cxn modelId="{19CCFBFA-4A85-446D-8E45-E0964E0E320A}" type="presOf" srcId="{AE0ADFC0-9A81-4E17-A05E-8D01DF1D01CE}" destId="{8D2FEBBA-25A3-483F-8C4D-2E5FE87F369E}" srcOrd="0" destOrd="4" presId="urn:microsoft.com/office/officeart/2005/8/layout/hList7"/>
    <dgm:cxn modelId="{BAECE6BF-8379-4B1E-9764-5FBE8A5504E9}" type="presParOf" srcId="{138E8937-644B-4729-90EB-04FB5826F9C0}" destId="{BB2527B6-2AA8-4174-88F6-DA9910019475}" srcOrd="0" destOrd="0" presId="urn:microsoft.com/office/officeart/2005/8/layout/hList7"/>
    <dgm:cxn modelId="{29C0159D-1FED-42FF-85F7-0461ABF72CC3}" type="presParOf" srcId="{138E8937-644B-4729-90EB-04FB5826F9C0}" destId="{C444FF21-7E54-423E-B8F3-43DAA6E5B6A1}" srcOrd="1" destOrd="0" presId="urn:microsoft.com/office/officeart/2005/8/layout/hList7"/>
    <dgm:cxn modelId="{78F63AC4-D8D1-4C8E-9007-0B2B0C634607}" type="presParOf" srcId="{C444FF21-7E54-423E-B8F3-43DAA6E5B6A1}" destId="{88A2B8A7-B1FE-4CE6-B127-50C81F2874BB}" srcOrd="0" destOrd="0" presId="urn:microsoft.com/office/officeart/2005/8/layout/hList7"/>
    <dgm:cxn modelId="{059DFD19-7C9E-4D65-9F59-8C73E6508943}" type="presParOf" srcId="{88A2B8A7-B1FE-4CE6-B127-50C81F2874BB}" destId="{3F04B5EE-68F9-43F5-A895-AB9E60E19D1D}" srcOrd="0" destOrd="0" presId="urn:microsoft.com/office/officeart/2005/8/layout/hList7"/>
    <dgm:cxn modelId="{29CE509C-C6C5-4AE5-9725-E94B9F9FE427}" type="presParOf" srcId="{88A2B8A7-B1FE-4CE6-B127-50C81F2874BB}" destId="{A4E6E6C2-1B12-45DA-A3B0-7186FA97483A}" srcOrd="1" destOrd="0" presId="urn:microsoft.com/office/officeart/2005/8/layout/hList7"/>
    <dgm:cxn modelId="{7ED61D9E-C038-4545-9F44-4BED154A4997}" type="presParOf" srcId="{88A2B8A7-B1FE-4CE6-B127-50C81F2874BB}" destId="{A8BE39AD-E1AC-41C7-B86D-69114B58FFDA}" srcOrd="2" destOrd="0" presId="urn:microsoft.com/office/officeart/2005/8/layout/hList7"/>
    <dgm:cxn modelId="{EFCC8D6E-CE6A-4B18-A045-568451C4F4FF}" type="presParOf" srcId="{88A2B8A7-B1FE-4CE6-B127-50C81F2874BB}" destId="{3D8C3CF2-5406-40B9-A8AF-D8A6BF5AA7B4}" srcOrd="3" destOrd="0" presId="urn:microsoft.com/office/officeart/2005/8/layout/hList7"/>
    <dgm:cxn modelId="{AC734F2B-EC8C-419B-97ED-E54225C1F97D}" type="presParOf" srcId="{C444FF21-7E54-423E-B8F3-43DAA6E5B6A1}" destId="{0E6461B9-0ED3-4D40-B5C4-C85CC9B92EDE}" srcOrd="1" destOrd="0" presId="urn:microsoft.com/office/officeart/2005/8/layout/hList7"/>
    <dgm:cxn modelId="{524BC786-19D5-44B3-B07A-765149A17BF6}" type="presParOf" srcId="{C444FF21-7E54-423E-B8F3-43DAA6E5B6A1}" destId="{C3699D71-C449-4DCB-86D7-FEE196F7FBF6}" srcOrd="2" destOrd="0" presId="urn:microsoft.com/office/officeart/2005/8/layout/hList7"/>
    <dgm:cxn modelId="{36E06AB7-7956-491E-88E9-60F028AFF2DE}" type="presParOf" srcId="{C3699D71-C449-4DCB-86D7-FEE196F7FBF6}" destId="{8D2FEBBA-25A3-483F-8C4D-2E5FE87F369E}" srcOrd="0" destOrd="0" presId="urn:microsoft.com/office/officeart/2005/8/layout/hList7"/>
    <dgm:cxn modelId="{B1B3E5BD-BD3D-4E19-B4C0-38C2CA4BDE31}" type="presParOf" srcId="{C3699D71-C449-4DCB-86D7-FEE196F7FBF6}" destId="{30C2AB67-9321-4126-8387-6DB1F6412301}" srcOrd="1" destOrd="0" presId="urn:microsoft.com/office/officeart/2005/8/layout/hList7"/>
    <dgm:cxn modelId="{B8F14147-7322-4BEF-A224-96C9394DBAEC}" type="presParOf" srcId="{C3699D71-C449-4DCB-86D7-FEE196F7FBF6}" destId="{E13A7066-B796-4A36-ADA7-25ADE6AF83E1}" srcOrd="2" destOrd="0" presId="urn:microsoft.com/office/officeart/2005/8/layout/hList7"/>
    <dgm:cxn modelId="{87701DE4-9B08-4F9D-B01E-64A50162CDC3}" type="presParOf" srcId="{C3699D71-C449-4DCB-86D7-FEE196F7FBF6}" destId="{93CC9528-B1A2-418A-96B0-4EAA782CB9B0}" srcOrd="3" destOrd="0" presId="urn:microsoft.com/office/officeart/2005/8/layout/hList7"/>
    <dgm:cxn modelId="{6C68AE3E-2C04-412A-8783-C9EC972B78E0}" type="presParOf" srcId="{C444FF21-7E54-423E-B8F3-43DAA6E5B6A1}" destId="{2C03673D-BA89-4097-A78D-5E0BACF6EDF0}" srcOrd="3" destOrd="0" presId="urn:microsoft.com/office/officeart/2005/8/layout/hList7"/>
    <dgm:cxn modelId="{F8989364-1E6D-4239-AE98-C0C202BF3A17}" type="presParOf" srcId="{C444FF21-7E54-423E-B8F3-43DAA6E5B6A1}" destId="{4D1BC534-CF98-4210-99F4-DE110138EA91}" srcOrd="4" destOrd="0" presId="urn:microsoft.com/office/officeart/2005/8/layout/hList7"/>
    <dgm:cxn modelId="{A8AF904D-AFAA-43DD-B52D-AB29DAE584E3}" type="presParOf" srcId="{4D1BC534-CF98-4210-99F4-DE110138EA91}" destId="{53786121-C39C-41ED-914E-AC07544AE7B5}" srcOrd="0" destOrd="0" presId="urn:microsoft.com/office/officeart/2005/8/layout/hList7"/>
    <dgm:cxn modelId="{EA51B210-C7B2-428B-ABB1-FE456A73BD1A}" type="presParOf" srcId="{4D1BC534-CF98-4210-99F4-DE110138EA91}" destId="{589FE63B-E0F6-4AE1-8FDA-15BD6AE662E9}" srcOrd="1" destOrd="0" presId="urn:microsoft.com/office/officeart/2005/8/layout/hList7"/>
    <dgm:cxn modelId="{D4B24299-6FFA-4EB5-B73B-FE8AB01EAB28}" type="presParOf" srcId="{4D1BC534-CF98-4210-99F4-DE110138EA91}" destId="{A59C7ACE-1777-4F55-988E-0CC7C2AC56EE}" srcOrd="2" destOrd="0" presId="urn:microsoft.com/office/officeart/2005/8/layout/hList7"/>
    <dgm:cxn modelId="{D9BCCA7B-8732-4556-8A75-DB1A878BB6FE}" type="presParOf" srcId="{4D1BC534-CF98-4210-99F4-DE110138EA91}" destId="{E1F1C9FD-9A46-4A5E-BE84-3A219072C4AE}" srcOrd="3" destOrd="0" presId="urn:microsoft.com/office/officeart/2005/8/layout/hList7"/>
    <dgm:cxn modelId="{DA8CD564-DDF6-4813-BEFA-64D276E1D009}" type="presParOf" srcId="{C444FF21-7E54-423E-B8F3-43DAA6E5B6A1}" destId="{4F67A801-68A7-4757-8A06-E911F08AB1BB}" srcOrd="5" destOrd="0" presId="urn:microsoft.com/office/officeart/2005/8/layout/hList7"/>
    <dgm:cxn modelId="{932E60F9-0998-4B63-8FED-9EB97A0BEFC9}" type="presParOf" srcId="{C444FF21-7E54-423E-B8F3-43DAA6E5B6A1}" destId="{B925A951-D86B-4661-9718-8B404E8E7D8C}" srcOrd="6" destOrd="0" presId="urn:microsoft.com/office/officeart/2005/8/layout/hList7"/>
    <dgm:cxn modelId="{116190D8-7993-47F2-B885-519FB5EE876D}" type="presParOf" srcId="{B925A951-D86B-4661-9718-8B404E8E7D8C}" destId="{D187688E-9637-4BA8-91B0-D552A0244BBD}" srcOrd="0" destOrd="0" presId="urn:microsoft.com/office/officeart/2005/8/layout/hList7"/>
    <dgm:cxn modelId="{D4376705-AF8E-4683-A2C3-769B14C8BBE5}" type="presParOf" srcId="{B925A951-D86B-4661-9718-8B404E8E7D8C}" destId="{6ACE0D98-2256-4B34-85DD-5FCC2A22928A}" srcOrd="1" destOrd="0" presId="urn:microsoft.com/office/officeart/2005/8/layout/hList7"/>
    <dgm:cxn modelId="{4FF262D7-D434-4E39-BB8B-815FA072F4FE}" type="presParOf" srcId="{B925A951-D86B-4661-9718-8B404E8E7D8C}" destId="{246B21B0-BF04-4BD6-B84F-A8AB763E48E2}" srcOrd="2" destOrd="0" presId="urn:microsoft.com/office/officeart/2005/8/layout/hList7"/>
    <dgm:cxn modelId="{3553918A-08A7-43D0-AC22-2AD966CE0691}" type="presParOf" srcId="{B925A951-D86B-4661-9718-8B404E8E7D8C}" destId="{8F38E928-3E6B-4612-910E-46DF00D6E33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D5BAE9-9638-4704-9543-D2B4B213650B}" type="doc">
      <dgm:prSet loTypeId="urn:microsoft.com/office/officeart/2005/8/layout/hList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223A2076-7447-4583-A569-0050C2C7A571}">
      <dgm:prSet phldrT="[Text]" custT="1"/>
      <dgm:spPr/>
      <dgm:t>
        <a:bodyPr/>
        <a:lstStyle/>
        <a:p>
          <a:r>
            <a:rPr lang="sv-SE" sz="1600"/>
            <a:t>Ronald Liljegren</a:t>
          </a:r>
        </a:p>
      </dgm:t>
    </dgm:pt>
    <dgm:pt modelId="{16631337-50C9-40AA-A7EE-5C958F57904D}" type="sibTrans" cxnId="{1F9AD83E-5872-451A-8F35-F8377620BA49}">
      <dgm:prSet/>
      <dgm:spPr/>
      <dgm:t>
        <a:bodyPr/>
        <a:lstStyle/>
        <a:p>
          <a:endParaRPr lang="sv-SE"/>
        </a:p>
      </dgm:t>
    </dgm:pt>
    <dgm:pt modelId="{2EC8B103-62C0-411C-8DA8-44B6E828D6B2}" type="parTrans" cxnId="{1F9AD83E-5872-451A-8F35-F8377620BA49}">
      <dgm:prSet/>
      <dgm:spPr/>
      <dgm:t>
        <a:bodyPr/>
        <a:lstStyle/>
        <a:p>
          <a:endParaRPr lang="sv-SE"/>
        </a:p>
      </dgm:t>
    </dgm:pt>
    <dgm:pt modelId="{7C246E5E-6376-4BAB-B820-7F2EFA307B4A}">
      <dgm:prSet phldrT="[Text]" phldr="0"/>
      <dgm:spPr/>
      <dgm:t>
        <a:bodyPr/>
        <a:lstStyle/>
        <a:p>
          <a:r>
            <a:rPr lang="sv-SE" sz="1300">
              <a:latin typeface="+mn-lt"/>
            </a:rPr>
            <a:t>Intäktsreglering</a:t>
          </a:r>
        </a:p>
      </dgm:t>
    </dgm:pt>
    <dgm:pt modelId="{62D34FB0-C876-4992-975E-6D2F3D0CFBF9}" type="sibTrans" cxnId="{80474015-7665-44FB-89E5-B44D0BE6B7D9}">
      <dgm:prSet/>
      <dgm:spPr/>
      <dgm:t>
        <a:bodyPr/>
        <a:lstStyle/>
        <a:p>
          <a:endParaRPr lang="sv-SE"/>
        </a:p>
      </dgm:t>
    </dgm:pt>
    <dgm:pt modelId="{C6AB8209-026A-4A71-A949-76AB9560E335}" type="parTrans" cxnId="{80474015-7665-44FB-89E5-B44D0BE6B7D9}">
      <dgm:prSet/>
      <dgm:spPr/>
      <dgm:t>
        <a:bodyPr/>
        <a:lstStyle/>
        <a:p>
          <a:endParaRPr lang="sv-SE"/>
        </a:p>
      </dgm:t>
    </dgm:pt>
    <dgm:pt modelId="{C4B9A967-5DD8-4981-843A-3ED250D0ABCD}">
      <dgm:prSet phldr="0"/>
      <dgm:spPr/>
      <dgm:t>
        <a:bodyPr/>
        <a:lstStyle/>
        <a:p>
          <a:r>
            <a:rPr lang="sv-SE" sz="1300">
              <a:latin typeface="+mn-lt"/>
            </a:rPr>
            <a:t>Kapacitetsbrist</a:t>
          </a:r>
        </a:p>
      </dgm:t>
    </dgm:pt>
    <dgm:pt modelId="{CD258AED-0596-40F2-81BC-2D67C27BF84D}" type="parTrans" cxnId="{2F9D7C99-A9CE-4FA9-9E01-B526F7E447DA}">
      <dgm:prSet/>
      <dgm:spPr/>
      <dgm:t>
        <a:bodyPr/>
        <a:lstStyle/>
        <a:p>
          <a:endParaRPr lang="sv-SE"/>
        </a:p>
      </dgm:t>
    </dgm:pt>
    <dgm:pt modelId="{C301E51A-2827-49F2-BB70-FE58868DDD13}" type="sibTrans" cxnId="{2F9D7C99-A9CE-4FA9-9E01-B526F7E447DA}">
      <dgm:prSet/>
      <dgm:spPr/>
      <dgm:t>
        <a:bodyPr/>
        <a:lstStyle/>
        <a:p>
          <a:endParaRPr lang="sv-SE"/>
        </a:p>
      </dgm:t>
    </dgm:pt>
    <dgm:pt modelId="{4A7B7005-76F8-489A-BEE4-DCE535FBB695}">
      <dgm:prSet phldr="0"/>
      <dgm:spPr/>
      <dgm:t>
        <a:bodyPr/>
        <a:lstStyle/>
        <a:p>
          <a:r>
            <a:rPr lang="sv-SE" sz="1300">
              <a:latin typeface="+mn-lt"/>
            </a:rPr>
            <a:t>Tariffer</a:t>
          </a:r>
        </a:p>
      </dgm:t>
    </dgm:pt>
    <dgm:pt modelId="{CDE3DA27-F812-49E1-8B32-9C00E7866496}" type="parTrans" cxnId="{C695BC38-993D-4EDA-8A5E-EEC5570CC31A}">
      <dgm:prSet/>
      <dgm:spPr/>
      <dgm:t>
        <a:bodyPr/>
        <a:lstStyle/>
        <a:p>
          <a:endParaRPr lang="sv-SE"/>
        </a:p>
      </dgm:t>
    </dgm:pt>
    <dgm:pt modelId="{46D562CE-0F99-4052-B649-29446995C1BF}" type="sibTrans" cxnId="{C695BC38-993D-4EDA-8A5E-EEC5570CC31A}">
      <dgm:prSet/>
      <dgm:spPr/>
      <dgm:t>
        <a:bodyPr/>
        <a:lstStyle/>
        <a:p>
          <a:endParaRPr lang="sv-SE"/>
        </a:p>
      </dgm:t>
    </dgm:pt>
    <dgm:pt modelId="{AE7F1908-1807-4357-8FCB-323D95E22E03}">
      <dgm:prSet phldr="0"/>
      <dgm:spPr/>
      <dgm:t>
        <a:bodyPr/>
        <a:lstStyle/>
        <a:p>
          <a:pPr rtl="0"/>
          <a:r>
            <a:rPr lang="sv-SE" sz="1300">
              <a:latin typeface="+mn-lt"/>
            </a:rPr>
            <a:t>Skadestånd</a:t>
          </a:r>
        </a:p>
      </dgm:t>
    </dgm:pt>
    <dgm:pt modelId="{9769D26E-7C89-4F68-93B7-FC867616956E}" type="parTrans" cxnId="{7DB43806-18D2-4375-9C62-DC018B092F63}">
      <dgm:prSet/>
      <dgm:spPr/>
      <dgm:t>
        <a:bodyPr/>
        <a:lstStyle/>
        <a:p>
          <a:endParaRPr lang="sv-SE"/>
        </a:p>
      </dgm:t>
    </dgm:pt>
    <dgm:pt modelId="{EF1FEA04-3786-44A6-9BCB-2F036A0C1B26}" type="sibTrans" cxnId="{7DB43806-18D2-4375-9C62-DC018B092F63}">
      <dgm:prSet/>
      <dgm:spPr/>
      <dgm:t>
        <a:bodyPr/>
        <a:lstStyle/>
        <a:p>
          <a:endParaRPr lang="sv-SE"/>
        </a:p>
      </dgm:t>
    </dgm:pt>
    <dgm:pt modelId="{AB813FFC-2E6B-49F3-B18A-08B02138BADB}">
      <dgm:prSet phldrT="[Text]" phldr="0" custT="1"/>
      <dgm:spPr/>
      <dgm:t>
        <a:bodyPr/>
        <a:lstStyle/>
        <a:p>
          <a:pPr rtl="0"/>
          <a:r>
            <a:rPr lang="sv-SE" sz="1600" b="0">
              <a:latin typeface="+mn-lt"/>
            </a:rPr>
            <a:t>Ingela Lindqvist</a:t>
          </a:r>
        </a:p>
      </dgm:t>
    </dgm:pt>
    <dgm:pt modelId="{F16F68C6-CE33-4B44-AEF2-084D3541C3FC}" type="sibTrans" cxnId="{5377589F-F079-4AEE-BF60-90F450A1BAA3}">
      <dgm:prSet/>
      <dgm:spPr/>
      <dgm:t>
        <a:bodyPr/>
        <a:lstStyle/>
        <a:p>
          <a:endParaRPr lang="sv-SE"/>
        </a:p>
      </dgm:t>
    </dgm:pt>
    <dgm:pt modelId="{DC6E3312-D485-48CD-8AFE-C5E28405A348}" type="parTrans" cxnId="{5377589F-F079-4AEE-BF60-90F450A1BAA3}">
      <dgm:prSet/>
      <dgm:spPr/>
      <dgm:t>
        <a:bodyPr/>
        <a:lstStyle/>
        <a:p>
          <a:endParaRPr lang="sv-SE"/>
        </a:p>
      </dgm:t>
    </dgm:pt>
    <dgm:pt modelId="{9F1C9E66-3E55-49FD-846F-FBAC1706457B}">
      <dgm:prSet phldr="0" custT="1"/>
      <dgm:spPr/>
      <dgm:t>
        <a:bodyPr/>
        <a:lstStyle/>
        <a:p>
          <a:pPr rtl="0"/>
          <a:r>
            <a:rPr lang="sv-SE" sz="1300">
              <a:latin typeface="+mn-lt"/>
            </a:rPr>
            <a:t>Mark- och miljöjuridik</a:t>
          </a:r>
        </a:p>
      </dgm:t>
    </dgm:pt>
    <dgm:pt modelId="{9C9361B4-B39E-4122-B4EA-8E38046DF6CD}" type="sibTrans" cxnId="{FAA79162-68BC-487A-BCFE-967E7D4D91E8}">
      <dgm:prSet/>
      <dgm:spPr/>
      <dgm:t>
        <a:bodyPr/>
        <a:lstStyle/>
        <a:p>
          <a:endParaRPr lang="sv-SE"/>
        </a:p>
      </dgm:t>
    </dgm:pt>
    <dgm:pt modelId="{157E0A35-63AD-4DA9-A24F-D4E1DD766309}" type="parTrans" cxnId="{FAA79162-68BC-487A-BCFE-967E7D4D91E8}">
      <dgm:prSet/>
      <dgm:spPr/>
      <dgm:t>
        <a:bodyPr/>
        <a:lstStyle/>
        <a:p>
          <a:endParaRPr lang="sv-SE"/>
        </a:p>
      </dgm:t>
    </dgm:pt>
    <dgm:pt modelId="{9A20E528-4B29-4646-A92B-4761C8C62AFE}">
      <dgm:prSet phldr="0" custT="1"/>
      <dgm:spPr/>
      <dgm:t>
        <a:bodyPr/>
        <a:lstStyle/>
        <a:p>
          <a:r>
            <a:rPr lang="sv-SE" sz="1300">
              <a:latin typeface="+mn-lt"/>
            </a:rPr>
            <a:t>Koncessionsfrågor</a:t>
          </a:r>
        </a:p>
      </dgm:t>
    </dgm:pt>
    <dgm:pt modelId="{69A331A3-8430-40A4-92B4-B71805EF6369}" type="sibTrans" cxnId="{33F889CF-4E7A-4211-A7E3-DA3459D4512A}">
      <dgm:prSet/>
      <dgm:spPr/>
      <dgm:t>
        <a:bodyPr/>
        <a:lstStyle/>
        <a:p>
          <a:endParaRPr lang="sv-SE"/>
        </a:p>
      </dgm:t>
    </dgm:pt>
    <dgm:pt modelId="{474FA267-CE8E-4D0D-AEFA-D94A613552A7}" type="parTrans" cxnId="{33F889CF-4E7A-4211-A7E3-DA3459D4512A}">
      <dgm:prSet/>
      <dgm:spPr/>
      <dgm:t>
        <a:bodyPr/>
        <a:lstStyle/>
        <a:p>
          <a:endParaRPr lang="sv-SE"/>
        </a:p>
      </dgm:t>
    </dgm:pt>
    <dgm:pt modelId="{07A7EEDA-5B35-413D-9155-29158A644678}">
      <dgm:prSet phldr="0" custT="1"/>
      <dgm:spPr/>
      <dgm:t>
        <a:bodyPr/>
        <a:lstStyle/>
        <a:p>
          <a:r>
            <a:rPr lang="sv-SE" sz="1300">
              <a:latin typeface="+mn-lt"/>
            </a:rPr>
            <a:t>Markgruppen</a:t>
          </a:r>
        </a:p>
      </dgm:t>
    </dgm:pt>
    <dgm:pt modelId="{9932F089-0D2A-4C75-9FFF-408C0C06D362}" type="sibTrans" cxnId="{2A78BAC3-E0D4-4BE9-ABF9-D74B17478CE0}">
      <dgm:prSet/>
      <dgm:spPr/>
      <dgm:t>
        <a:bodyPr/>
        <a:lstStyle/>
        <a:p>
          <a:endParaRPr lang="sv-SE"/>
        </a:p>
      </dgm:t>
    </dgm:pt>
    <dgm:pt modelId="{4F08F7D5-2698-4B4B-9A18-F0ED8DEBD095}" type="parTrans" cxnId="{2A78BAC3-E0D4-4BE9-ABF9-D74B17478CE0}">
      <dgm:prSet/>
      <dgm:spPr/>
      <dgm:t>
        <a:bodyPr/>
        <a:lstStyle/>
        <a:p>
          <a:endParaRPr lang="sv-SE"/>
        </a:p>
      </dgm:t>
    </dgm:pt>
    <dgm:pt modelId="{F18350CB-5A02-428C-A242-423BE745E3A3}">
      <dgm:prSet phldrT="[Text]" custT="1"/>
      <dgm:spPr/>
      <dgm:t>
        <a:bodyPr/>
        <a:lstStyle/>
        <a:p>
          <a:r>
            <a:rPr lang="sv-SE" sz="1600"/>
            <a:t>Helena Laurell</a:t>
          </a:r>
        </a:p>
      </dgm:t>
    </dgm:pt>
    <dgm:pt modelId="{024D1ED5-F282-40EF-B4EC-28A8E45E7D7A}" type="sibTrans" cxnId="{436BD25E-0073-41C0-AA14-2C580CA3438E}">
      <dgm:prSet/>
      <dgm:spPr/>
      <dgm:t>
        <a:bodyPr/>
        <a:lstStyle/>
        <a:p>
          <a:endParaRPr lang="sv-SE"/>
        </a:p>
      </dgm:t>
    </dgm:pt>
    <dgm:pt modelId="{E55CBB76-8052-44AF-9A05-C47D6AEBDCA9}" type="parTrans" cxnId="{436BD25E-0073-41C0-AA14-2C580CA3438E}">
      <dgm:prSet/>
      <dgm:spPr/>
      <dgm:t>
        <a:bodyPr/>
        <a:lstStyle/>
        <a:p>
          <a:endParaRPr lang="sv-SE"/>
        </a:p>
      </dgm:t>
    </dgm:pt>
    <dgm:pt modelId="{1FFF719F-06FE-480B-9A59-46ADA5CB00BD}">
      <dgm:prSet phldrT="[Text]" phldr="0"/>
      <dgm:spPr/>
      <dgm:t>
        <a:bodyPr/>
        <a:lstStyle/>
        <a:p>
          <a:pPr rtl="0"/>
          <a:r>
            <a:rPr lang="sv-SE" sz="1300">
              <a:latin typeface="+mn-lt"/>
            </a:rPr>
            <a:t>Anslutning </a:t>
          </a:r>
        </a:p>
      </dgm:t>
    </dgm:pt>
    <dgm:pt modelId="{6CC790B6-CEB9-44F3-B96A-E8294E515434}" type="sibTrans" cxnId="{6460EC3E-E301-48EA-BF0B-70F9C86EAC5D}">
      <dgm:prSet/>
      <dgm:spPr/>
      <dgm:t>
        <a:bodyPr/>
        <a:lstStyle/>
        <a:p>
          <a:endParaRPr lang="sv-SE"/>
        </a:p>
      </dgm:t>
    </dgm:pt>
    <dgm:pt modelId="{D47400D4-26E4-4499-B354-766D9B259AD2}" type="parTrans" cxnId="{6460EC3E-E301-48EA-BF0B-70F9C86EAC5D}">
      <dgm:prSet/>
      <dgm:spPr/>
      <dgm:t>
        <a:bodyPr/>
        <a:lstStyle/>
        <a:p>
          <a:endParaRPr lang="sv-SE"/>
        </a:p>
      </dgm:t>
    </dgm:pt>
    <dgm:pt modelId="{48A85FBC-C53C-4437-B7AC-EE324037812C}">
      <dgm:prSet phldr="0"/>
      <dgm:spPr/>
      <dgm:t>
        <a:bodyPr/>
        <a:lstStyle/>
        <a:p>
          <a:pPr rtl="0"/>
          <a:r>
            <a:rPr lang="sv-SE" sz="1300">
              <a:latin typeface="+mn-lt"/>
            </a:rPr>
            <a:t>Icke koncessionspliktiga </a:t>
          </a:r>
          <a:br>
            <a:rPr lang="sv-SE" sz="1300">
              <a:latin typeface="+mn-lt"/>
            </a:rPr>
          </a:br>
          <a:r>
            <a:rPr lang="sv-SE" sz="1300">
              <a:latin typeface="+mn-lt"/>
            </a:rPr>
            <a:t>nät</a:t>
          </a:r>
        </a:p>
      </dgm:t>
    </dgm:pt>
    <dgm:pt modelId="{9FD163F9-912F-47D8-B4DD-4C59ACA583A4}" type="sibTrans" cxnId="{2DC00FFA-B94F-48F2-84BB-A582E38C04E8}">
      <dgm:prSet/>
      <dgm:spPr/>
      <dgm:t>
        <a:bodyPr/>
        <a:lstStyle/>
        <a:p>
          <a:endParaRPr lang="sv-SE"/>
        </a:p>
      </dgm:t>
    </dgm:pt>
    <dgm:pt modelId="{FF88D707-4639-47B1-B9CF-FC4E67396627}" type="parTrans" cxnId="{2DC00FFA-B94F-48F2-84BB-A582E38C04E8}">
      <dgm:prSet/>
      <dgm:spPr/>
      <dgm:t>
        <a:bodyPr/>
        <a:lstStyle/>
        <a:p>
          <a:endParaRPr lang="sv-SE"/>
        </a:p>
      </dgm:t>
    </dgm:pt>
    <dgm:pt modelId="{E34CA59D-0ACF-45F0-B3B5-61803D4DE8F8}">
      <dgm:prSet phldr="0"/>
      <dgm:spPr/>
      <dgm:t>
        <a:bodyPr/>
        <a:lstStyle/>
        <a:p>
          <a:r>
            <a:rPr lang="sv-SE" sz="1300">
              <a:latin typeface="+mn-lt"/>
            </a:rPr>
            <a:t>Intäktsreglering</a:t>
          </a:r>
        </a:p>
      </dgm:t>
    </dgm:pt>
    <dgm:pt modelId="{ED429A1C-5E1C-455B-B81B-44D86225BEFC}" type="sibTrans" cxnId="{9934EB37-221D-4CE5-91E9-F516DED6EB6C}">
      <dgm:prSet/>
      <dgm:spPr/>
      <dgm:t>
        <a:bodyPr/>
        <a:lstStyle/>
        <a:p>
          <a:endParaRPr lang="sv-SE"/>
        </a:p>
      </dgm:t>
    </dgm:pt>
    <dgm:pt modelId="{FDF1A871-5642-444B-B534-927B46E7EFAC}" type="parTrans" cxnId="{9934EB37-221D-4CE5-91E9-F516DED6EB6C}">
      <dgm:prSet/>
      <dgm:spPr/>
      <dgm:t>
        <a:bodyPr/>
        <a:lstStyle/>
        <a:p>
          <a:endParaRPr lang="sv-SE"/>
        </a:p>
      </dgm:t>
    </dgm:pt>
    <dgm:pt modelId="{77756FCD-BD92-45FA-99C9-57853F9D51CC}">
      <dgm:prSet phldr="0"/>
      <dgm:spPr/>
      <dgm:t>
        <a:bodyPr/>
        <a:lstStyle/>
        <a:p>
          <a:pPr rtl="0"/>
          <a:r>
            <a:rPr lang="sv-SE" sz="1300" b="0">
              <a:latin typeface="+mn-lt"/>
            </a:rPr>
            <a:t>Ren Energipaketet</a:t>
          </a:r>
        </a:p>
      </dgm:t>
    </dgm:pt>
    <dgm:pt modelId="{36026F03-721E-4B48-B8DF-09FA59C68674}" type="sibTrans" cxnId="{6D64BB47-721B-4FC2-B8AC-AF35F0B67518}">
      <dgm:prSet/>
      <dgm:spPr/>
      <dgm:t>
        <a:bodyPr/>
        <a:lstStyle/>
        <a:p>
          <a:endParaRPr lang="sv-SE"/>
        </a:p>
      </dgm:t>
    </dgm:pt>
    <dgm:pt modelId="{CBCE4FBA-DD79-46DC-A4F6-5D3767D1EF93}" type="parTrans" cxnId="{6D64BB47-721B-4FC2-B8AC-AF35F0B67518}">
      <dgm:prSet/>
      <dgm:spPr/>
      <dgm:t>
        <a:bodyPr/>
        <a:lstStyle/>
        <a:p>
          <a:endParaRPr lang="sv-SE"/>
        </a:p>
      </dgm:t>
    </dgm:pt>
    <dgm:pt modelId="{BBCA5A0D-D8B1-49B2-9AD7-059D8371BD2F}">
      <dgm:prSet phldr="0"/>
      <dgm:spPr/>
      <dgm:t>
        <a:bodyPr/>
        <a:lstStyle/>
        <a:p>
          <a:pPr rtl="0"/>
          <a:endParaRPr lang="sv-SE" sz="1300">
            <a:latin typeface="+mn-lt"/>
          </a:endParaRPr>
        </a:p>
      </dgm:t>
    </dgm:pt>
    <dgm:pt modelId="{0CF1A497-F579-4D1F-9215-9F184BF4BF75}" type="sibTrans" cxnId="{47A9F3B8-AA2B-4F1F-B132-FE44EDF8B476}">
      <dgm:prSet/>
      <dgm:spPr/>
      <dgm:t>
        <a:bodyPr/>
        <a:lstStyle/>
        <a:p>
          <a:endParaRPr lang="sv-SE"/>
        </a:p>
      </dgm:t>
    </dgm:pt>
    <dgm:pt modelId="{5960956A-CFDF-4DEA-98DE-C0B0DA87B3AC}" type="parTrans" cxnId="{47A9F3B8-AA2B-4F1F-B132-FE44EDF8B476}">
      <dgm:prSet/>
      <dgm:spPr/>
      <dgm:t>
        <a:bodyPr/>
        <a:lstStyle/>
        <a:p>
          <a:endParaRPr lang="sv-SE"/>
        </a:p>
      </dgm:t>
    </dgm:pt>
    <dgm:pt modelId="{FCE441FC-AFED-46B9-B492-9782A1886778}">
      <dgm:prSet phldr="0" custT="1"/>
      <dgm:spPr/>
      <dgm:t>
        <a:bodyPr/>
        <a:lstStyle/>
        <a:p>
          <a:pPr rtl="0"/>
          <a:r>
            <a:rPr lang="sv-SE" sz="1600" b="0">
              <a:latin typeface="+mn-lt"/>
            </a:rPr>
            <a:t>Louise Marcelius</a:t>
          </a:r>
        </a:p>
      </dgm:t>
    </dgm:pt>
    <dgm:pt modelId="{054BC26E-5DF9-42BC-83D2-2ADE03D19292}" type="sibTrans" cxnId="{9C7CF0B1-E815-427E-B1B2-8C6F2CABEBCA}">
      <dgm:prSet/>
      <dgm:spPr/>
      <dgm:t>
        <a:bodyPr/>
        <a:lstStyle/>
        <a:p>
          <a:endParaRPr lang="sv-SE"/>
        </a:p>
      </dgm:t>
    </dgm:pt>
    <dgm:pt modelId="{BE34C6CE-B077-4B8C-B4D2-FA3A8D5EF594}" type="parTrans" cxnId="{9C7CF0B1-E815-427E-B1B2-8C6F2CABEBCA}">
      <dgm:prSet/>
      <dgm:spPr/>
      <dgm:t>
        <a:bodyPr/>
        <a:lstStyle/>
        <a:p>
          <a:endParaRPr lang="sv-SE"/>
        </a:p>
      </dgm:t>
    </dgm:pt>
    <dgm:pt modelId="{7994E629-953C-4E94-9FCB-FB15172BC82E}">
      <dgm:prSet phldr="0" custT="1"/>
      <dgm:spPr/>
      <dgm:t>
        <a:bodyPr/>
        <a:lstStyle/>
        <a:p>
          <a:pPr rtl="0"/>
          <a:r>
            <a:rPr lang="sv-SE" sz="1300">
              <a:latin typeface="+mn-lt"/>
            </a:rPr>
            <a:t>Allmänna avtalsvillkor</a:t>
          </a:r>
        </a:p>
      </dgm:t>
    </dgm:pt>
    <dgm:pt modelId="{A7F97EA4-DCCB-4499-A204-C1CF86F5E818}" type="sibTrans" cxnId="{0A86D650-0AA3-40EE-9AD6-486F4D8B3E47}">
      <dgm:prSet/>
      <dgm:spPr/>
      <dgm:t>
        <a:bodyPr/>
        <a:lstStyle/>
        <a:p>
          <a:endParaRPr lang="sv-SE"/>
        </a:p>
      </dgm:t>
    </dgm:pt>
    <dgm:pt modelId="{FF151E45-EE1F-4190-9D68-433031CF78EB}" type="parTrans" cxnId="{0A86D650-0AA3-40EE-9AD6-486F4D8B3E47}">
      <dgm:prSet/>
      <dgm:spPr/>
      <dgm:t>
        <a:bodyPr/>
        <a:lstStyle/>
        <a:p>
          <a:endParaRPr lang="sv-SE"/>
        </a:p>
      </dgm:t>
    </dgm:pt>
    <dgm:pt modelId="{82DC8B6F-ADC3-4361-8047-14900FCB2E5F}">
      <dgm:prSet phldr="0" custT="1"/>
      <dgm:spPr/>
      <dgm:t>
        <a:bodyPr/>
        <a:lstStyle/>
        <a:p>
          <a:r>
            <a:rPr lang="sv-SE" sz="1300">
              <a:latin typeface="+mn-lt"/>
            </a:rPr>
            <a:t>Unbundling</a:t>
          </a:r>
        </a:p>
      </dgm:t>
    </dgm:pt>
    <dgm:pt modelId="{98C555A4-7BB8-44F7-A6D4-6A1EE91407F0}" type="sibTrans" cxnId="{53CCA889-A6EA-44AB-ABEE-AFC5B8D8140E}">
      <dgm:prSet/>
      <dgm:spPr/>
      <dgm:t>
        <a:bodyPr/>
        <a:lstStyle/>
        <a:p>
          <a:endParaRPr lang="sv-SE"/>
        </a:p>
      </dgm:t>
    </dgm:pt>
    <dgm:pt modelId="{03BF7721-138B-4645-9050-204F373E382A}" type="parTrans" cxnId="{53CCA889-A6EA-44AB-ABEE-AFC5B8D8140E}">
      <dgm:prSet/>
      <dgm:spPr/>
      <dgm:t>
        <a:bodyPr/>
        <a:lstStyle/>
        <a:p>
          <a:endParaRPr lang="sv-SE"/>
        </a:p>
      </dgm:t>
    </dgm:pt>
    <dgm:pt modelId="{65DD3470-10D2-4F31-AF20-122ABC046EAE}">
      <dgm:prSet phldr="0" custT="1"/>
      <dgm:spPr/>
      <dgm:t>
        <a:bodyPr/>
        <a:lstStyle/>
        <a:p>
          <a:r>
            <a:rPr lang="sv-SE" sz="1300">
              <a:latin typeface="+mn-lt"/>
            </a:rPr>
            <a:t>Elmarknadsutveckling</a:t>
          </a:r>
          <a:endParaRPr lang="sv-SE" sz="1300" dirty="0">
            <a:latin typeface="+mn-lt"/>
          </a:endParaRPr>
        </a:p>
      </dgm:t>
    </dgm:pt>
    <dgm:pt modelId="{C2FE1E5E-C3BD-4708-8196-A6B9F4A1253F}" type="sibTrans" cxnId="{5BB500AE-C172-4D92-ABE5-731981A2342D}">
      <dgm:prSet/>
      <dgm:spPr/>
      <dgm:t>
        <a:bodyPr/>
        <a:lstStyle/>
        <a:p>
          <a:endParaRPr lang="sv-SE"/>
        </a:p>
      </dgm:t>
    </dgm:pt>
    <dgm:pt modelId="{FEB4D3EE-9C15-4EE3-88CF-B58A783AA644}" type="parTrans" cxnId="{5BB500AE-C172-4D92-ABE5-731981A2342D}">
      <dgm:prSet/>
      <dgm:spPr/>
      <dgm:t>
        <a:bodyPr/>
        <a:lstStyle/>
        <a:p>
          <a:endParaRPr lang="sv-SE"/>
        </a:p>
      </dgm:t>
    </dgm:pt>
    <dgm:pt modelId="{1780B440-9208-4953-B126-DCFA4F8E5352}">
      <dgm:prSet phldr="0" custT="1"/>
      <dgm:spPr/>
      <dgm:t>
        <a:bodyPr anchor="t"/>
        <a:lstStyle/>
        <a:p>
          <a:pPr algn="l"/>
          <a:r>
            <a:rPr lang="sv-SE" sz="1600" b="0">
              <a:latin typeface="+mn-lt"/>
            </a:rPr>
            <a:t>Elin Krona</a:t>
          </a:r>
        </a:p>
        <a:p>
          <a:pPr algn="l"/>
          <a:r>
            <a:rPr lang="sv-SE" sz="1300">
              <a:latin typeface="+mn-lt"/>
            </a:rPr>
            <a:t>Intäktsreglering</a:t>
          </a:r>
        </a:p>
        <a:p>
          <a:pPr algn="l"/>
          <a:r>
            <a:rPr lang="sv-SE" sz="1300">
              <a:latin typeface="+mn-lt"/>
            </a:rPr>
            <a:t>Ren Energipaketet</a:t>
          </a:r>
        </a:p>
        <a:p>
          <a:pPr algn="l"/>
          <a:r>
            <a:rPr lang="sv-SE" sz="1300">
              <a:latin typeface="+mn-lt"/>
            </a:rPr>
            <a:t>Elpriskompensation</a:t>
          </a:r>
        </a:p>
        <a:p>
          <a:pPr algn="l"/>
          <a:r>
            <a:rPr lang="sv-SE" sz="1300">
              <a:latin typeface="+mn-lt"/>
            </a:rPr>
            <a:t>Elberedskap</a:t>
          </a:r>
        </a:p>
        <a:p>
          <a:pPr algn="l"/>
          <a:endParaRPr lang="sv-SE" sz="1300">
            <a:latin typeface="+mn-lt"/>
          </a:endParaRPr>
        </a:p>
      </dgm:t>
    </dgm:pt>
    <dgm:pt modelId="{B503DC5A-3B0D-4585-9F63-7B0BBF53CBEA}" type="sibTrans" cxnId="{44040206-B675-4F04-9E8F-98B096403691}">
      <dgm:prSet/>
      <dgm:spPr/>
      <dgm:t>
        <a:bodyPr/>
        <a:lstStyle/>
        <a:p>
          <a:endParaRPr lang="sv-SE"/>
        </a:p>
      </dgm:t>
    </dgm:pt>
    <dgm:pt modelId="{3D1B3A29-412E-44B1-A93E-76D6CD6396FB}" type="parTrans" cxnId="{44040206-B675-4F04-9E8F-98B096403691}">
      <dgm:prSet/>
      <dgm:spPr/>
      <dgm:t>
        <a:bodyPr/>
        <a:lstStyle/>
        <a:p>
          <a:endParaRPr lang="sv-SE"/>
        </a:p>
      </dgm:t>
    </dgm:pt>
    <dgm:pt modelId="{138E8937-644B-4729-90EB-04FB5826F9C0}" type="pres">
      <dgm:prSet presAssocID="{7BD5BAE9-9638-4704-9543-D2B4B213650B}" presName="Name0" presStyleCnt="0">
        <dgm:presLayoutVars>
          <dgm:dir/>
          <dgm:resizeHandles val="exact"/>
        </dgm:presLayoutVars>
      </dgm:prSet>
      <dgm:spPr/>
    </dgm:pt>
    <dgm:pt modelId="{BB2527B6-2AA8-4174-88F6-DA9910019475}" type="pres">
      <dgm:prSet presAssocID="{7BD5BAE9-9638-4704-9543-D2B4B213650B}" presName="fgShape" presStyleLbl="fgShp" presStyleIdx="0" presStyleCnt="1" custScaleX="108696" custLinFactNeighborX="12542" custLinFactNeighborY="0"/>
      <dgm:spPr/>
    </dgm:pt>
    <dgm:pt modelId="{C444FF21-7E54-423E-B8F3-43DAA6E5B6A1}" type="pres">
      <dgm:prSet presAssocID="{7BD5BAE9-9638-4704-9543-D2B4B213650B}" presName="linComp" presStyleCnt="0"/>
      <dgm:spPr/>
    </dgm:pt>
    <dgm:pt modelId="{88A2B8A7-B1FE-4CE6-B127-50C81F2874BB}" type="pres">
      <dgm:prSet presAssocID="{223A2076-7447-4583-A569-0050C2C7A571}" presName="compNode" presStyleCnt="0"/>
      <dgm:spPr/>
    </dgm:pt>
    <dgm:pt modelId="{3F04B5EE-68F9-43F5-A895-AB9E60E19D1D}" type="pres">
      <dgm:prSet presAssocID="{223A2076-7447-4583-A569-0050C2C7A571}" presName="bkgdShape" presStyleLbl="node1" presStyleIdx="0" presStyleCnt="5" custLinFactNeighborX="-1929"/>
      <dgm:spPr/>
    </dgm:pt>
    <dgm:pt modelId="{A4E6E6C2-1B12-45DA-A3B0-7186FA97483A}" type="pres">
      <dgm:prSet presAssocID="{223A2076-7447-4583-A569-0050C2C7A571}" presName="nodeTx" presStyleLbl="node1" presStyleIdx="0" presStyleCnt="5">
        <dgm:presLayoutVars>
          <dgm:bulletEnabled val="1"/>
        </dgm:presLayoutVars>
      </dgm:prSet>
      <dgm:spPr/>
    </dgm:pt>
    <dgm:pt modelId="{A8BE39AD-E1AC-41C7-B86D-69114B58FFDA}" type="pres">
      <dgm:prSet presAssocID="{223A2076-7447-4583-A569-0050C2C7A571}" presName="invisiNode" presStyleLbl="node1" presStyleIdx="0" presStyleCnt="5"/>
      <dgm:spPr/>
    </dgm:pt>
    <dgm:pt modelId="{3D8C3CF2-5406-40B9-A8AF-D8A6BF5AA7B4}" type="pres">
      <dgm:prSet presAssocID="{223A2076-7447-4583-A569-0050C2C7A571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E6461B9-0ED3-4D40-B5C4-C85CC9B92EDE}" type="pres">
      <dgm:prSet presAssocID="{16631337-50C9-40AA-A7EE-5C958F57904D}" presName="sibTrans" presStyleLbl="sibTrans2D1" presStyleIdx="0" presStyleCnt="0"/>
      <dgm:spPr/>
    </dgm:pt>
    <dgm:pt modelId="{C3699D71-C449-4DCB-86D7-FEE196F7FBF6}" type="pres">
      <dgm:prSet presAssocID="{F18350CB-5A02-428C-A242-423BE745E3A3}" presName="compNode" presStyleCnt="0"/>
      <dgm:spPr/>
    </dgm:pt>
    <dgm:pt modelId="{8D2FEBBA-25A3-483F-8C4D-2E5FE87F369E}" type="pres">
      <dgm:prSet presAssocID="{F18350CB-5A02-428C-A242-423BE745E3A3}" presName="bkgdShape" presStyleLbl="node1" presStyleIdx="1" presStyleCnt="5" custLinFactNeighborX="720" custLinFactNeighborY="-929"/>
      <dgm:spPr/>
    </dgm:pt>
    <dgm:pt modelId="{30C2AB67-9321-4126-8387-6DB1F6412301}" type="pres">
      <dgm:prSet presAssocID="{F18350CB-5A02-428C-A242-423BE745E3A3}" presName="nodeTx" presStyleLbl="node1" presStyleIdx="1" presStyleCnt="5">
        <dgm:presLayoutVars>
          <dgm:bulletEnabled val="1"/>
        </dgm:presLayoutVars>
      </dgm:prSet>
      <dgm:spPr/>
    </dgm:pt>
    <dgm:pt modelId="{E13A7066-B796-4A36-ADA7-25ADE6AF83E1}" type="pres">
      <dgm:prSet presAssocID="{F18350CB-5A02-428C-A242-423BE745E3A3}" presName="invisiNode" presStyleLbl="node1" presStyleIdx="1" presStyleCnt="5"/>
      <dgm:spPr/>
    </dgm:pt>
    <dgm:pt modelId="{93CC9528-B1A2-418A-96B0-4EAA782CB9B0}" type="pres">
      <dgm:prSet presAssocID="{F18350CB-5A02-428C-A242-423BE745E3A3}" presName="imagNode" presStyleLbl="fgImgPlace1" presStyleIdx="1" presStyleCnt="5" custLinFactNeighborX="-201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C03673D-BA89-4097-A78D-5E0BACF6EDF0}" type="pres">
      <dgm:prSet presAssocID="{024D1ED5-F282-40EF-B4EC-28A8E45E7D7A}" presName="sibTrans" presStyleLbl="sibTrans2D1" presStyleIdx="0" presStyleCnt="0"/>
      <dgm:spPr/>
    </dgm:pt>
    <dgm:pt modelId="{4D1BC534-CF98-4210-99F4-DE110138EA91}" type="pres">
      <dgm:prSet presAssocID="{AB813FFC-2E6B-49F3-B18A-08B02138BADB}" presName="compNode" presStyleCnt="0"/>
      <dgm:spPr/>
    </dgm:pt>
    <dgm:pt modelId="{53786121-C39C-41ED-914E-AC07544AE7B5}" type="pres">
      <dgm:prSet presAssocID="{AB813FFC-2E6B-49F3-B18A-08B02138BADB}" presName="bkgdShape" presStyleLbl="node1" presStyleIdx="2" presStyleCnt="5" custLinFactNeighborX="1580"/>
      <dgm:spPr/>
    </dgm:pt>
    <dgm:pt modelId="{589FE63B-E0F6-4AE1-8FDA-15BD6AE662E9}" type="pres">
      <dgm:prSet presAssocID="{AB813FFC-2E6B-49F3-B18A-08B02138BADB}" presName="nodeTx" presStyleLbl="node1" presStyleIdx="2" presStyleCnt="5">
        <dgm:presLayoutVars>
          <dgm:bulletEnabled val="1"/>
        </dgm:presLayoutVars>
      </dgm:prSet>
      <dgm:spPr/>
    </dgm:pt>
    <dgm:pt modelId="{A59C7ACE-1777-4F55-988E-0CC7C2AC56EE}" type="pres">
      <dgm:prSet presAssocID="{AB813FFC-2E6B-49F3-B18A-08B02138BADB}" presName="invisiNode" presStyleLbl="node1" presStyleIdx="2" presStyleCnt="5"/>
      <dgm:spPr/>
    </dgm:pt>
    <dgm:pt modelId="{E1F1C9FD-9A46-4A5E-BE84-3A219072C4AE}" type="pres">
      <dgm:prSet presAssocID="{AB813FFC-2E6B-49F3-B18A-08B02138BADB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4ECFFA8-DAB3-4FF7-BF5D-CDE36D63A78A}" type="pres">
      <dgm:prSet presAssocID="{F16F68C6-CE33-4B44-AEF2-084D3541C3FC}" presName="sibTrans" presStyleLbl="sibTrans2D1" presStyleIdx="0" presStyleCnt="0"/>
      <dgm:spPr/>
    </dgm:pt>
    <dgm:pt modelId="{F92A8A03-5603-445C-89C5-8DBE40720822}" type="pres">
      <dgm:prSet presAssocID="{FCE441FC-AFED-46B9-B492-9782A1886778}" presName="compNode" presStyleCnt="0"/>
      <dgm:spPr/>
    </dgm:pt>
    <dgm:pt modelId="{CCD0E7A2-F1AE-4713-98B7-EF5C6C6AE2BC}" type="pres">
      <dgm:prSet presAssocID="{FCE441FC-AFED-46B9-B492-9782A1886778}" presName="bkgdShape" presStyleLbl="node1" presStyleIdx="3" presStyleCnt="5" custLinFactNeighborX="2231" custLinFactNeighborY="1251"/>
      <dgm:spPr/>
    </dgm:pt>
    <dgm:pt modelId="{063243E5-4F53-40B7-81D8-F7781B6E13EF}" type="pres">
      <dgm:prSet presAssocID="{FCE441FC-AFED-46B9-B492-9782A1886778}" presName="nodeTx" presStyleLbl="node1" presStyleIdx="3" presStyleCnt="5">
        <dgm:presLayoutVars>
          <dgm:bulletEnabled val="1"/>
        </dgm:presLayoutVars>
      </dgm:prSet>
      <dgm:spPr/>
    </dgm:pt>
    <dgm:pt modelId="{F1CD30BC-44D0-4CEF-8B3B-8A8E7C067DD0}" type="pres">
      <dgm:prSet presAssocID="{FCE441FC-AFED-46B9-B492-9782A1886778}" presName="invisiNode" presStyleLbl="node1" presStyleIdx="3" presStyleCnt="5"/>
      <dgm:spPr/>
    </dgm:pt>
    <dgm:pt modelId="{908340A2-FEF4-4D5A-AE09-1565B8BE4766}" type="pres">
      <dgm:prSet presAssocID="{FCE441FC-AFED-46B9-B492-9782A1886778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D5BCAA3-9C8F-4BC9-B1F4-E3C5FB624971}" type="pres">
      <dgm:prSet presAssocID="{054BC26E-5DF9-42BC-83D2-2ADE03D19292}" presName="sibTrans" presStyleLbl="sibTrans2D1" presStyleIdx="0" presStyleCnt="0"/>
      <dgm:spPr/>
    </dgm:pt>
    <dgm:pt modelId="{BA322AA2-B652-43CF-A869-A5CC77A62379}" type="pres">
      <dgm:prSet presAssocID="{1780B440-9208-4953-B126-DCFA4F8E5352}" presName="compNode" presStyleCnt="0"/>
      <dgm:spPr/>
    </dgm:pt>
    <dgm:pt modelId="{B5BF85DB-A0C2-4D05-8342-12EB9E36333F}" type="pres">
      <dgm:prSet presAssocID="{1780B440-9208-4953-B126-DCFA4F8E5352}" presName="bkgdShape" presStyleLbl="node1" presStyleIdx="4" presStyleCnt="5" custLinFactNeighborX="6558" custLinFactNeighborY="-1176"/>
      <dgm:spPr/>
    </dgm:pt>
    <dgm:pt modelId="{D1A95093-9052-4B0B-B7D6-BA00CFD527E3}" type="pres">
      <dgm:prSet presAssocID="{1780B440-9208-4953-B126-DCFA4F8E5352}" presName="nodeTx" presStyleLbl="node1" presStyleIdx="4" presStyleCnt="5">
        <dgm:presLayoutVars>
          <dgm:bulletEnabled val="1"/>
        </dgm:presLayoutVars>
      </dgm:prSet>
      <dgm:spPr/>
    </dgm:pt>
    <dgm:pt modelId="{4DE49D5F-80A7-46A1-97D0-259AE338FDF5}" type="pres">
      <dgm:prSet presAssocID="{1780B440-9208-4953-B126-DCFA4F8E5352}" presName="invisiNode" presStyleLbl="node1" presStyleIdx="4" presStyleCnt="5"/>
      <dgm:spPr/>
    </dgm:pt>
    <dgm:pt modelId="{71DDFF9B-1A7C-478B-B320-93A315A7E5C3}" type="pres">
      <dgm:prSet presAssocID="{1780B440-9208-4953-B126-DCFA4F8E5352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44040206-B675-4F04-9E8F-98B096403691}" srcId="{7BD5BAE9-9638-4704-9543-D2B4B213650B}" destId="{1780B440-9208-4953-B126-DCFA4F8E5352}" srcOrd="4" destOrd="0" parTransId="{3D1B3A29-412E-44B1-A93E-76D6CD6396FB}" sibTransId="{B503DC5A-3B0D-4585-9F63-7B0BBF53CBEA}"/>
    <dgm:cxn modelId="{7DB43806-18D2-4375-9C62-DC018B092F63}" srcId="{223A2076-7447-4583-A569-0050C2C7A571}" destId="{AE7F1908-1807-4357-8FCB-323D95E22E03}" srcOrd="3" destOrd="0" parTransId="{9769D26E-7C89-4F68-93B7-FC867616956E}" sibTransId="{EF1FEA04-3786-44A6-9BCB-2F036A0C1B26}"/>
    <dgm:cxn modelId="{67399D06-AC1F-4165-87F1-B2710748B6D3}" type="presOf" srcId="{82DC8B6F-ADC3-4361-8047-14900FCB2E5F}" destId="{063243E5-4F53-40B7-81D8-F7781B6E13EF}" srcOrd="1" destOrd="2" presId="urn:microsoft.com/office/officeart/2005/8/layout/hList7"/>
    <dgm:cxn modelId="{01AD410B-9978-4AE9-9F4E-68CEB61365DD}" type="presOf" srcId="{7994E629-953C-4E94-9FCB-FB15172BC82E}" destId="{063243E5-4F53-40B7-81D8-F7781B6E13EF}" srcOrd="1" destOrd="1" presId="urn:microsoft.com/office/officeart/2005/8/layout/hList7"/>
    <dgm:cxn modelId="{A6839A12-E5D9-4A22-BAF3-0F09A9B65F59}" type="presOf" srcId="{77756FCD-BD92-45FA-99C9-57853F9D51CC}" destId="{30C2AB67-9321-4126-8387-6DB1F6412301}" srcOrd="1" destOrd="4" presId="urn:microsoft.com/office/officeart/2005/8/layout/hList7"/>
    <dgm:cxn modelId="{B1347413-E68C-49DE-B98A-AA240F9B4568}" type="presOf" srcId="{1FFF719F-06FE-480B-9A59-46ADA5CB00BD}" destId="{30C2AB67-9321-4126-8387-6DB1F6412301}" srcOrd="1" destOrd="1" presId="urn:microsoft.com/office/officeart/2005/8/layout/hList7"/>
    <dgm:cxn modelId="{80474015-7665-44FB-89E5-B44D0BE6B7D9}" srcId="{223A2076-7447-4583-A569-0050C2C7A571}" destId="{7C246E5E-6376-4BAB-B820-7F2EFA307B4A}" srcOrd="0" destOrd="0" parTransId="{C6AB8209-026A-4A71-A949-76AB9560E335}" sibTransId="{62D34FB0-C876-4992-975E-6D2F3D0CFBF9}"/>
    <dgm:cxn modelId="{0D820C17-3DA0-42CB-A767-1AB54F13AEFD}" type="presOf" srcId="{48A85FBC-C53C-4437-B7AC-EE324037812C}" destId="{8D2FEBBA-25A3-483F-8C4D-2E5FE87F369E}" srcOrd="0" destOrd="2" presId="urn:microsoft.com/office/officeart/2005/8/layout/hList7"/>
    <dgm:cxn modelId="{F5B4A026-4D54-4526-B74A-999A4B4D8934}" type="presOf" srcId="{BBCA5A0D-D8B1-49B2-9AD7-059D8371BD2F}" destId="{8D2FEBBA-25A3-483F-8C4D-2E5FE87F369E}" srcOrd="0" destOrd="5" presId="urn:microsoft.com/office/officeart/2005/8/layout/hList7"/>
    <dgm:cxn modelId="{9D593527-76FB-4B84-BB49-F2524300737B}" type="presOf" srcId="{07A7EEDA-5B35-413D-9155-29158A644678}" destId="{53786121-C39C-41ED-914E-AC07544AE7B5}" srcOrd="0" destOrd="3" presId="urn:microsoft.com/office/officeart/2005/8/layout/hList7"/>
    <dgm:cxn modelId="{6C52642C-CBB9-4502-A80B-F90185CD155C}" type="presOf" srcId="{AB813FFC-2E6B-49F3-B18A-08B02138BADB}" destId="{53786121-C39C-41ED-914E-AC07544AE7B5}" srcOrd="0" destOrd="0" presId="urn:microsoft.com/office/officeart/2005/8/layout/hList7"/>
    <dgm:cxn modelId="{7A3BA42F-56F6-43D3-809B-615B26FDA1E8}" type="presOf" srcId="{9F1C9E66-3E55-49FD-846F-FBAC1706457B}" destId="{589FE63B-E0F6-4AE1-8FDA-15BD6AE662E9}" srcOrd="1" destOrd="1" presId="urn:microsoft.com/office/officeart/2005/8/layout/hList7"/>
    <dgm:cxn modelId="{9934EB37-221D-4CE5-91E9-F516DED6EB6C}" srcId="{F18350CB-5A02-428C-A242-423BE745E3A3}" destId="{E34CA59D-0ACF-45F0-B3B5-61803D4DE8F8}" srcOrd="2" destOrd="0" parTransId="{FDF1A871-5642-444B-B534-927B46E7EFAC}" sibTransId="{ED429A1C-5E1C-455B-B81B-44D86225BEFC}"/>
    <dgm:cxn modelId="{C695BC38-993D-4EDA-8A5E-EEC5570CC31A}" srcId="{223A2076-7447-4583-A569-0050C2C7A571}" destId="{4A7B7005-76F8-489A-BEE4-DCE535FBB695}" srcOrd="2" destOrd="0" parTransId="{CDE3DA27-F812-49E1-8B32-9C00E7866496}" sibTransId="{46D562CE-0F99-4052-B649-29446995C1BF}"/>
    <dgm:cxn modelId="{1F9AD83E-5872-451A-8F35-F8377620BA49}" srcId="{7BD5BAE9-9638-4704-9543-D2B4B213650B}" destId="{223A2076-7447-4583-A569-0050C2C7A571}" srcOrd="0" destOrd="0" parTransId="{2EC8B103-62C0-411C-8DA8-44B6E828D6B2}" sibTransId="{16631337-50C9-40AA-A7EE-5C958F57904D}"/>
    <dgm:cxn modelId="{6460EC3E-E301-48EA-BF0B-70F9C86EAC5D}" srcId="{F18350CB-5A02-428C-A242-423BE745E3A3}" destId="{1FFF719F-06FE-480B-9A59-46ADA5CB00BD}" srcOrd="0" destOrd="0" parTransId="{D47400D4-26E4-4499-B354-766D9B259AD2}" sibTransId="{6CC790B6-CEB9-44F3-B96A-E8294E515434}"/>
    <dgm:cxn modelId="{436BD25E-0073-41C0-AA14-2C580CA3438E}" srcId="{7BD5BAE9-9638-4704-9543-D2B4B213650B}" destId="{F18350CB-5A02-428C-A242-423BE745E3A3}" srcOrd="1" destOrd="0" parTransId="{E55CBB76-8052-44AF-9A05-C47D6AEBDCA9}" sibTransId="{024D1ED5-F282-40EF-B4EC-28A8E45E7D7A}"/>
    <dgm:cxn modelId="{CB790A62-3362-449D-ADEB-4B58E7052EE1}" type="presOf" srcId="{F16F68C6-CE33-4B44-AEF2-084D3541C3FC}" destId="{94ECFFA8-DAB3-4FF7-BF5D-CDE36D63A78A}" srcOrd="0" destOrd="0" presId="urn:microsoft.com/office/officeart/2005/8/layout/hList7"/>
    <dgm:cxn modelId="{FAA79162-68BC-487A-BCFE-967E7D4D91E8}" srcId="{AB813FFC-2E6B-49F3-B18A-08B02138BADB}" destId="{9F1C9E66-3E55-49FD-846F-FBAC1706457B}" srcOrd="0" destOrd="0" parTransId="{157E0A35-63AD-4DA9-A24F-D4E1DD766309}" sibTransId="{9C9361B4-B39E-4122-B4EA-8E38046DF6CD}"/>
    <dgm:cxn modelId="{13276164-867D-4B46-ACDE-6C1C3D625EE3}" type="presOf" srcId="{4A7B7005-76F8-489A-BEE4-DCE535FBB695}" destId="{3F04B5EE-68F9-43F5-A895-AB9E60E19D1D}" srcOrd="0" destOrd="3" presId="urn:microsoft.com/office/officeart/2005/8/layout/hList7"/>
    <dgm:cxn modelId="{240B7F44-EE29-42BB-BA09-64CC572ACA23}" type="presOf" srcId="{1780B440-9208-4953-B126-DCFA4F8E5352}" destId="{B5BF85DB-A0C2-4D05-8342-12EB9E36333F}" srcOrd="0" destOrd="0" presId="urn:microsoft.com/office/officeart/2005/8/layout/hList7"/>
    <dgm:cxn modelId="{DA8FA144-C108-46A5-AE6A-0114F80E5FFF}" type="presOf" srcId="{9F1C9E66-3E55-49FD-846F-FBAC1706457B}" destId="{53786121-C39C-41ED-914E-AC07544AE7B5}" srcOrd="0" destOrd="1" presId="urn:microsoft.com/office/officeart/2005/8/layout/hList7"/>
    <dgm:cxn modelId="{6D64BB47-721B-4FC2-B8AC-AF35F0B67518}" srcId="{F18350CB-5A02-428C-A242-423BE745E3A3}" destId="{77756FCD-BD92-45FA-99C9-57853F9D51CC}" srcOrd="3" destOrd="0" parTransId="{CBCE4FBA-DD79-46DC-A4F6-5D3767D1EF93}" sibTransId="{36026F03-721E-4B48-B8DF-09FA59C68674}"/>
    <dgm:cxn modelId="{76668448-344A-4946-8113-11B608A8E8AA}" type="presOf" srcId="{FCE441FC-AFED-46B9-B492-9782A1886778}" destId="{063243E5-4F53-40B7-81D8-F7781B6E13EF}" srcOrd="1" destOrd="0" presId="urn:microsoft.com/office/officeart/2005/8/layout/hList7"/>
    <dgm:cxn modelId="{C2F59C48-5BEF-4839-93B1-3BC22C1F21DA}" type="presOf" srcId="{16631337-50C9-40AA-A7EE-5C958F57904D}" destId="{0E6461B9-0ED3-4D40-B5C4-C85CC9B92EDE}" srcOrd="0" destOrd="0" presId="urn:microsoft.com/office/officeart/2005/8/layout/hList7"/>
    <dgm:cxn modelId="{80CB754A-34AD-4995-95D6-F5779E0B4656}" type="presOf" srcId="{C4B9A967-5DD8-4981-843A-3ED250D0ABCD}" destId="{A4E6E6C2-1B12-45DA-A3B0-7186FA97483A}" srcOrd="1" destOrd="2" presId="urn:microsoft.com/office/officeart/2005/8/layout/hList7"/>
    <dgm:cxn modelId="{DB710F6B-6985-404E-A149-C17B40CB413F}" type="presOf" srcId="{7994E629-953C-4E94-9FCB-FB15172BC82E}" destId="{CCD0E7A2-F1AE-4713-98B7-EF5C6C6AE2BC}" srcOrd="0" destOrd="1" presId="urn:microsoft.com/office/officeart/2005/8/layout/hList7"/>
    <dgm:cxn modelId="{1C53EE4E-C271-4F8E-939E-5A8A5E4E5F2E}" type="presOf" srcId="{1FFF719F-06FE-480B-9A59-46ADA5CB00BD}" destId="{8D2FEBBA-25A3-483F-8C4D-2E5FE87F369E}" srcOrd="0" destOrd="1" presId="urn:microsoft.com/office/officeart/2005/8/layout/hList7"/>
    <dgm:cxn modelId="{A8C3B150-9738-4787-92F4-0CC37EE3AA8E}" type="presOf" srcId="{BBCA5A0D-D8B1-49B2-9AD7-059D8371BD2F}" destId="{30C2AB67-9321-4126-8387-6DB1F6412301}" srcOrd="1" destOrd="5" presId="urn:microsoft.com/office/officeart/2005/8/layout/hList7"/>
    <dgm:cxn modelId="{0A86D650-0AA3-40EE-9AD6-486F4D8B3E47}" srcId="{FCE441FC-AFED-46B9-B492-9782A1886778}" destId="{7994E629-953C-4E94-9FCB-FB15172BC82E}" srcOrd="0" destOrd="0" parTransId="{FF151E45-EE1F-4190-9D68-433031CF78EB}" sibTransId="{A7F97EA4-DCCB-4499-A204-C1CF86F5E818}"/>
    <dgm:cxn modelId="{25C26573-2A0B-4A21-BB23-E7AB91580B50}" type="presOf" srcId="{AE7F1908-1807-4357-8FCB-323D95E22E03}" destId="{3F04B5EE-68F9-43F5-A895-AB9E60E19D1D}" srcOrd="0" destOrd="4" presId="urn:microsoft.com/office/officeart/2005/8/layout/hList7"/>
    <dgm:cxn modelId="{A28AB378-D569-414A-A7D2-485F1C4E1B8D}" type="presOf" srcId="{4A7B7005-76F8-489A-BEE4-DCE535FBB695}" destId="{A4E6E6C2-1B12-45DA-A3B0-7186FA97483A}" srcOrd="1" destOrd="3" presId="urn:microsoft.com/office/officeart/2005/8/layout/hList7"/>
    <dgm:cxn modelId="{7C93467B-4316-4CD9-9DE5-CBB3FA7BAFBA}" type="presOf" srcId="{48A85FBC-C53C-4437-B7AC-EE324037812C}" destId="{30C2AB67-9321-4126-8387-6DB1F6412301}" srcOrd="1" destOrd="2" presId="urn:microsoft.com/office/officeart/2005/8/layout/hList7"/>
    <dgm:cxn modelId="{2952BE88-D200-4C7A-AF4C-F85997C90DD1}" type="presOf" srcId="{7C246E5E-6376-4BAB-B820-7F2EFA307B4A}" destId="{A4E6E6C2-1B12-45DA-A3B0-7186FA97483A}" srcOrd="1" destOrd="1" presId="urn:microsoft.com/office/officeart/2005/8/layout/hList7"/>
    <dgm:cxn modelId="{53CCA889-A6EA-44AB-ABEE-AFC5B8D8140E}" srcId="{FCE441FC-AFED-46B9-B492-9782A1886778}" destId="{82DC8B6F-ADC3-4361-8047-14900FCB2E5F}" srcOrd="1" destOrd="0" parTransId="{03BF7721-138B-4645-9050-204F373E382A}" sibTransId="{98C555A4-7BB8-44F7-A6D4-6A1EE91407F0}"/>
    <dgm:cxn modelId="{9CB8DA8A-7D87-4186-B043-2C2E5BF12A5B}" type="presOf" srcId="{F18350CB-5A02-428C-A242-423BE745E3A3}" destId="{30C2AB67-9321-4126-8387-6DB1F6412301}" srcOrd="1" destOrd="0" presId="urn:microsoft.com/office/officeart/2005/8/layout/hList7"/>
    <dgm:cxn modelId="{7EA6058C-6A1D-423D-9F1C-02AFF611564F}" type="presOf" srcId="{07A7EEDA-5B35-413D-9155-29158A644678}" destId="{589FE63B-E0F6-4AE1-8FDA-15BD6AE662E9}" srcOrd="1" destOrd="3" presId="urn:microsoft.com/office/officeart/2005/8/layout/hList7"/>
    <dgm:cxn modelId="{68E9C08E-6918-4FEB-928C-4F0EE6C05AF7}" type="presOf" srcId="{65DD3470-10D2-4F31-AF20-122ABC046EAE}" destId="{063243E5-4F53-40B7-81D8-F7781B6E13EF}" srcOrd="1" destOrd="3" presId="urn:microsoft.com/office/officeart/2005/8/layout/hList7"/>
    <dgm:cxn modelId="{2F9D7C99-A9CE-4FA9-9E01-B526F7E447DA}" srcId="{223A2076-7447-4583-A569-0050C2C7A571}" destId="{C4B9A967-5DD8-4981-843A-3ED250D0ABCD}" srcOrd="1" destOrd="0" parTransId="{CD258AED-0596-40F2-81BC-2D67C27BF84D}" sibTransId="{C301E51A-2827-49F2-BB70-FE58868DDD13}"/>
    <dgm:cxn modelId="{F2E8CC9C-B4BB-42EB-9749-BCC7C6954E2A}" type="presOf" srcId="{C4B9A967-5DD8-4981-843A-3ED250D0ABCD}" destId="{3F04B5EE-68F9-43F5-A895-AB9E60E19D1D}" srcOrd="0" destOrd="2" presId="urn:microsoft.com/office/officeart/2005/8/layout/hList7"/>
    <dgm:cxn modelId="{A8EBEB9D-921D-418C-A661-EC14EE5D116E}" type="presOf" srcId="{65DD3470-10D2-4F31-AF20-122ABC046EAE}" destId="{CCD0E7A2-F1AE-4713-98B7-EF5C6C6AE2BC}" srcOrd="0" destOrd="3" presId="urn:microsoft.com/office/officeart/2005/8/layout/hList7"/>
    <dgm:cxn modelId="{5377589F-F079-4AEE-BF60-90F450A1BAA3}" srcId="{7BD5BAE9-9638-4704-9543-D2B4B213650B}" destId="{AB813FFC-2E6B-49F3-B18A-08B02138BADB}" srcOrd="2" destOrd="0" parTransId="{DC6E3312-D485-48CD-8AFE-C5E28405A348}" sibTransId="{F16F68C6-CE33-4B44-AEF2-084D3541C3FC}"/>
    <dgm:cxn modelId="{2C8C3CA4-5561-49A3-907F-76B6C20A1AA1}" type="presOf" srcId="{223A2076-7447-4583-A569-0050C2C7A571}" destId="{A4E6E6C2-1B12-45DA-A3B0-7186FA97483A}" srcOrd="1" destOrd="0" presId="urn:microsoft.com/office/officeart/2005/8/layout/hList7"/>
    <dgm:cxn modelId="{A9A892A9-4779-4157-9E1D-27DFFA083633}" type="presOf" srcId="{7C246E5E-6376-4BAB-B820-7F2EFA307B4A}" destId="{3F04B5EE-68F9-43F5-A895-AB9E60E19D1D}" srcOrd="0" destOrd="1" presId="urn:microsoft.com/office/officeart/2005/8/layout/hList7"/>
    <dgm:cxn modelId="{CA9C78AA-48D5-4624-80C2-4CB01C60D0B7}" type="presOf" srcId="{AE7F1908-1807-4357-8FCB-323D95E22E03}" destId="{A4E6E6C2-1B12-45DA-A3B0-7186FA97483A}" srcOrd="1" destOrd="4" presId="urn:microsoft.com/office/officeart/2005/8/layout/hList7"/>
    <dgm:cxn modelId="{43C3E0AA-C05A-4E1E-ABFE-8684C96ABD99}" type="presOf" srcId="{77756FCD-BD92-45FA-99C9-57853F9D51CC}" destId="{8D2FEBBA-25A3-483F-8C4D-2E5FE87F369E}" srcOrd="0" destOrd="4" presId="urn:microsoft.com/office/officeart/2005/8/layout/hList7"/>
    <dgm:cxn modelId="{5BB500AE-C172-4D92-ABE5-731981A2342D}" srcId="{FCE441FC-AFED-46B9-B492-9782A1886778}" destId="{65DD3470-10D2-4F31-AF20-122ABC046EAE}" srcOrd="2" destOrd="0" parTransId="{FEB4D3EE-9C15-4EE3-88CF-B58A783AA644}" sibTransId="{C2FE1E5E-C3BD-4708-8196-A6B9F4A1253F}"/>
    <dgm:cxn modelId="{123AA1B1-255C-4D8C-A430-C2499A9EDDDE}" type="presOf" srcId="{82DC8B6F-ADC3-4361-8047-14900FCB2E5F}" destId="{CCD0E7A2-F1AE-4713-98B7-EF5C6C6AE2BC}" srcOrd="0" destOrd="2" presId="urn:microsoft.com/office/officeart/2005/8/layout/hList7"/>
    <dgm:cxn modelId="{9C7CF0B1-E815-427E-B1B2-8C6F2CABEBCA}" srcId="{7BD5BAE9-9638-4704-9543-D2B4B213650B}" destId="{FCE441FC-AFED-46B9-B492-9782A1886778}" srcOrd="3" destOrd="0" parTransId="{BE34C6CE-B077-4B8C-B4D2-FA3A8D5EF594}" sibTransId="{054BC26E-5DF9-42BC-83D2-2ADE03D19292}"/>
    <dgm:cxn modelId="{8B71BCB5-405E-4DDE-8872-96B2C7D0AA78}" type="presOf" srcId="{9A20E528-4B29-4646-A92B-4761C8C62AFE}" destId="{53786121-C39C-41ED-914E-AC07544AE7B5}" srcOrd="0" destOrd="2" presId="urn:microsoft.com/office/officeart/2005/8/layout/hList7"/>
    <dgm:cxn modelId="{AD20B9B6-5D01-4B15-ADA6-0AADC0254C78}" type="presOf" srcId="{9A20E528-4B29-4646-A92B-4761C8C62AFE}" destId="{589FE63B-E0F6-4AE1-8FDA-15BD6AE662E9}" srcOrd="1" destOrd="2" presId="urn:microsoft.com/office/officeart/2005/8/layout/hList7"/>
    <dgm:cxn modelId="{91D366B7-AF18-46C4-9612-503DAAFFA85A}" type="presOf" srcId="{E34CA59D-0ACF-45F0-B3B5-61803D4DE8F8}" destId="{8D2FEBBA-25A3-483F-8C4D-2E5FE87F369E}" srcOrd="0" destOrd="3" presId="urn:microsoft.com/office/officeart/2005/8/layout/hList7"/>
    <dgm:cxn modelId="{47A9F3B8-AA2B-4F1F-B132-FE44EDF8B476}" srcId="{F18350CB-5A02-428C-A242-423BE745E3A3}" destId="{BBCA5A0D-D8B1-49B2-9AD7-059D8371BD2F}" srcOrd="4" destOrd="0" parTransId="{5960956A-CFDF-4DEA-98DE-C0B0DA87B3AC}" sibTransId="{0CF1A497-F579-4D1F-9215-9F184BF4BF75}"/>
    <dgm:cxn modelId="{5675A1BB-84B5-44D7-BEFA-72415BA5ABCE}" type="presOf" srcId="{024D1ED5-F282-40EF-B4EC-28A8E45E7D7A}" destId="{2C03673D-BA89-4097-A78D-5E0BACF6EDF0}" srcOrd="0" destOrd="0" presId="urn:microsoft.com/office/officeart/2005/8/layout/hList7"/>
    <dgm:cxn modelId="{2A78BAC3-E0D4-4BE9-ABF9-D74B17478CE0}" srcId="{AB813FFC-2E6B-49F3-B18A-08B02138BADB}" destId="{07A7EEDA-5B35-413D-9155-29158A644678}" srcOrd="2" destOrd="0" parTransId="{4F08F7D5-2698-4B4B-9A18-F0ED8DEBD095}" sibTransId="{9932F089-0D2A-4C75-9FFF-408C0C06D362}"/>
    <dgm:cxn modelId="{3EC42DC4-8D79-4ACF-9CDA-5D9A70C9E1C4}" type="presOf" srcId="{F18350CB-5A02-428C-A242-423BE745E3A3}" destId="{8D2FEBBA-25A3-483F-8C4D-2E5FE87F369E}" srcOrd="0" destOrd="0" presId="urn:microsoft.com/office/officeart/2005/8/layout/hList7"/>
    <dgm:cxn modelId="{33F889CF-4E7A-4211-A7E3-DA3459D4512A}" srcId="{AB813FFC-2E6B-49F3-B18A-08B02138BADB}" destId="{9A20E528-4B29-4646-A92B-4761C8C62AFE}" srcOrd="1" destOrd="0" parTransId="{474FA267-CE8E-4D0D-AEFA-D94A613552A7}" sibTransId="{69A331A3-8430-40A4-92B4-B71805EF6369}"/>
    <dgm:cxn modelId="{197840D7-134A-4B33-A751-BFD0B56F3C33}" type="presOf" srcId="{054BC26E-5DF9-42BC-83D2-2ADE03D19292}" destId="{ED5BCAA3-9C8F-4BC9-B1F4-E3C5FB624971}" srcOrd="0" destOrd="0" presId="urn:microsoft.com/office/officeart/2005/8/layout/hList7"/>
    <dgm:cxn modelId="{FBC17ED7-AF24-4B7E-9099-E1CF0CA751B7}" type="presOf" srcId="{223A2076-7447-4583-A569-0050C2C7A571}" destId="{3F04B5EE-68F9-43F5-A895-AB9E60E19D1D}" srcOrd="0" destOrd="0" presId="urn:microsoft.com/office/officeart/2005/8/layout/hList7"/>
    <dgm:cxn modelId="{F7CFFEDA-E789-4137-B3DF-C7BBDA8CE934}" type="presOf" srcId="{7BD5BAE9-9638-4704-9543-D2B4B213650B}" destId="{138E8937-644B-4729-90EB-04FB5826F9C0}" srcOrd="0" destOrd="0" presId="urn:microsoft.com/office/officeart/2005/8/layout/hList7"/>
    <dgm:cxn modelId="{D75386DE-AEF6-4552-9A33-E0FAE06BA81E}" type="presOf" srcId="{FCE441FC-AFED-46B9-B492-9782A1886778}" destId="{CCD0E7A2-F1AE-4713-98B7-EF5C6C6AE2BC}" srcOrd="0" destOrd="0" presId="urn:microsoft.com/office/officeart/2005/8/layout/hList7"/>
    <dgm:cxn modelId="{D09CA1DE-D7E9-4AE5-8EF1-45B5A46EB2C9}" type="presOf" srcId="{1780B440-9208-4953-B126-DCFA4F8E5352}" destId="{D1A95093-9052-4B0B-B7D6-BA00CFD527E3}" srcOrd="1" destOrd="0" presId="urn:microsoft.com/office/officeart/2005/8/layout/hList7"/>
    <dgm:cxn modelId="{A251D6ED-285D-433E-827B-AD70165E0BD0}" type="presOf" srcId="{E34CA59D-0ACF-45F0-B3B5-61803D4DE8F8}" destId="{30C2AB67-9321-4126-8387-6DB1F6412301}" srcOrd="1" destOrd="3" presId="urn:microsoft.com/office/officeart/2005/8/layout/hList7"/>
    <dgm:cxn modelId="{7A24A6EE-4F70-4C70-BD3C-C43819B20641}" type="presOf" srcId="{AB813FFC-2E6B-49F3-B18A-08B02138BADB}" destId="{589FE63B-E0F6-4AE1-8FDA-15BD6AE662E9}" srcOrd="1" destOrd="0" presId="urn:microsoft.com/office/officeart/2005/8/layout/hList7"/>
    <dgm:cxn modelId="{2DC00FFA-B94F-48F2-84BB-A582E38C04E8}" srcId="{F18350CB-5A02-428C-A242-423BE745E3A3}" destId="{48A85FBC-C53C-4437-B7AC-EE324037812C}" srcOrd="1" destOrd="0" parTransId="{FF88D707-4639-47B1-B9CF-FC4E67396627}" sibTransId="{9FD163F9-912F-47D8-B4DD-4C59ACA583A4}"/>
    <dgm:cxn modelId="{6450F63F-D979-4990-9913-19722721F45A}" type="presParOf" srcId="{138E8937-644B-4729-90EB-04FB5826F9C0}" destId="{BB2527B6-2AA8-4174-88F6-DA9910019475}" srcOrd="0" destOrd="0" presId="urn:microsoft.com/office/officeart/2005/8/layout/hList7"/>
    <dgm:cxn modelId="{1FEFC0DF-A614-4ED6-8456-6A52C5A359A7}" type="presParOf" srcId="{138E8937-644B-4729-90EB-04FB5826F9C0}" destId="{C444FF21-7E54-423E-B8F3-43DAA6E5B6A1}" srcOrd="1" destOrd="0" presId="urn:microsoft.com/office/officeart/2005/8/layout/hList7"/>
    <dgm:cxn modelId="{54DA09BE-C8EC-4D48-8286-8B9C57579C62}" type="presParOf" srcId="{C444FF21-7E54-423E-B8F3-43DAA6E5B6A1}" destId="{88A2B8A7-B1FE-4CE6-B127-50C81F2874BB}" srcOrd="0" destOrd="0" presId="urn:microsoft.com/office/officeart/2005/8/layout/hList7"/>
    <dgm:cxn modelId="{63DB480C-A2CF-4FDF-9D63-3B31F7A36066}" type="presParOf" srcId="{88A2B8A7-B1FE-4CE6-B127-50C81F2874BB}" destId="{3F04B5EE-68F9-43F5-A895-AB9E60E19D1D}" srcOrd="0" destOrd="0" presId="urn:microsoft.com/office/officeart/2005/8/layout/hList7"/>
    <dgm:cxn modelId="{CF04A3EB-CA1D-4613-96E4-121EA8EF0FF9}" type="presParOf" srcId="{88A2B8A7-B1FE-4CE6-B127-50C81F2874BB}" destId="{A4E6E6C2-1B12-45DA-A3B0-7186FA97483A}" srcOrd="1" destOrd="0" presId="urn:microsoft.com/office/officeart/2005/8/layout/hList7"/>
    <dgm:cxn modelId="{2130E968-6F96-4B6D-9566-71F46B695DC7}" type="presParOf" srcId="{88A2B8A7-B1FE-4CE6-B127-50C81F2874BB}" destId="{A8BE39AD-E1AC-41C7-B86D-69114B58FFDA}" srcOrd="2" destOrd="0" presId="urn:microsoft.com/office/officeart/2005/8/layout/hList7"/>
    <dgm:cxn modelId="{0305C684-6085-4028-84F5-51A6778927F7}" type="presParOf" srcId="{88A2B8A7-B1FE-4CE6-B127-50C81F2874BB}" destId="{3D8C3CF2-5406-40B9-A8AF-D8A6BF5AA7B4}" srcOrd="3" destOrd="0" presId="urn:microsoft.com/office/officeart/2005/8/layout/hList7"/>
    <dgm:cxn modelId="{9D12BF13-7048-46E3-A9F1-4CD0E29F57FF}" type="presParOf" srcId="{C444FF21-7E54-423E-B8F3-43DAA6E5B6A1}" destId="{0E6461B9-0ED3-4D40-B5C4-C85CC9B92EDE}" srcOrd="1" destOrd="0" presId="urn:microsoft.com/office/officeart/2005/8/layout/hList7"/>
    <dgm:cxn modelId="{D490D588-BED9-40BF-ABDA-91F9D1DAC812}" type="presParOf" srcId="{C444FF21-7E54-423E-B8F3-43DAA6E5B6A1}" destId="{C3699D71-C449-4DCB-86D7-FEE196F7FBF6}" srcOrd="2" destOrd="0" presId="urn:microsoft.com/office/officeart/2005/8/layout/hList7"/>
    <dgm:cxn modelId="{9643B57B-C758-405E-87E1-246E0F907989}" type="presParOf" srcId="{C3699D71-C449-4DCB-86D7-FEE196F7FBF6}" destId="{8D2FEBBA-25A3-483F-8C4D-2E5FE87F369E}" srcOrd="0" destOrd="0" presId="urn:microsoft.com/office/officeart/2005/8/layout/hList7"/>
    <dgm:cxn modelId="{655E2D53-4FBF-43B2-AD16-F81D21C045CC}" type="presParOf" srcId="{C3699D71-C449-4DCB-86D7-FEE196F7FBF6}" destId="{30C2AB67-9321-4126-8387-6DB1F6412301}" srcOrd="1" destOrd="0" presId="urn:microsoft.com/office/officeart/2005/8/layout/hList7"/>
    <dgm:cxn modelId="{1E0515C5-3656-4431-933B-828CCDA06092}" type="presParOf" srcId="{C3699D71-C449-4DCB-86D7-FEE196F7FBF6}" destId="{E13A7066-B796-4A36-ADA7-25ADE6AF83E1}" srcOrd="2" destOrd="0" presId="urn:microsoft.com/office/officeart/2005/8/layout/hList7"/>
    <dgm:cxn modelId="{92F7D88D-6A9F-4D6E-85F8-6D93252DF50D}" type="presParOf" srcId="{C3699D71-C449-4DCB-86D7-FEE196F7FBF6}" destId="{93CC9528-B1A2-418A-96B0-4EAA782CB9B0}" srcOrd="3" destOrd="0" presId="urn:microsoft.com/office/officeart/2005/8/layout/hList7"/>
    <dgm:cxn modelId="{8928F446-5475-4087-AE81-6B7FC192EDA2}" type="presParOf" srcId="{C444FF21-7E54-423E-B8F3-43DAA6E5B6A1}" destId="{2C03673D-BA89-4097-A78D-5E0BACF6EDF0}" srcOrd="3" destOrd="0" presId="urn:microsoft.com/office/officeart/2005/8/layout/hList7"/>
    <dgm:cxn modelId="{4145F553-3425-439D-A8DF-D26DFEEEA846}" type="presParOf" srcId="{C444FF21-7E54-423E-B8F3-43DAA6E5B6A1}" destId="{4D1BC534-CF98-4210-99F4-DE110138EA91}" srcOrd="4" destOrd="0" presId="urn:microsoft.com/office/officeart/2005/8/layout/hList7"/>
    <dgm:cxn modelId="{516E25C4-FA90-4673-A566-CA71C36B6383}" type="presParOf" srcId="{4D1BC534-CF98-4210-99F4-DE110138EA91}" destId="{53786121-C39C-41ED-914E-AC07544AE7B5}" srcOrd="0" destOrd="0" presId="urn:microsoft.com/office/officeart/2005/8/layout/hList7"/>
    <dgm:cxn modelId="{474FD9A8-168E-45E5-9799-128CB9163BFE}" type="presParOf" srcId="{4D1BC534-CF98-4210-99F4-DE110138EA91}" destId="{589FE63B-E0F6-4AE1-8FDA-15BD6AE662E9}" srcOrd="1" destOrd="0" presId="urn:microsoft.com/office/officeart/2005/8/layout/hList7"/>
    <dgm:cxn modelId="{C90B10BC-C00F-4580-A967-129CAC6ED650}" type="presParOf" srcId="{4D1BC534-CF98-4210-99F4-DE110138EA91}" destId="{A59C7ACE-1777-4F55-988E-0CC7C2AC56EE}" srcOrd="2" destOrd="0" presId="urn:microsoft.com/office/officeart/2005/8/layout/hList7"/>
    <dgm:cxn modelId="{6057AD2B-653C-492F-8677-CA943875E10C}" type="presParOf" srcId="{4D1BC534-CF98-4210-99F4-DE110138EA91}" destId="{E1F1C9FD-9A46-4A5E-BE84-3A219072C4AE}" srcOrd="3" destOrd="0" presId="urn:microsoft.com/office/officeart/2005/8/layout/hList7"/>
    <dgm:cxn modelId="{C4B4D84F-67B6-4104-B38A-99C70D45DEF7}" type="presParOf" srcId="{C444FF21-7E54-423E-B8F3-43DAA6E5B6A1}" destId="{94ECFFA8-DAB3-4FF7-BF5D-CDE36D63A78A}" srcOrd="5" destOrd="0" presId="urn:microsoft.com/office/officeart/2005/8/layout/hList7"/>
    <dgm:cxn modelId="{CA261FF7-DB6F-44BA-8232-2E4DE53136A3}" type="presParOf" srcId="{C444FF21-7E54-423E-B8F3-43DAA6E5B6A1}" destId="{F92A8A03-5603-445C-89C5-8DBE40720822}" srcOrd="6" destOrd="0" presId="urn:microsoft.com/office/officeart/2005/8/layout/hList7"/>
    <dgm:cxn modelId="{DBC8E27F-FAD2-4E2D-8B9B-464BE05D7105}" type="presParOf" srcId="{F92A8A03-5603-445C-89C5-8DBE40720822}" destId="{CCD0E7A2-F1AE-4713-98B7-EF5C6C6AE2BC}" srcOrd="0" destOrd="0" presId="urn:microsoft.com/office/officeart/2005/8/layout/hList7"/>
    <dgm:cxn modelId="{28DE255A-DA06-4C6C-8E9B-37B0234B0B85}" type="presParOf" srcId="{F92A8A03-5603-445C-89C5-8DBE40720822}" destId="{063243E5-4F53-40B7-81D8-F7781B6E13EF}" srcOrd="1" destOrd="0" presId="urn:microsoft.com/office/officeart/2005/8/layout/hList7"/>
    <dgm:cxn modelId="{EA726817-1D6A-46D4-A574-13C02153F263}" type="presParOf" srcId="{F92A8A03-5603-445C-89C5-8DBE40720822}" destId="{F1CD30BC-44D0-4CEF-8B3B-8A8E7C067DD0}" srcOrd="2" destOrd="0" presId="urn:microsoft.com/office/officeart/2005/8/layout/hList7"/>
    <dgm:cxn modelId="{F3748035-86C4-430B-AC10-809BBB3E9518}" type="presParOf" srcId="{F92A8A03-5603-445C-89C5-8DBE40720822}" destId="{908340A2-FEF4-4D5A-AE09-1565B8BE4766}" srcOrd="3" destOrd="0" presId="urn:microsoft.com/office/officeart/2005/8/layout/hList7"/>
    <dgm:cxn modelId="{03267FA5-4C2D-4DBA-8FEF-D4866FFDCA5F}" type="presParOf" srcId="{C444FF21-7E54-423E-B8F3-43DAA6E5B6A1}" destId="{ED5BCAA3-9C8F-4BC9-B1F4-E3C5FB624971}" srcOrd="7" destOrd="0" presId="urn:microsoft.com/office/officeart/2005/8/layout/hList7"/>
    <dgm:cxn modelId="{5012A903-5CE8-4BD8-916C-08235569421A}" type="presParOf" srcId="{C444FF21-7E54-423E-B8F3-43DAA6E5B6A1}" destId="{BA322AA2-B652-43CF-A869-A5CC77A62379}" srcOrd="8" destOrd="0" presId="urn:microsoft.com/office/officeart/2005/8/layout/hList7"/>
    <dgm:cxn modelId="{284B6ED3-0377-497A-8560-EBC06A5E931E}" type="presParOf" srcId="{BA322AA2-B652-43CF-A869-A5CC77A62379}" destId="{B5BF85DB-A0C2-4D05-8342-12EB9E36333F}" srcOrd="0" destOrd="0" presId="urn:microsoft.com/office/officeart/2005/8/layout/hList7"/>
    <dgm:cxn modelId="{E6648412-92CF-4716-8D87-638E37309BA0}" type="presParOf" srcId="{BA322AA2-B652-43CF-A869-A5CC77A62379}" destId="{D1A95093-9052-4B0B-B7D6-BA00CFD527E3}" srcOrd="1" destOrd="0" presId="urn:microsoft.com/office/officeart/2005/8/layout/hList7"/>
    <dgm:cxn modelId="{17FBCAF3-0F93-48B7-9B7C-B362D66CC2AC}" type="presParOf" srcId="{BA322AA2-B652-43CF-A869-A5CC77A62379}" destId="{4DE49D5F-80A7-46A1-97D0-259AE338FDF5}" srcOrd="2" destOrd="0" presId="urn:microsoft.com/office/officeart/2005/8/layout/hList7"/>
    <dgm:cxn modelId="{17BCD67F-6CD9-41CA-BA1F-976097437A63}" type="presParOf" srcId="{BA322AA2-B652-43CF-A869-A5CC77A62379}" destId="{71DDFF9B-1A7C-478B-B320-93A315A7E5C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4B5EE-68F9-43F5-A895-AB9E60E19D1D}">
      <dsp:nvSpPr>
        <dsp:cNvPr id="0" name=""/>
        <dsp:cNvSpPr/>
      </dsp:nvSpPr>
      <dsp:spPr>
        <a:xfrm>
          <a:off x="3679" y="0"/>
          <a:ext cx="4214959" cy="4856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0" kern="1200"/>
            <a:t>Tomas Malmström (samordnare elnät)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100" kern="1200"/>
            <a:t> </a:t>
          </a:r>
          <a:r>
            <a:rPr lang="sv-SE" sz="1300" kern="1200"/>
            <a:t>Intäktsreglering (EU, Nationell överklagan, framtida nätreglering)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/>
            <a:t> Särskilt investeringsutrymme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/>
            <a:t> Elmarknadshubb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/>
            <a:t> Nättariffer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/>
            <a:t> AG Nätreglering och AG Framtida nätreglering</a:t>
          </a:r>
        </a:p>
      </dsp:txBody>
      <dsp:txXfrm>
        <a:off x="3679" y="1942515"/>
        <a:ext cx="4214959" cy="1942515"/>
      </dsp:txXfrm>
    </dsp:sp>
    <dsp:sp modelId="{3D8C3CF2-5406-40B9-A8AF-D8A6BF5AA7B4}">
      <dsp:nvSpPr>
        <dsp:cNvPr id="0" name=""/>
        <dsp:cNvSpPr/>
      </dsp:nvSpPr>
      <dsp:spPr>
        <a:xfrm>
          <a:off x="1302587" y="291377"/>
          <a:ext cx="1617143" cy="161714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2FEBBA-25A3-483F-8C4D-2E5FE87F369E}">
      <dsp:nvSpPr>
        <dsp:cNvPr id="0" name=""/>
        <dsp:cNvSpPr/>
      </dsp:nvSpPr>
      <dsp:spPr>
        <a:xfrm>
          <a:off x="4341252" y="0"/>
          <a:ext cx="4214959" cy="4856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/>
            <a:t>Per Wikström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/>
            <a:t> Nätkoder, samordnare + driftkoden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 dirty="0"/>
            <a:t> Kapacitetsbrist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 dirty="0"/>
            <a:t> AG Nätutvecklingsplaner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/>
            <a:t> DSO-TSO-frågor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/>
            <a:t> Nya EU DSO-enheten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/>
            <a:t> Elnätstekniska frågor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/>
            <a:t> </a:t>
          </a:r>
          <a:r>
            <a:rPr lang="sv-SE" sz="1300" kern="1200" err="1"/>
            <a:t>Eurelectric</a:t>
          </a:r>
          <a:r>
            <a:rPr lang="sv-SE" sz="1300" kern="1200"/>
            <a:t> (</a:t>
          </a:r>
          <a:r>
            <a:rPr lang="en-US" sz="1300" kern="1200"/>
            <a:t>Distribution and Market Facilitation Committee + WG) + Geode</a:t>
          </a:r>
          <a:r>
            <a:rPr lang="sv-SE" sz="1300" kern="1200"/>
            <a:t>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/>
            <a:t> Rådet för eldistribution</a:t>
          </a:r>
        </a:p>
      </dsp:txBody>
      <dsp:txXfrm>
        <a:off x="4341252" y="1942515"/>
        <a:ext cx="4214959" cy="1942515"/>
      </dsp:txXfrm>
    </dsp:sp>
    <dsp:sp modelId="{93CC9528-B1A2-418A-96B0-4EAA782CB9B0}">
      <dsp:nvSpPr>
        <dsp:cNvPr id="0" name=""/>
        <dsp:cNvSpPr/>
      </dsp:nvSpPr>
      <dsp:spPr>
        <a:xfrm>
          <a:off x="5643996" y="291377"/>
          <a:ext cx="1617143" cy="161714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2527B6-2AA8-4174-88F6-DA9910019475}">
      <dsp:nvSpPr>
        <dsp:cNvPr id="0" name=""/>
        <dsp:cNvSpPr/>
      </dsp:nvSpPr>
      <dsp:spPr>
        <a:xfrm>
          <a:off x="778513" y="4082336"/>
          <a:ext cx="6886789" cy="728443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4B5EE-68F9-43F5-A895-AB9E60E19D1D}">
      <dsp:nvSpPr>
        <dsp:cNvPr id="0" name=""/>
        <dsp:cNvSpPr/>
      </dsp:nvSpPr>
      <dsp:spPr>
        <a:xfrm>
          <a:off x="0" y="0"/>
          <a:ext cx="2732799" cy="4856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/>
            <a:t>Matz Tapper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/>
            <a:t>Elnätstekniska frågor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/>
            <a:t>Elmätning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/>
            <a:t>Anslutning av kunder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/>
            <a:t>Handböcker som HAP (ALP, AMP, ASP), AMI och Nätplanering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/>
            <a:t>AG för Nätteknik och Mätning &amp; Installation</a:t>
          </a:r>
        </a:p>
      </dsp:txBody>
      <dsp:txXfrm>
        <a:off x="0" y="1942515"/>
        <a:ext cx="2732799" cy="1942515"/>
      </dsp:txXfrm>
    </dsp:sp>
    <dsp:sp modelId="{3D8C3CF2-5406-40B9-A8AF-D8A6BF5AA7B4}">
      <dsp:nvSpPr>
        <dsp:cNvPr id="0" name=""/>
        <dsp:cNvSpPr/>
      </dsp:nvSpPr>
      <dsp:spPr>
        <a:xfrm>
          <a:off x="559584" y="291377"/>
          <a:ext cx="1617143" cy="16171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2FEBBA-25A3-483F-8C4D-2E5FE87F369E}">
      <dsp:nvSpPr>
        <dsp:cNvPr id="0" name=""/>
        <dsp:cNvSpPr/>
      </dsp:nvSpPr>
      <dsp:spPr>
        <a:xfrm>
          <a:off x="2822415" y="0"/>
          <a:ext cx="2732799" cy="4856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/>
            <a:t>Catherine</a:t>
          </a:r>
          <a:r>
            <a:rPr lang="sv-SE" sz="1600" kern="1200">
              <a:latin typeface="Calibri Light"/>
            </a:rPr>
            <a:t> </a:t>
          </a:r>
          <a:r>
            <a:rPr lang="sv-SE" sz="1600" b="1" kern="1200">
              <a:latin typeface="Calibri Light"/>
            </a:rPr>
            <a:t>Lillo</a:t>
          </a:r>
          <a:endParaRPr lang="sv-SE" sz="1600" b="1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 err="1"/>
            <a:t>Renenergipaketet</a:t>
          </a:r>
          <a:endParaRPr lang="sv-SE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/>
            <a:t>Reviderade elmarknadsdirektivet</a:t>
          </a:r>
        </a:p>
      </dsp:txBody>
      <dsp:txXfrm>
        <a:off x="2822415" y="1942515"/>
        <a:ext cx="2732799" cy="1942515"/>
      </dsp:txXfrm>
    </dsp:sp>
    <dsp:sp modelId="{93CC9528-B1A2-418A-96B0-4EAA782CB9B0}">
      <dsp:nvSpPr>
        <dsp:cNvPr id="0" name=""/>
        <dsp:cNvSpPr/>
      </dsp:nvSpPr>
      <dsp:spPr>
        <a:xfrm>
          <a:off x="3374367" y="291377"/>
          <a:ext cx="1617143" cy="161714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786121-C39C-41ED-914E-AC07544AE7B5}">
      <dsp:nvSpPr>
        <dsp:cNvPr id="0" name=""/>
        <dsp:cNvSpPr/>
      </dsp:nvSpPr>
      <dsp:spPr>
        <a:xfrm>
          <a:off x="5576748" y="0"/>
          <a:ext cx="2732799" cy="4856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/>
            <a:t>Marie Lindh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/>
            <a:t>Fullmakt för elhandelsbyte</a:t>
          </a:r>
          <a:endParaRPr lang="sv-SE" sz="1300" kern="1200">
            <a:latin typeface="+mn-lt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>
              <a:latin typeface="+mn-lt"/>
            </a:rPr>
            <a:t>Tvistig frånkoppling och pausat byte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300" kern="1200">
            <a:latin typeface="+mn-lt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300" kern="1200">
            <a:latin typeface="+mn-lt"/>
          </a:endParaRPr>
        </a:p>
      </dsp:txBody>
      <dsp:txXfrm>
        <a:off x="5576748" y="1942515"/>
        <a:ext cx="2732799" cy="1942515"/>
      </dsp:txXfrm>
    </dsp:sp>
    <dsp:sp modelId="{E1F1C9FD-9A46-4A5E-BE84-3A219072C4AE}">
      <dsp:nvSpPr>
        <dsp:cNvPr id="0" name=""/>
        <dsp:cNvSpPr/>
      </dsp:nvSpPr>
      <dsp:spPr>
        <a:xfrm>
          <a:off x="6198577" y="291377"/>
          <a:ext cx="1617143" cy="1617143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2527B6-2AA8-4174-88F6-DA9910019475}">
      <dsp:nvSpPr>
        <dsp:cNvPr id="0" name=""/>
        <dsp:cNvSpPr/>
      </dsp:nvSpPr>
      <dsp:spPr>
        <a:xfrm>
          <a:off x="892677" y="3885030"/>
          <a:ext cx="6580522" cy="728443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4B5EE-68F9-43F5-A895-AB9E60E19D1D}">
      <dsp:nvSpPr>
        <dsp:cNvPr id="0" name=""/>
        <dsp:cNvSpPr/>
      </dsp:nvSpPr>
      <dsp:spPr>
        <a:xfrm>
          <a:off x="0" y="0"/>
          <a:ext cx="2017917" cy="4856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+mn-lt"/>
            </a:rPr>
            <a:t>Peter Silverhjärta</a:t>
          </a:r>
        </a:p>
        <a:p>
          <a:pPr marL="114300" lvl="1" indent="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>
              <a:latin typeface="+mn-lt"/>
            </a:rPr>
            <a:t>Teknikfrågor som rör EBR. Teknik, hälsa, Miljö, Säkerhet, Kompetens och Ekonomi</a:t>
          </a:r>
          <a:endParaRPr lang="en-US" sz="1300" kern="1200">
            <a:latin typeface="+mn-lt"/>
          </a:endParaRPr>
        </a:p>
        <a:p>
          <a:pPr marL="114300" lvl="1" indent="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err="1">
              <a:latin typeface="+mn-lt"/>
            </a:rPr>
            <a:t>Styrgruppen</a:t>
          </a:r>
          <a:r>
            <a:rPr lang="en-US" sz="1300" kern="1200">
              <a:latin typeface="+mn-lt"/>
            </a:rPr>
            <a:t> för </a:t>
          </a:r>
          <a:r>
            <a:rPr lang="en-US" sz="1300" kern="1200" err="1">
              <a:latin typeface="+mn-lt"/>
            </a:rPr>
            <a:t>Ledningskollen</a:t>
          </a:r>
          <a:endParaRPr lang="en-US" sz="1300" kern="1200">
            <a:latin typeface="+mn-lt"/>
          </a:endParaRP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>
              <a:latin typeface="+mn-lt"/>
            </a:rPr>
            <a:t>Referensgruppen för ALLMA EL</a:t>
          </a:r>
          <a:endParaRPr lang="sv-SE" sz="1300" kern="1200" dirty="0">
            <a:latin typeface="+mn-lt"/>
          </a:endParaRP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>
              <a:latin typeface="+mn-lt"/>
            </a:rPr>
            <a:t>Sekreterare i EBR-kommittén</a:t>
          </a:r>
        </a:p>
        <a:p>
          <a:pPr marL="114300" lvl="1" indent="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>
              <a:latin typeface="+mn-lt"/>
            </a:rPr>
            <a:t>Sekreterare i Ekonomiutskottet</a:t>
          </a:r>
        </a:p>
        <a:p>
          <a:pPr marL="57150" lvl="1" indent="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900" kern="1200">
            <a:latin typeface="Calibri Light"/>
          </a:endParaRPr>
        </a:p>
      </dsp:txBody>
      <dsp:txXfrm>
        <a:off x="0" y="1942515"/>
        <a:ext cx="2017917" cy="1942515"/>
      </dsp:txXfrm>
    </dsp:sp>
    <dsp:sp modelId="{3D8C3CF2-5406-40B9-A8AF-D8A6BF5AA7B4}">
      <dsp:nvSpPr>
        <dsp:cNvPr id="0" name=""/>
        <dsp:cNvSpPr/>
      </dsp:nvSpPr>
      <dsp:spPr>
        <a:xfrm>
          <a:off x="244198" y="291377"/>
          <a:ext cx="1617143" cy="16171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2FEBBA-25A3-483F-8C4D-2E5FE87F369E}">
      <dsp:nvSpPr>
        <dsp:cNvPr id="0" name=""/>
        <dsp:cNvSpPr/>
      </dsp:nvSpPr>
      <dsp:spPr>
        <a:xfrm>
          <a:off x="2251881" y="0"/>
          <a:ext cx="1998822" cy="4856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>
              <a:latin typeface="+mn-lt"/>
            </a:rPr>
            <a:t>P-O Engman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>
              <a:latin typeface="+mn-lt"/>
            </a:rPr>
            <a:t>Teknikfrågor som rör EBR. Teknik, hälsa, Miljö, Säkerhet, Kompetens och Ekonomi</a:t>
          </a:r>
          <a:endParaRPr lang="en-US" sz="1300" kern="1200">
            <a:latin typeface="+mn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>
              <a:latin typeface="+mn-lt"/>
            </a:rPr>
            <a:t>HMS-utskottet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>
              <a:latin typeface="+mn-lt"/>
            </a:rPr>
            <a:t>Kompetensutskottet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>
              <a:latin typeface="+mn-lt"/>
            </a:rPr>
            <a:t>SEK TK 84</a:t>
          </a:r>
        </a:p>
      </dsp:txBody>
      <dsp:txXfrm>
        <a:off x="2251881" y="1942515"/>
        <a:ext cx="1998822" cy="1942515"/>
      </dsp:txXfrm>
    </dsp:sp>
    <dsp:sp modelId="{93CC9528-B1A2-418A-96B0-4EAA782CB9B0}">
      <dsp:nvSpPr>
        <dsp:cNvPr id="0" name=""/>
        <dsp:cNvSpPr/>
      </dsp:nvSpPr>
      <dsp:spPr>
        <a:xfrm>
          <a:off x="2438306" y="307807"/>
          <a:ext cx="1617143" cy="161714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786121-C39C-41ED-914E-AC07544AE7B5}">
      <dsp:nvSpPr>
        <dsp:cNvPr id="0" name=""/>
        <dsp:cNvSpPr/>
      </dsp:nvSpPr>
      <dsp:spPr>
        <a:xfrm>
          <a:off x="4396385" y="0"/>
          <a:ext cx="1802410" cy="4856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/>
            <a:t>Christer Gruber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>
              <a:latin typeface="+mn-lt"/>
            </a:rPr>
            <a:t>Teknikfrågor som rör EBR. Teknik, hälsa, Miljö, Säkerhet, Kompetens och Ekonomi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>
              <a:latin typeface="+mn-lt"/>
            </a:rPr>
            <a:t>Teknikutskottet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>
              <a:latin typeface="+mn-lt"/>
            </a:rPr>
            <a:t> </a:t>
          </a:r>
          <a:r>
            <a:rPr lang="sv-SE" sz="1300" kern="1200" err="1">
              <a:latin typeface="+mn-lt"/>
            </a:rPr>
            <a:t>Energiforsks</a:t>
          </a:r>
          <a:r>
            <a:rPr lang="sv-SE" sz="1300" kern="1200">
              <a:latin typeface="+mn-lt"/>
            </a:rPr>
            <a:t> underhållsprogram</a:t>
          </a:r>
        </a:p>
      </dsp:txBody>
      <dsp:txXfrm>
        <a:off x="4396385" y="1942515"/>
        <a:ext cx="1802410" cy="1942515"/>
      </dsp:txXfrm>
    </dsp:sp>
    <dsp:sp modelId="{E1F1C9FD-9A46-4A5E-BE84-3A219072C4AE}">
      <dsp:nvSpPr>
        <dsp:cNvPr id="0" name=""/>
        <dsp:cNvSpPr/>
      </dsp:nvSpPr>
      <dsp:spPr>
        <a:xfrm>
          <a:off x="4489018" y="291377"/>
          <a:ext cx="1617143" cy="161714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187688E-9637-4BA8-91B0-D552A0244BBD}">
      <dsp:nvSpPr>
        <dsp:cNvPr id="0" name=""/>
        <dsp:cNvSpPr/>
      </dsp:nvSpPr>
      <dsp:spPr>
        <a:xfrm>
          <a:off x="6287641" y="0"/>
          <a:ext cx="2060071" cy="48562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/>
            <a:t>Jenny Åkerberg Tattaranno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/>
            <a:t>Nytt från EBR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 dirty="0"/>
            <a:t>Projektledning</a:t>
          </a:r>
        </a:p>
      </dsp:txBody>
      <dsp:txXfrm>
        <a:off x="6287641" y="1942515"/>
        <a:ext cx="2060071" cy="1942515"/>
      </dsp:txXfrm>
    </dsp:sp>
    <dsp:sp modelId="{8F38E928-3E6B-4612-910E-46DF00D6E339}">
      <dsp:nvSpPr>
        <dsp:cNvPr id="0" name=""/>
        <dsp:cNvSpPr/>
      </dsp:nvSpPr>
      <dsp:spPr>
        <a:xfrm>
          <a:off x="6495045" y="291377"/>
          <a:ext cx="1617143" cy="161714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2527B6-2AA8-4174-88F6-DA9910019475}">
      <dsp:nvSpPr>
        <dsp:cNvPr id="0" name=""/>
        <dsp:cNvSpPr/>
      </dsp:nvSpPr>
      <dsp:spPr>
        <a:xfrm>
          <a:off x="1405672" y="3886778"/>
          <a:ext cx="5752383" cy="724946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4B5EE-68F9-43F5-A895-AB9E60E19D1D}">
      <dsp:nvSpPr>
        <dsp:cNvPr id="0" name=""/>
        <dsp:cNvSpPr/>
      </dsp:nvSpPr>
      <dsp:spPr>
        <a:xfrm>
          <a:off x="0" y="0"/>
          <a:ext cx="1994433" cy="4901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/>
            <a:t>Ronald Liljegren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>
              <a:latin typeface="+mn-lt"/>
            </a:rPr>
            <a:t>Intäktsreglering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>
              <a:latin typeface="+mn-lt"/>
            </a:rPr>
            <a:t>Kapacitetsbrist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>
              <a:latin typeface="+mn-lt"/>
            </a:rPr>
            <a:t>Tariffer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>
              <a:latin typeface="+mn-lt"/>
            </a:rPr>
            <a:t>Skadestånd</a:t>
          </a:r>
        </a:p>
      </dsp:txBody>
      <dsp:txXfrm>
        <a:off x="0" y="1960444"/>
        <a:ext cx="1994433" cy="1960444"/>
      </dsp:txXfrm>
    </dsp:sp>
    <dsp:sp modelId="{3D8C3CF2-5406-40B9-A8AF-D8A6BF5AA7B4}">
      <dsp:nvSpPr>
        <dsp:cNvPr id="0" name=""/>
        <dsp:cNvSpPr/>
      </dsp:nvSpPr>
      <dsp:spPr>
        <a:xfrm>
          <a:off x="181181" y="294066"/>
          <a:ext cx="1632069" cy="16320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2FEBBA-25A3-483F-8C4D-2E5FE87F369E}">
      <dsp:nvSpPr>
        <dsp:cNvPr id="0" name=""/>
        <dsp:cNvSpPr/>
      </dsp:nvSpPr>
      <dsp:spPr>
        <a:xfrm>
          <a:off x="2068626" y="0"/>
          <a:ext cx="1994433" cy="4901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/>
            <a:t>Helena Laurell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>
              <a:latin typeface="+mn-lt"/>
            </a:rPr>
            <a:t>Anslutning 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>
              <a:latin typeface="+mn-lt"/>
            </a:rPr>
            <a:t>Icke koncessionspliktiga </a:t>
          </a:r>
          <a:br>
            <a:rPr lang="sv-SE" sz="1300" kern="1200">
              <a:latin typeface="+mn-lt"/>
            </a:rPr>
          </a:br>
          <a:r>
            <a:rPr lang="sv-SE" sz="1300" kern="1200">
              <a:latin typeface="+mn-lt"/>
            </a:rPr>
            <a:t>nät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>
              <a:latin typeface="+mn-lt"/>
            </a:rPr>
            <a:t>Intäktsreglering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b="0" kern="1200">
              <a:latin typeface="+mn-lt"/>
            </a:rPr>
            <a:t>Ren Energipaketet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v-SE" sz="1300" kern="1200">
            <a:latin typeface="+mn-lt"/>
          </a:endParaRPr>
        </a:p>
      </dsp:txBody>
      <dsp:txXfrm>
        <a:off x="2068626" y="1960444"/>
        <a:ext cx="1994433" cy="1960444"/>
      </dsp:txXfrm>
    </dsp:sp>
    <dsp:sp modelId="{93CC9528-B1A2-418A-96B0-4EAA782CB9B0}">
      <dsp:nvSpPr>
        <dsp:cNvPr id="0" name=""/>
        <dsp:cNvSpPr/>
      </dsp:nvSpPr>
      <dsp:spPr>
        <a:xfrm>
          <a:off x="2202643" y="294066"/>
          <a:ext cx="1632069" cy="163206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786121-C39C-41ED-914E-AC07544AE7B5}">
      <dsp:nvSpPr>
        <dsp:cNvPr id="0" name=""/>
        <dsp:cNvSpPr/>
      </dsp:nvSpPr>
      <dsp:spPr>
        <a:xfrm>
          <a:off x="4140044" y="0"/>
          <a:ext cx="1994433" cy="4901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0" kern="1200">
              <a:latin typeface="+mn-lt"/>
            </a:rPr>
            <a:t>Ingela Lindqvist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>
              <a:latin typeface="+mn-lt"/>
            </a:rPr>
            <a:t>Mark- och miljöjuridik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>
              <a:latin typeface="+mn-lt"/>
            </a:rPr>
            <a:t>Koncessionsfrågor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>
              <a:latin typeface="+mn-lt"/>
            </a:rPr>
            <a:t>Markgruppen</a:t>
          </a:r>
        </a:p>
      </dsp:txBody>
      <dsp:txXfrm>
        <a:off x="4140044" y="1960444"/>
        <a:ext cx="1994433" cy="1960444"/>
      </dsp:txXfrm>
    </dsp:sp>
    <dsp:sp modelId="{E1F1C9FD-9A46-4A5E-BE84-3A219072C4AE}">
      <dsp:nvSpPr>
        <dsp:cNvPr id="0" name=""/>
        <dsp:cNvSpPr/>
      </dsp:nvSpPr>
      <dsp:spPr>
        <a:xfrm>
          <a:off x="4289714" y="294066"/>
          <a:ext cx="1632069" cy="163206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D0E7A2-F1AE-4713-98B7-EF5C6C6AE2BC}">
      <dsp:nvSpPr>
        <dsp:cNvPr id="0" name=""/>
        <dsp:cNvSpPr/>
      </dsp:nvSpPr>
      <dsp:spPr>
        <a:xfrm>
          <a:off x="6207294" y="0"/>
          <a:ext cx="1994433" cy="4901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0" kern="1200">
              <a:latin typeface="+mn-lt"/>
            </a:rPr>
            <a:t>Louise Marcelius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>
              <a:latin typeface="+mn-lt"/>
            </a:rPr>
            <a:t>Allmänna avtalsvillkor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>
              <a:latin typeface="+mn-lt"/>
            </a:rPr>
            <a:t>Unbundling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>
              <a:latin typeface="+mn-lt"/>
            </a:rPr>
            <a:t>Elmarknadsutveckling</a:t>
          </a:r>
          <a:endParaRPr lang="sv-SE" sz="1300" kern="1200" dirty="0">
            <a:latin typeface="+mn-lt"/>
          </a:endParaRPr>
        </a:p>
      </dsp:txBody>
      <dsp:txXfrm>
        <a:off x="6207294" y="1960444"/>
        <a:ext cx="1994433" cy="1960444"/>
      </dsp:txXfrm>
    </dsp:sp>
    <dsp:sp modelId="{908340A2-FEF4-4D5A-AE09-1565B8BE4766}">
      <dsp:nvSpPr>
        <dsp:cNvPr id="0" name=""/>
        <dsp:cNvSpPr/>
      </dsp:nvSpPr>
      <dsp:spPr>
        <a:xfrm>
          <a:off x="6343980" y="294066"/>
          <a:ext cx="1632069" cy="163206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BF85DB-A0C2-4D05-8342-12EB9E36333F}">
      <dsp:nvSpPr>
        <dsp:cNvPr id="0" name=""/>
        <dsp:cNvSpPr/>
      </dsp:nvSpPr>
      <dsp:spPr>
        <a:xfrm>
          <a:off x="8217064" y="0"/>
          <a:ext cx="1994433" cy="4901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0" kern="1200">
              <a:latin typeface="+mn-lt"/>
            </a:rPr>
            <a:t>Elin Krona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>
              <a:latin typeface="+mn-lt"/>
            </a:rPr>
            <a:t>Intäktsreglering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>
              <a:latin typeface="+mn-lt"/>
            </a:rPr>
            <a:t>Ren Energipaketet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>
              <a:latin typeface="+mn-lt"/>
            </a:rPr>
            <a:t>Elpriskompensation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kern="1200">
              <a:latin typeface="+mn-lt"/>
            </a:rPr>
            <a:t>Elberedskap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300" kern="1200">
            <a:latin typeface="+mn-lt"/>
          </a:endParaRPr>
        </a:p>
      </dsp:txBody>
      <dsp:txXfrm>
        <a:off x="8217064" y="1960444"/>
        <a:ext cx="1994433" cy="1960444"/>
      </dsp:txXfrm>
    </dsp:sp>
    <dsp:sp modelId="{71DDFF9B-1A7C-478B-B320-93A315A7E5C3}">
      <dsp:nvSpPr>
        <dsp:cNvPr id="0" name=""/>
        <dsp:cNvSpPr/>
      </dsp:nvSpPr>
      <dsp:spPr>
        <a:xfrm>
          <a:off x="8398246" y="294066"/>
          <a:ext cx="1632069" cy="163206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2527B6-2AA8-4174-88F6-DA9910019475}">
      <dsp:nvSpPr>
        <dsp:cNvPr id="0" name=""/>
        <dsp:cNvSpPr/>
      </dsp:nvSpPr>
      <dsp:spPr>
        <a:xfrm>
          <a:off x="-16" y="3920888"/>
          <a:ext cx="10211530" cy="735166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45F1D7-2C51-4CCC-9B27-CA19D77B26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2574" tIns="46287" rIns="92574" bIns="4628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D89263-68BA-4289-B7A7-3F87FEB83F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0488" y="0"/>
            <a:ext cx="2986087" cy="501650"/>
          </a:xfrm>
          <a:prstGeom prst="rect">
            <a:avLst/>
          </a:prstGeom>
        </p:spPr>
        <p:txBody>
          <a:bodyPr vert="horz" lIns="92574" tIns="46287" rIns="92574" bIns="4628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DFB55A-A58D-40A9-B34A-B311FE76FCE8}" type="datetimeFigureOut">
              <a:rPr lang="sv-SE"/>
              <a:pPr>
                <a:defRPr/>
              </a:pPr>
              <a:t>2022-06-27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B58855-CB6D-490B-A290-A487CF504B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6088" cy="501650"/>
          </a:xfrm>
          <a:prstGeom prst="rect">
            <a:avLst/>
          </a:prstGeom>
        </p:spPr>
        <p:txBody>
          <a:bodyPr vert="horz" lIns="92574" tIns="46287" rIns="92574" bIns="4628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6A12F-EA89-4614-B5E5-9C0B124A22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0488" y="9517063"/>
            <a:ext cx="2986087" cy="501650"/>
          </a:xfrm>
          <a:prstGeom prst="rect">
            <a:avLst/>
          </a:prstGeom>
        </p:spPr>
        <p:txBody>
          <a:bodyPr vert="horz" lIns="92574" tIns="46287" rIns="92574" bIns="4628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BE693D1-7B96-422D-B384-9C2E516D7CC0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0FF2308-ABCD-43EF-921A-1531029245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62163" y="403225"/>
            <a:ext cx="2763837" cy="1554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74" tIns="46287" rIns="92574" bIns="46287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21CDE3B-3C56-490B-85C6-E6F3A9CD6C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5125" y="2058988"/>
            <a:ext cx="6157913" cy="7210425"/>
          </a:xfrm>
          <a:prstGeom prst="rect">
            <a:avLst/>
          </a:prstGeom>
        </p:spPr>
        <p:txBody>
          <a:bodyPr vert="horz" lIns="0" tIns="46287" rIns="92574" bIns="46287" rtlCol="0"/>
          <a:lstStyle/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edit</a:t>
            </a:r>
            <a:r>
              <a:rPr lang="sv-SE" noProof="0" dirty="0"/>
              <a:t> Master text </a:t>
            </a:r>
            <a:r>
              <a:rPr lang="sv-SE" noProof="0" dirty="0" err="1"/>
              <a:t>styles</a:t>
            </a:r>
            <a:endParaRPr lang="sv-SE" noProof="0" dirty="0"/>
          </a:p>
          <a:p>
            <a:pPr lvl="1"/>
            <a:r>
              <a:rPr lang="sv-SE" noProof="0" dirty="0"/>
              <a:t>Second </a:t>
            </a:r>
            <a:r>
              <a:rPr lang="sv-SE" noProof="0" dirty="0" err="1"/>
              <a:t>level</a:t>
            </a:r>
            <a:endParaRPr lang="sv-SE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04FFE-449F-4568-8EE5-287486940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178550" y="9456738"/>
            <a:ext cx="342900" cy="1920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C1538A4C-AC67-4FC2-8872-5C8EBE092B6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8437" name="Bildobjekt 7">
            <a:extLst>
              <a:ext uri="{FF2B5EF4-FFF2-40B4-BE49-F238E27FC236}">
                <a16:creationId xmlns:a16="http://schemas.microsoft.com/office/drawing/2014/main" id="{19F1A0A5-E837-4E19-B7FD-0D389D344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9286875"/>
            <a:ext cx="10112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60363" y="342900"/>
            <a:ext cx="6076950" cy="34194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906E9-0A84-4AE6-AE4C-FB9A6749B6E3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035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60363" y="342900"/>
            <a:ext cx="6076950" cy="34194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906E9-0A84-4AE6-AE4C-FB9A6749B6E3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2454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60363" y="342900"/>
            <a:ext cx="6076950" cy="34194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906E9-0A84-4AE6-AE4C-FB9A6749B6E3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0414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60363" y="342900"/>
            <a:ext cx="6076950" cy="341947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041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E460F58-54AA-43E1-8905-DA792CE536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6E1D636-C9B9-42DF-AE27-057DDD9799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54731127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sv-SE" noProof="0" dirty="0"/>
              <a:t>Klicka på ikonen för att välja bild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598614"/>
            <a:ext cx="5400676" cy="449421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noProof="0" dirty="0"/>
              <a:t>Klicka för att ändra text</a:t>
            </a:r>
            <a:endParaRPr lang="sv-SE" dirty="0"/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noProof="0" dirty="0"/>
              <a:t>Klicka för att ändra text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95325" y="340967"/>
            <a:ext cx="5400675" cy="981075"/>
          </a:xfrm>
        </p:spPr>
        <p:txBody>
          <a:bodyPr/>
          <a:lstStyle/>
          <a:p>
            <a:r>
              <a:rPr lang="sv-SE" noProof="0" dirty="0"/>
              <a:t>Klicka för att ändra text</a:t>
            </a:r>
            <a:endParaRPr lang="sv-SE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2A31C59-3E13-42C4-9611-83D7C7C5EBC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444F-35B6-4465-9DD2-4082D7A156FA}" type="datetime1">
              <a:rPr lang="sv-SE"/>
              <a:pPr>
                <a:defRPr/>
              </a:pPr>
              <a:t>2022-06-27</a:t>
            </a:fld>
            <a:endParaRPr lang="sv-SE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E18057C-AFA9-4993-9169-92D1E33D2AC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B62F4EE-5AB1-4E0B-8855-24866E249C7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90D10-9E53-40D0-9915-AEA536FBB375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988166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sv-SE" noProof="0" dirty="0"/>
              <a:t>Klicka på ikonen för att välja bild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598614"/>
            <a:ext cx="5400676" cy="449421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noProof="0" dirty="0"/>
              <a:t>Klicka för att ändra text</a:t>
            </a:r>
            <a:endParaRPr lang="sv-SE" dirty="0"/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noProof="0" dirty="0"/>
              <a:t>Klicka för att ändra text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95325" y="340967"/>
            <a:ext cx="5400675" cy="981075"/>
          </a:xfrm>
        </p:spPr>
        <p:txBody>
          <a:bodyPr/>
          <a:lstStyle/>
          <a:p>
            <a:r>
              <a:rPr lang="sv-SE" noProof="0" dirty="0"/>
              <a:t>Klicka för att ändra text</a:t>
            </a:r>
            <a:endParaRPr lang="sv-SE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07E780F-66AD-45F2-B851-4E7B69C4CE8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ED306-3E45-4826-B389-B0A23E1DB852}" type="datetime1">
              <a:rPr lang="sv-SE"/>
              <a:pPr>
                <a:defRPr/>
              </a:pPr>
              <a:t>2022-06-27</a:t>
            </a:fld>
            <a:endParaRPr lang="sv-SE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38EB869-52B0-40BE-A397-BFC6A107226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709DDA-FD5C-475A-AE84-DBA5292FE67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E44C0-3CB2-4AB0-BBDD-2DB5AE519960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854093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sv-SE" noProof="0" dirty="0"/>
              <a:t>Klicka på ikonen för att välja bild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598614"/>
            <a:ext cx="5279591" cy="4494212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noProof="0" dirty="0"/>
              <a:t>Klicka för att ändra text</a:t>
            </a:r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noProof="0" dirty="0"/>
              <a:t>Klicka för att ändra text</a:t>
            </a: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95325" y="340967"/>
            <a:ext cx="5400675" cy="981075"/>
          </a:xfrm>
        </p:spPr>
        <p:txBody>
          <a:bodyPr/>
          <a:lstStyle/>
          <a:p>
            <a:r>
              <a:rPr lang="sv-SE" noProof="0" dirty="0"/>
              <a:t>Klicka för att ändra text</a:t>
            </a:r>
            <a:endParaRPr lang="sv-SE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60E185C-8238-431A-88DD-491474AAF65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34C49-CC14-4E36-975D-B7EBE9FC43B8}" type="datetime1">
              <a:rPr lang="sv-SE"/>
              <a:pPr>
                <a:defRPr/>
              </a:pPr>
              <a:t>2022-06-27</a:t>
            </a:fld>
            <a:endParaRPr lang="sv-SE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CDAAF0B-5BD8-4E4A-859B-7831725E397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5DC4F81-1493-48BE-9811-348C5DB0897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307B9-2A5F-446B-AB11-204E969EFF52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526733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598614"/>
            <a:ext cx="4926275" cy="449421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noProof="0" dirty="0"/>
              <a:t>Klicka för att ändra text</a:t>
            </a:r>
            <a:endParaRPr lang="sv-SE" dirty="0"/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598614"/>
            <a:ext cx="4926275" cy="449421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noProof="0" dirty="0"/>
              <a:t>Klicka för att ändra text</a:t>
            </a:r>
            <a:endParaRPr lang="sv-SE" dirty="0"/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dirty="0"/>
              <a:t>Klicka för att ändra text</a:t>
            </a:r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noProof="0" dirty="0"/>
              <a:t>Klicka för att ändra text</a:t>
            </a:r>
            <a:endParaRPr lang="sv-SE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33AECDE-2B8B-4670-A6DB-5805C25F62E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ED747-00D9-4CBC-9707-4AF9912CBE0A}" type="datetime1">
              <a:rPr lang="sv-SE"/>
              <a:pPr>
                <a:defRPr/>
              </a:pPr>
              <a:t>2022-06-27</a:t>
            </a:fld>
            <a:endParaRPr lang="sv-SE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759FD6C-C2CA-4FE5-9C2F-CC4AB2AF6D4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C1FF08-534B-4201-8A8A-AE7EE079934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691D0-B3BA-4805-A432-9DB537064A5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26716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under rubrik med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083242"/>
            <a:ext cx="4926014" cy="400958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noProof="0" dirty="0"/>
              <a:t>Klicka för att ändra text</a:t>
            </a:r>
            <a:endParaRPr lang="sv-SE" dirty="0"/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083242"/>
            <a:ext cx="4967788" cy="400958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noProof="0" dirty="0"/>
              <a:t>Klicka för att ändra text</a:t>
            </a:r>
            <a:endParaRPr lang="sv-SE" dirty="0"/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617536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för att ändra text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617536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för att ändra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dirty="0"/>
              <a:t>Klicka för att ändra text</a:t>
            </a:r>
            <a:endParaRPr lang="sv-SE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noProof="0" dirty="0"/>
              <a:t>Klicka för att ändra text</a:t>
            </a:r>
            <a:endParaRPr lang="sv-SE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7DDF24B-4BFA-43F7-BEEA-501B6DD999DA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0DB37-051E-4091-9EA5-3D8B90188CA4}" type="datetime1">
              <a:rPr lang="sv-SE"/>
              <a:pPr>
                <a:defRPr/>
              </a:pPr>
              <a:t>2022-06-27</a:t>
            </a:fld>
            <a:endParaRPr lang="sv-SE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B240EEC-E49E-4F6A-9C5A-A07F960744E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7652D9E-9BCC-47EB-8B60-10AA7B1D98D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9AF41-854B-4467-9D81-FB3B5DFCA578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633896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dirty="0"/>
              <a:t>Klicka för att ändra text</a:t>
            </a:r>
            <a:endParaRPr lang="sv-S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noProof="0" dirty="0"/>
              <a:t>Klicka för att ändra text</a:t>
            </a:r>
            <a:endParaRPr lang="sv-SE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ACBDF8-5972-46D0-B86B-B5C0E250C44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F223B-7B6D-407F-9376-6755640920F6}" type="datetime1">
              <a:rPr lang="sv-SE"/>
              <a:pPr>
                <a:defRPr/>
              </a:pPr>
              <a:t>2022-06-27</a:t>
            </a:fld>
            <a:endParaRPr lang="sv-S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39EB42-9095-4CD9-ADAE-5BA9D295943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02B797-3AF3-4647-9EA1-CFC0F14FA5C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2372E-50D1-4AC7-942F-EA3CFDEB5908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503403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A71EDE8D-C483-483F-9869-C5563E8572FC}"/>
              </a:ext>
            </a:extLst>
          </p:cNvPr>
          <p:cNvSpPr/>
          <p:nvPr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FB2BD6-FFFF-40D7-A520-AD83D5613CC4}"/>
              </a:ext>
            </a:extLst>
          </p:cNvPr>
          <p:cNvSpPr/>
          <p:nvPr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2121825-BE7D-48BF-AB0B-77D2D39D999F}"/>
              </a:ext>
            </a:extLst>
          </p:cNvPr>
          <p:cNvSpPr/>
          <p:nvPr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noProof="0" dirty="0"/>
              <a:t>Klicka för att ändra text</a:t>
            </a:r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noProof="0" dirty="0"/>
              <a:t>Klicka för att ändra text</a:t>
            </a:r>
            <a:endParaRPr lang="sv-SE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B6CB141A-4A0F-40CD-A59E-4E3F438CE63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12DD6-8FCF-4995-9D04-3A8B3E69F50E}" type="datetime1">
              <a:rPr lang="sv-SE"/>
              <a:pPr>
                <a:defRPr/>
              </a:pPr>
              <a:t>2022-06-27</a:t>
            </a:fld>
            <a:endParaRPr lang="sv-SE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9EAE1BF-45E0-4514-96F0-2805D6FFD1C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2E6295F-45CB-4DD3-87B1-206074891AF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80C0-2BF1-42EF-9108-0FD892C1A1E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089682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EDD2256-4D47-48B4-B470-C75ECAD537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C7F63-C926-4B7A-88B1-31A893F83A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2CBFF2A-F04F-4164-80DD-FBF3D04BB8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noProof="0" dirty="0"/>
              <a:t>Klicka för att ändra text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noProof="0" dirty="0"/>
              <a:t>Klicka för att ändra text</a:t>
            </a:r>
            <a:endParaRPr lang="sv-SE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19080C35-FB60-404C-88D9-A7053B3B50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E52AD-3C4F-4F02-907F-06BF7A1BBFBE}" type="datetime1">
              <a:rPr lang="sv-SE"/>
              <a:pPr>
                <a:defRPr/>
              </a:pPr>
              <a:t>2022-06-27</a:t>
            </a:fld>
            <a:endParaRPr lang="sv-SE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F682DB0-49DF-42EC-8A95-CA0D27F9B6E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E248A40-4281-48CE-9549-ABCC56F652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8F44E-C4E4-4155-9A26-0F2D0E5AEB81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004298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s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7FB0D8-B0C3-4934-BE7F-1895487542BD}"/>
              </a:ext>
            </a:extLst>
          </p:cNvPr>
          <p:cNvSpPr/>
          <p:nvPr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endParaRPr lang="sv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FA0CCC-F7FB-4042-9170-0FAC35FBCCDA}"/>
              </a:ext>
            </a:extLst>
          </p:cNvPr>
          <p:cNvSpPr/>
          <p:nvPr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endParaRPr lang="sv-S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ADD075-F28E-41C0-9DC9-EB03E41D3A7E}"/>
              </a:ext>
            </a:extLst>
          </p:cNvPr>
          <p:cNvSpPr/>
          <p:nvPr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noProof="0" dirty="0"/>
              <a:t>Klicka för att ändra text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noProof="0" dirty="0"/>
              <a:t>Klicka för att ändra text</a:t>
            </a:r>
            <a:endParaRPr lang="sv-SE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17F2C74E-2CF2-4317-861B-9DCF10A8DF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AF2BC-1F6D-4C06-B612-00D42D8A92C1}" type="datetime1">
              <a:rPr lang="sv-SE"/>
              <a:pPr>
                <a:defRPr/>
              </a:pPr>
              <a:t>2022-06-27</a:t>
            </a:fld>
            <a:endParaRPr lang="sv-SE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95BCDAA-7DAA-4C74-A264-2178D04B0C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66C7F071-3EC3-4CDC-8700-1AC3968C0E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E7093-E811-4DE9-ABF4-9BB337DD4CC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279346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indelning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178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9A85-2063-41A0-9236-6CD5AEB27886}" type="datetime1">
              <a:rPr lang="sv-SE" smtClean="0"/>
              <a:t>2022-06-27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Regionmöte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7399" y="1171377"/>
            <a:ext cx="9156077" cy="1303563"/>
          </a:xfrm>
        </p:spPr>
        <p:txBody>
          <a:bodyPr anchor="b" anchorCtr="0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87401" y="2503115"/>
            <a:ext cx="9173233" cy="75088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302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598614"/>
            <a:ext cx="8677275" cy="449421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05331" y="6092825"/>
            <a:ext cx="4446588" cy="213681"/>
          </a:xfrm>
        </p:spPr>
        <p:txBody>
          <a:bodyPr anchor="ctr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DD96FED-8CA5-480B-AD3E-C652C05CFF8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69863-6BDD-41BF-8111-5DEE5D9F55CF}" type="datetime1">
              <a:rPr lang="sv-SE"/>
              <a:pPr>
                <a:defRPr/>
              </a:pPr>
              <a:t>2022-06-27</a:t>
            </a:fld>
            <a:endParaRPr lang="sv-SE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6B89E34-9E6A-4149-A657-BE347E6BCF6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21E55B5-4D66-42EA-9B97-FCBEA7FD6B0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1CA95-30C8-47DA-AC16-685FD1F93F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0360017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/>
              <a:t>Klicka här för att ändra text</a:t>
            </a:r>
          </a:p>
          <a:p>
            <a:pPr lvl="1"/>
            <a:r>
              <a:rPr lang="sv-SE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89721405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845197-0585-4B0B-BD3F-BBC03A4D68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5" name="Bildobjekt 7">
            <a:extLst>
              <a:ext uri="{FF2B5EF4-FFF2-40B4-BE49-F238E27FC236}">
                <a16:creationId xmlns:a16="http://schemas.microsoft.com/office/drawing/2014/main" id="{FD5EB921-8525-4D56-8143-E7B8386F9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59450"/>
            <a:ext cx="1443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CBDEE0-857A-4BC8-A189-47CF635F2C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7" name="Bildobjekt 7">
            <a:extLst>
              <a:ext uri="{FF2B5EF4-FFF2-40B4-BE49-F238E27FC236}">
                <a16:creationId xmlns:a16="http://schemas.microsoft.com/office/drawing/2014/main" id="{B42C5073-DF03-4070-B9BC-B69BD41C9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59450"/>
            <a:ext cx="1443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75C01B-CF3D-435A-AA56-D51922EE03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9" name="Bildobjekt 7">
            <a:extLst>
              <a:ext uri="{FF2B5EF4-FFF2-40B4-BE49-F238E27FC236}">
                <a16:creationId xmlns:a16="http://schemas.microsoft.com/office/drawing/2014/main" id="{E849BD4A-309A-482C-855E-C4B6D753E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5759450"/>
            <a:ext cx="1443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62974840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DC7545-B0F0-4730-9482-0963DB6E467E}"/>
              </a:ext>
            </a:extLst>
          </p:cNvPr>
          <p:cNvSpPr/>
          <p:nvPr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endParaRPr lang="sv-SE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D75974-1FE6-4A3F-BBF4-273029A9237E}"/>
              </a:ext>
            </a:extLst>
          </p:cNvPr>
          <p:cNvSpPr/>
          <p:nvPr/>
        </p:nvSpPr>
        <p:spPr>
          <a:xfrm>
            <a:off x="12433300" y="0"/>
            <a:ext cx="2781300" cy="261778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anchor="ctr"/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b="1" dirty="0">
                <a:solidFill>
                  <a:schemeClr val="tx1"/>
                </a:solidFill>
              </a:rPr>
              <a:t>Instruktioner för foto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-33% på foto för att få rätt kontrast.</a:t>
            </a: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433B1036-CF04-4000-9BF7-9B56EA10CBCF}"/>
              </a:ext>
            </a:extLst>
          </p:cNvPr>
          <p:cNvGrpSpPr>
            <a:grpSpLocks/>
          </p:cNvGrpSpPr>
          <p:nvPr/>
        </p:nvGrpSpPr>
        <p:grpSpPr bwMode="auto">
          <a:xfrm>
            <a:off x="12433300" y="2728913"/>
            <a:ext cx="2781300" cy="2851150"/>
            <a:chOff x="-3021837" y="2324314"/>
            <a:chExt cx="2779776" cy="2850462"/>
          </a:xfrm>
        </p:grpSpPr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8FD9409A-0689-49E8-A38A-4B0C5FA0F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65" t="17065" b="54295"/>
            <a:stretch>
              <a:fillRect/>
            </a:stretch>
          </p:blipFill>
          <p:spPr bwMode="auto">
            <a:xfrm>
              <a:off x="-3021837" y="2324314"/>
              <a:ext cx="2779776" cy="28504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1E9584-3CB2-4B01-B2F3-C70F21F88B5E}"/>
                </a:ext>
              </a:extLst>
            </p:cNvPr>
            <p:cNvSpPr/>
            <p:nvPr/>
          </p:nvSpPr>
          <p:spPr>
            <a:xfrm>
              <a:off x="-2779082" y="4435180"/>
              <a:ext cx="2194309" cy="198389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defRPr/>
              </a:pPr>
              <a:endParaRPr lang="sv-SE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58459C5-2E2C-4AD5-A290-1EE0D564349B}"/>
              </a:ext>
            </a:extLst>
          </p:cNvPr>
          <p:cNvSpPr txBox="1"/>
          <p:nvPr/>
        </p:nvSpPr>
        <p:spPr>
          <a:xfrm>
            <a:off x="14266863" y="4886325"/>
            <a:ext cx="28109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800" dirty="0">
                <a:latin typeface="Calibri" panose="020F0502020204030204" pitchFamily="34" charset="0"/>
                <a:cs typeface="Calibri" panose="020F0502020204030204" pitchFamily="34" charset="0"/>
              </a:rPr>
              <a:t>-33%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A5F41A-C5E2-4941-BBE0-85B388A7AF92}"/>
              </a:ext>
            </a:extLst>
          </p:cNvPr>
          <p:cNvSpPr txBox="1"/>
          <p:nvPr/>
        </p:nvSpPr>
        <p:spPr>
          <a:xfrm>
            <a:off x="14266863" y="4191000"/>
            <a:ext cx="197737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800" dirty="0"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C0C55-C5FF-44CE-9D9A-B46092A71C08}"/>
              </a:ext>
            </a:extLst>
          </p:cNvPr>
          <p:cNvSpPr txBox="1"/>
          <p:nvPr/>
        </p:nvSpPr>
        <p:spPr>
          <a:xfrm>
            <a:off x="14266863" y="5118100"/>
            <a:ext cx="197737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800" dirty="0"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0F3CE4-67E1-49D2-A044-F6185BF46F90}"/>
              </a:ext>
            </a:extLst>
          </p:cNvPr>
          <p:cNvSpPr/>
          <p:nvPr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endParaRPr lang="sv-SE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B07B9B-090D-4BF3-A00C-E21B43C23E61}"/>
              </a:ext>
            </a:extLst>
          </p:cNvPr>
          <p:cNvSpPr/>
          <p:nvPr/>
        </p:nvSpPr>
        <p:spPr>
          <a:xfrm>
            <a:off x="12433300" y="0"/>
            <a:ext cx="2781300" cy="261778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anchor="ctr"/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b="1" dirty="0">
                <a:solidFill>
                  <a:schemeClr val="tx1"/>
                </a:solidFill>
              </a:rPr>
              <a:t>Instruktioner för foto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-33% på foto för att få rätt kontrast.</a:t>
            </a:r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50A8EEF0-145D-4556-B9E3-A4A201D7891D}"/>
              </a:ext>
            </a:extLst>
          </p:cNvPr>
          <p:cNvGrpSpPr>
            <a:grpSpLocks/>
          </p:cNvGrpSpPr>
          <p:nvPr/>
        </p:nvGrpSpPr>
        <p:grpSpPr bwMode="auto">
          <a:xfrm>
            <a:off x="12433300" y="2728913"/>
            <a:ext cx="2781300" cy="2851150"/>
            <a:chOff x="-3021837" y="2324314"/>
            <a:chExt cx="2779776" cy="2850462"/>
          </a:xfrm>
        </p:grpSpPr>
        <p:pic>
          <p:nvPicPr>
            <p:cNvPr id="20" name="Picture 20">
              <a:extLst>
                <a:ext uri="{FF2B5EF4-FFF2-40B4-BE49-F238E27FC236}">
                  <a16:creationId xmlns:a16="http://schemas.microsoft.com/office/drawing/2014/main" id="{3DC39B75-C540-4FF8-AD99-9EC3DC910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65" t="17065" b="54295"/>
            <a:stretch>
              <a:fillRect/>
            </a:stretch>
          </p:blipFill>
          <p:spPr bwMode="auto">
            <a:xfrm>
              <a:off x="-3021837" y="2324314"/>
              <a:ext cx="2779776" cy="28504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A106C7F-039D-44E3-BF94-1A352448D573}"/>
                </a:ext>
              </a:extLst>
            </p:cNvPr>
            <p:cNvSpPr/>
            <p:nvPr/>
          </p:nvSpPr>
          <p:spPr>
            <a:xfrm>
              <a:off x="-2779082" y="4435180"/>
              <a:ext cx="2194309" cy="198389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defRPr/>
              </a:pPr>
              <a:endParaRPr lang="sv-SE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9C6D0C2-BC6A-4F3D-962C-470DADDF4CAB}"/>
              </a:ext>
            </a:extLst>
          </p:cNvPr>
          <p:cNvSpPr txBox="1"/>
          <p:nvPr/>
        </p:nvSpPr>
        <p:spPr>
          <a:xfrm>
            <a:off x="14266863" y="4886325"/>
            <a:ext cx="28109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800" dirty="0">
                <a:latin typeface="Calibri" panose="020F0502020204030204" pitchFamily="34" charset="0"/>
                <a:cs typeface="Calibri" panose="020F0502020204030204" pitchFamily="34" charset="0"/>
              </a:rPr>
              <a:t>-33%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9FE04B-F645-42EE-85E5-E9A4D510B0FF}"/>
              </a:ext>
            </a:extLst>
          </p:cNvPr>
          <p:cNvSpPr txBox="1"/>
          <p:nvPr/>
        </p:nvSpPr>
        <p:spPr>
          <a:xfrm>
            <a:off x="14266863" y="4191000"/>
            <a:ext cx="197737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800" dirty="0"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9ACCF9-11DD-466B-8FF8-EABF2FBAA997}"/>
              </a:ext>
            </a:extLst>
          </p:cNvPr>
          <p:cNvSpPr txBox="1"/>
          <p:nvPr/>
        </p:nvSpPr>
        <p:spPr>
          <a:xfrm>
            <a:off x="14266863" y="5118100"/>
            <a:ext cx="197737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800" dirty="0"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1D72FE-DD5F-4205-A218-16B4221A3435}"/>
              </a:ext>
            </a:extLst>
          </p:cNvPr>
          <p:cNvSpPr/>
          <p:nvPr/>
        </p:nvSpPr>
        <p:spPr>
          <a:xfrm>
            <a:off x="12433300" y="0"/>
            <a:ext cx="2781300" cy="261778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anchor="ctr"/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b="1" dirty="0">
                <a:solidFill>
                  <a:schemeClr val="tx1"/>
                </a:solidFill>
              </a:rPr>
              <a:t>Instruktioner för foto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-33% på foto för att få rätt kontrast.</a:t>
            </a:r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DC7E9F7E-2191-40DB-9C5F-25604701341B}"/>
              </a:ext>
            </a:extLst>
          </p:cNvPr>
          <p:cNvGrpSpPr>
            <a:grpSpLocks/>
          </p:cNvGrpSpPr>
          <p:nvPr/>
        </p:nvGrpSpPr>
        <p:grpSpPr bwMode="auto">
          <a:xfrm>
            <a:off x="12433300" y="2728913"/>
            <a:ext cx="2781300" cy="2851150"/>
            <a:chOff x="-3021837" y="2324314"/>
            <a:chExt cx="2779776" cy="2850462"/>
          </a:xfrm>
        </p:grpSpPr>
        <p:pic>
          <p:nvPicPr>
            <p:cNvPr id="27" name="Picture 27">
              <a:extLst>
                <a:ext uri="{FF2B5EF4-FFF2-40B4-BE49-F238E27FC236}">
                  <a16:creationId xmlns:a16="http://schemas.microsoft.com/office/drawing/2014/main" id="{7DB5D63A-AE0C-4D14-AB63-38F6955EA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65" t="17065" b="54295"/>
            <a:stretch>
              <a:fillRect/>
            </a:stretch>
          </p:blipFill>
          <p:spPr bwMode="auto">
            <a:xfrm>
              <a:off x="-3021837" y="2324314"/>
              <a:ext cx="2779776" cy="28504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8ACF64E-EA16-4751-9F55-65A35C6D97CD}"/>
                </a:ext>
              </a:extLst>
            </p:cNvPr>
            <p:cNvSpPr/>
            <p:nvPr/>
          </p:nvSpPr>
          <p:spPr>
            <a:xfrm>
              <a:off x="-2779082" y="4435180"/>
              <a:ext cx="2194309" cy="198389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defRPr/>
              </a:pPr>
              <a:endParaRPr lang="sv-SE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F708EBC-A220-418A-9624-74A8A2E0BD79}"/>
              </a:ext>
            </a:extLst>
          </p:cNvPr>
          <p:cNvSpPr txBox="1"/>
          <p:nvPr/>
        </p:nvSpPr>
        <p:spPr>
          <a:xfrm>
            <a:off x="14266863" y="4886325"/>
            <a:ext cx="28109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800" dirty="0">
                <a:latin typeface="Calibri" panose="020F0502020204030204" pitchFamily="34" charset="0"/>
                <a:cs typeface="Calibri" panose="020F0502020204030204" pitchFamily="34" charset="0"/>
              </a:rPr>
              <a:t>-33%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2122C0-BB64-48C2-B12F-ED6160976338}"/>
              </a:ext>
            </a:extLst>
          </p:cNvPr>
          <p:cNvSpPr txBox="1"/>
          <p:nvPr/>
        </p:nvSpPr>
        <p:spPr>
          <a:xfrm>
            <a:off x="14266863" y="4191000"/>
            <a:ext cx="197737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800" dirty="0"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59EF57-6BB7-4EA1-9397-EF30BF105FAC}"/>
              </a:ext>
            </a:extLst>
          </p:cNvPr>
          <p:cNvSpPr txBox="1"/>
          <p:nvPr/>
        </p:nvSpPr>
        <p:spPr>
          <a:xfrm>
            <a:off x="14266863" y="5118100"/>
            <a:ext cx="197737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sv-SE" sz="800" dirty="0">
                <a:latin typeface="Calibri" panose="020F0502020204030204" pitchFamily="34" charset="0"/>
                <a:cs typeface="Calibri" panose="020F0502020204030204" pitchFamily="34" charset="0"/>
              </a:rPr>
              <a:t>0%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rIns="2880000" anchor="ctr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dirty="0"/>
              <a:t>Klicka på ikonen för att välja bild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89444338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370F59-11F5-4DE5-A7E1-F73100A31448}"/>
              </a:ext>
            </a:extLst>
          </p:cNvPr>
          <p:cNvSpPr/>
          <p:nvPr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endParaRPr lang="sv-S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D1A256-64E0-467C-A8DF-CC30D24E87A6}"/>
              </a:ext>
            </a:extLst>
          </p:cNvPr>
          <p:cNvSpPr/>
          <p:nvPr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endParaRPr lang="sv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F1F213-2AB7-4ABE-B881-460A9157BDD7}"/>
              </a:ext>
            </a:extLst>
          </p:cNvPr>
          <p:cNvSpPr/>
          <p:nvPr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DBC3DB4-21FE-480F-89A3-62624FAA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490AD-1612-4E80-AF61-56FA15551CF4}" type="datetime1">
              <a:rPr lang="sv-SE"/>
              <a:pPr>
                <a:defRPr/>
              </a:pPr>
              <a:t>2022-06-27</a:t>
            </a:fld>
            <a:endParaRPr lang="sv-SE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FCA66FE-88C6-4AE5-A899-273F0D8F7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89A42C6-1954-4223-B794-393D5848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CCCB0-1D1D-4B0B-9202-99463525EA5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340193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2104A4-1885-4557-80CB-768E8F2F87D1}"/>
              </a:ext>
            </a:extLst>
          </p:cNvPr>
          <p:cNvSpPr/>
          <p:nvPr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endParaRPr lang="sv-S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FCE046-5713-4CAF-8576-A023E0BA8A3A}"/>
              </a:ext>
            </a:extLst>
          </p:cNvPr>
          <p:cNvSpPr/>
          <p:nvPr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endParaRPr lang="sv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AC7091-8462-4108-862F-9E3AC1CEEC76}"/>
              </a:ext>
            </a:extLst>
          </p:cNvPr>
          <p:cNvSpPr/>
          <p:nvPr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2B57AFE-0583-4A3B-A85D-ADCA3BC9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0475-20BA-40C3-BF9A-A1AC19F42AE8}" type="datetime1">
              <a:rPr lang="sv-SE"/>
              <a:pPr>
                <a:defRPr/>
              </a:pPr>
              <a:t>2022-06-27</a:t>
            </a:fld>
            <a:endParaRPr lang="sv-SE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351B5C7-DA01-4435-B41A-626F126F4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9B1D6F-3FB9-4E4B-BF48-42F5F61D1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89FE5-1CEC-4F01-8AB1-941C891C7F0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179556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sv-SE" noProof="0" dirty="0"/>
              <a:t>Klicka på ikonen för att välja bild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noProof="0" dirty="0"/>
              <a:t>Klicka för att ändra text</a:t>
            </a:r>
            <a:endParaRPr lang="sv-SE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C316D5-54B1-4BCC-9A01-9F48ECE7162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C9888-AAB5-4107-81CE-0EF4AD9F6DFF}" type="datetime1">
              <a:rPr lang="sv-SE"/>
              <a:pPr>
                <a:defRPr/>
              </a:pPr>
              <a:t>2022-06-27</a:t>
            </a:fld>
            <a:endParaRPr lang="sv-S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3C5604-A267-43EC-BAE9-DBD59A11DB8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353738-0454-4DAB-9166-E14FF470DE9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FB972-BC3A-4DFA-B12A-19207B4011B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71116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sv-SE" noProof="0" dirty="0"/>
              <a:t>Klicka på ikonen för att välja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 dirty="0"/>
              <a:t>Klicka för att 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noProof="0" dirty="0"/>
              <a:t>Klicka för att ändra text</a:t>
            </a:r>
            <a:endParaRPr lang="sv-SE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E7510A-5707-4438-A0B4-9C70B65596C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D2315-38E5-431C-A956-3238922F094E}" type="datetime1">
              <a:rPr lang="sv-SE"/>
              <a:pPr>
                <a:defRPr/>
              </a:pPr>
              <a:t>2022-06-27</a:t>
            </a:fld>
            <a:endParaRPr lang="sv-S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529480-FE82-492E-B33E-7D8862BA95D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509CCB5-CEE6-4CF4-9BF8-80D2FACE9F6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EAC43-3C7D-4CB9-83EB-233A2DA33A4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309958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dirty="0"/>
              <a:t>Klicka för att ändra text</a:t>
            </a:r>
            <a:endParaRPr lang="sv-SE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598614"/>
            <a:ext cx="8677275" cy="4494212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noProof="0" dirty="0"/>
              <a:t>Klicka för att ändra text</a:t>
            </a:r>
            <a:endParaRPr lang="sv-SE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noProof="0" dirty="0"/>
              <a:t>Klicka för att ändra text</a:t>
            </a:r>
            <a:endParaRPr lang="sv-SE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DC6906-C292-47A6-B8E8-B4AB78B8038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2F415-BB05-44E9-A65B-CEEC1498DB19}" type="datetime1">
              <a:rPr lang="sv-SE"/>
              <a:pPr>
                <a:defRPr/>
              </a:pPr>
              <a:t>2022-06-27</a:t>
            </a:fld>
            <a:endParaRPr lang="sv-S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E80281-2E88-4F79-AEEE-193EA03C0D7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8B4528-03E2-4ACB-893C-EFBA1DA1491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4D9E5-107F-4E59-849D-6C75459837F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820466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70B0A0A-D4BA-4280-8570-64C1C454A8DC}"/>
              </a:ext>
            </a:extLst>
          </p:cNvPr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noProof="0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DD37A7B-76EB-4783-BD99-85B876286F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95325" y="341313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noProof="0" dirty="0"/>
              <a:t>Klicka här för att ändra text</a:t>
            </a:r>
            <a:endParaRPr lang="sv-SE" altLang="sv-SE" noProof="0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F6287A2-7100-4A92-B0F0-473C03FC15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5325" y="1598613"/>
            <a:ext cx="8677275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noProof="0" dirty="0"/>
              <a:t>Klicka här för att ändra text</a:t>
            </a:r>
          </a:p>
          <a:p>
            <a:pPr lvl="1"/>
            <a:r>
              <a:rPr lang="sv-SE" altLang="sv-SE" noProof="0" dirty="0"/>
              <a:t>Andra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8902E-9099-4F32-8CE1-53EC1C7C3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0375" y="6516688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E97DFD-D4CF-44E1-B1C1-9C6D94E29F61}" type="datetime1">
              <a:rPr lang="sv-SE" noProof="0"/>
              <a:pPr>
                <a:defRPr/>
              </a:pPr>
              <a:t>2022-06-27</a:t>
            </a:fld>
            <a:endParaRPr lang="sv-SE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702F9-E957-46D9-BD71-65E02FFCF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6125" y="6516688"/>
            <a:ext cx="8099425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28B79-7C6F-4596-8B0A-C028B3E53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863" y="6516688"/>
            <a:ext cx="358775" cy="17938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B0B049-D236-4E9C-BFA2-D924979AFA23}" type="slidenum">
              <a:rPr lang="sv-SE" noProof="0"/>
              <a:pPr>
                <a:defRPr/>
              </a:pPr>
              <a:t>‹#›</a:t>
            </a:fld>
            <a:endParaRPr lang="sv-SE" noProof="0" dirty="0"/>
          </a:p>
        </p:txBody>
      </p:sp>
      <p:pic>
        <p:nvPicPr>
          <p:cNvPr id="1032" name="Bildobjekt 7">
            <a:extLst>
              <a:ext uri="{FF2B5EF4-FFF2-40B4-BE49-F238E27FC236}">
                <a16:creationId xmlns:a16="http://schemas.microsoft.com/office/drawing/2014/main" id="{585F4FB4-BC46-41D2-8EDA-C0F3054A721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200"/>
            <a:ext cx="9001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3" r:id="rId2"/>
    <p:sldLayoutId id="2147483959" r:id="rId3"/>
    <p:sldLayoutId id="2147483960" r:id="rId4"/>
    <p:sldLayoutId id="2147483963" r:id="rId5"/>
    <p:sldLayoutId id="2147483964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66" r:id="rId16"/>
    <p:sldLayoutId id="2147483967" r:id="rId17"/>
    <p:sldLayoutId id="2147483968" r:id="rId18"/>
    <p:sldLayoutId id="2147483969" r:id="rId19"/>
    <p:sldLayoutId id="2147483970" r:id="rId20"/>
  </p:sldLayoutIdLst>
  <p:transition spd="med">
    <p:fade/>
  </p:transition>
  <p:hf hdr="0" ft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34" userDrawn="1">
          <p15:clr>
            <a:srgbClr val="F26B43"/>
          </p15:clr>
        </p15:guide>
        <p15:guide id="2" orient="horz" pos="10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5D3F43B-1C0C-91E1-F1DD-A1F9A67BF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9A85-2063-41A0-9236-6CD5AEB27886}" type="datetime1">
              <a:rPr lang="sv-SE" smtClean="0"/>
              <a:t>2022-06-27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E1150BD-F910-4A32-2586-865907D7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Regionmöte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9A5BE8A-8313-037C-B5E6-6A03DCCB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D04D6F5C-70AE-472D-B4ED-902ED5EF3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Vilka arbetar med elnätsfrågor på Energiföretagen Sverige och vad gör de?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05960AC-98E9-2DD6-FA7C-06953792B1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216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F8DE521-BD71-45B2-A6C5-DDF1DD8A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/>
            </a:br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A25EBF3-7C4D-421C-831C-0E81380430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239AFB8-12C5-42C5-89FF-96894918E2FE}"/>
              </a:ext>
            </a:extLst>
          </p:cNvPr>
          <p:cNvGraphicFramePr/>
          <p:nvPr/>
        </p:nvGraphicFramePr>
        <p:xfrm>
          <a:off x="2032000" y="1282045"/>
          <a:ext cx="8563728" cy="485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ktangel 1">
            <a:extLst>
              <a:ext uri="{FF2B5EF4-FFF2-40B4-BE49-F238E27FC236}">
                <a16:creationId xmlns:a16="http://schemas.microsoft.com/office/drawing/2014/main" id="{D1571082-FF67-47A0-A359-1423A065305C}"/>
              </a:ext>
            </a:extLst>
          </p:cNvPr>
          <p:cNvSpPr/>
          <p:nvPr/>
        </p:nvSpPr>
        <p:spPr>
          <a:xfrm>
            <a:off x="1310584" y="280222"/>
            <a:ext cx="10006560" cy="878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v-SE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Elnätsfrågor</a:t>
            </a:r>
          </a:p>
        </p:txBody>
      </p:sp>
    </p:spTree>
    <p:extLst>
      <p:ext uri="{BB962C8B-B14F-4D97-AF65-F5344CB8AC3E}">
        <p14:creationId xmlns:p14="http://schemas.microsoft.com/office/powerpoint/2010/main" val="403007258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F8DE521-BD71-45B2-A6C5-DDF1DD8A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/>
            </a:br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A25EBF3-7C4D-421C-831C-0E81380430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239AFB8-12C5-42C5-89FF-96894918E2FE}"/>
              </a:ext>
            </a:extLst>
          </p:cNvPr>
          <p:cNvGraphicFramePr/>
          <p:nvPr/>
        </p:nvGraphicFramePr>
        <p:xfrm>
          <a:off x="2032000" y="1282045"/>
          <a:ext cx="8365878" cy="485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ktangel 1">
            <a:extLst>
              <a:ext uri="{FF2B5EF4-FFF2-40B4-BE49-F238E27FC236}">
                <a16:creationId xmlns:a16="http://schemas.microsoft.com/office/drawing/2014/main" id="{ED055181-2D96-4924-9A33-13355D4653B7}"/>
              </a:ext>
            </a:extLst>
          </p:cNvPr>
          <p:cNvSpPr/>
          <p:nvPr/>
        </p:nvSpPr>
        <p:spPr>
          <a:xfrm>
            <a:off x="1251751" y="280222"/>
            <a:ext cx="10006560" cy="878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v-SE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Elnätsfrågor</a:t>
            </a:r>
          </a:p>
        </p:txBody>
      </p:sp>
    </p:spTree>
    <p:extLst>
      <p:ext uri="{BB962C8B-B14F-4D97-AF65-F5344CB8AC3E}">
        <p14:creationId xmlns:p14="http://schemas.microsoft.com/office/powerpoint/2010/main" val="222608956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F8DE521-BD71-45B2-A6C5-DDF1DD8A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/>
            </a:br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A25EBF3-7C4D-421C-831C-0E81380430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239AFB8-12C5-42C5-89FF-96894918E2FE}"/>
              </a:ext>
            </a:extLst>
          </p:cNvPr>
          <p:cNvGraphicFramePr/>
          <p:nvPr/>
        </p:nvGraphicFramePr>
        <p:xfrm>
          <a:off x="2032000" y="1282045"/>
          <a:ext cx="8563728" cy="485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A0F04A47-4B75-4F75-BB96-77D4AF9761B3}"/>
              </a:ext>
            </a:extLst>
          </p:cNvPr>
          <p:cNvSpPr/>
          <p:nvPr/>
        </p:nvSpPr>
        <p:spPr>
          <a:xfrm>
            <a:off x="1155426" y="280222"/>
            <a:ext cx="10006560" cy="878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v-SE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Elnätsbranschens riktlinjer – EBR</a:t>
            </a:r>
          </a:p>
        </p:txBody>
      </p:sp>
    </p:spTree>
    <p:extLst>
      <p:ext uri="{BB962C8B-B14F-4D97-AF65-F5344CB8AC3E}">
        <p14:creationId xmlns:p14="http://schemas.microsoft.com/office/powerpoint/2010/main" val="307898609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BF8DE521-BD71-45B2-A6C5-DDF1DD8A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/>
            </a:br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A25EBF3-7C4D-421C-831C-0E81380430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239AFB8-12C5-42C5-89FF-96894918E2FE}"/>
              </a:ext>
            </a:extLst>
          </p:cNvPr>
          <p:cNvGraphicFramePr/>
          <p:nvPr/>
        </p:nvGraphicFramePr>
        <p:xfrm>
          <a:off x="933689" y="1087320"/>
          <a:ext cx="10211498" cy="4901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ktangel 1">
            <a:extLst>
              <a:ext uri="{FF2B5EF4-FFF2-40B4-BE49-F238E27FC236}">
                <a16:creationId xmlns:a16="http://schemas.microsoft.com/office/drawing/2014/main" id="{2694AFCF-798B-4755-9664-177F09609A50}"/>
              </a:ext>
            </a:extLst>
          </p:cNvPr>
          <p:cNvSpPr/>
          <p:nvPr/>
        </p:nvSpPr>
        <p:spPr>
          <a:xfrm>
            <a:off x="1258795" y="140998"/>
            <a:ext cx="10006560" cy="878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v-SE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Jurister som arbetar med elnätsjuridik</a:t>
            </a:r>
          </a:p>
        </p:txBody>
      </p:sp>
    </p:spTree>
    <p:extLst>
      <p:ext uri="{BB962C8B-B14F-4D97-AF65-F5344CB8AC3E}">
        <p14:creationId xmlns:p14="http://schemas.microsoft.com/office/powerpoint/2010/main" val="471458134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9"/>
  <p:tag name="SELECTEDLANGUAGE" val="Swedish"/>
</p:tagLst>
</file>

<file path=ppt/theme/theme1.xml><?xml version="1.0" encoding="utf-8"?>
<a:theme xmlns:a="http://schemas.openxmlformats.org/drawingml/2006/main" name="Energiföretagen_mall_v2">
  <a:themeElements>
    <a:clrScheme name="Energiföretagen 2020040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6007E"/>
      </a:accent1>
      <a:accent2>
        <a:srgbClr val="777777"/>
      </a:accent2>
      <a:accent3>
        <a:srgbClr val="66CC33"/>
      </a:accent3>
      <a:accent4>
        <a:srgbClr val="8B33B7"/>
      </a:accent4>
      <a:accent5>
        <a:srgbClr val="009FE3"/>
      </a:accent5>
      <a:accent6>
        <a:srgbClr val="FF671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custClrLst>
    <a:custClr name="Energiföretagen GUL extra">
      <a:srgbClr val="FFCC0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Custom Color 21">
      <a:srgbClr val="FFFFFF"/>
    </a:custClr>
    <a:custClr name="Custom Color 22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Energiforetagen ny.potx" id="{460FCC18-A0CE-492A-B8C7-4A10E8E13121}" vid="{0725B961-5CB2-4F11-8B13-04F3D7B516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</TotalTime>
  <Words>266</Words>
  <Application>Microsoft Office PowerPoint</Application>
  <PresentationFormat>Bredbild</PresentationFormat>
  <Paragraphs>84</Paragraphs>
  <Slides>5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Energiföretagen_mall_v2</vt:lpstr>
      <vt:lpstr>Vilka arbetar med elnätsfrågor på Energiföretagen Sverige och vad gör de?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Vilka arbetar med elnätsfrågor och vad gör de?</dc:title>
  <dc:creator>Henrik Wingfors</dc:creator>
  <dc:description>ESF9000, v4.2, 2020-05-12</dc:description>
  <cp:lastModifiedBy>Henrik Wingfors</cp:lastModifiedBy>
  <cp:revision>1</cp:revision>
  <cp:lastPrinted>2019-12-30T09:52:54Z</cp:lastPrinted>
  <dcterms:created xsi:type="dcterms:W3CDTF">2022-06-27T07:07:14Z</dcterms:created>
  <dcterms:modified xsi:type="dcterms:W3CDTF">2022-06-27T07:09:36Z</dcterms:modified>
</cp:coreProperties>
</file>