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492C7B-40B3-6C11-4096-B77E304C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49414C0-DBAA-B50F-804D-44F9E041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8C01F9-893D-DFCB-BDDB-B73E49B56C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CEC952-BFBB-9033-D15B-D6CAE4E9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0300CD-76B9-AF11-72AB-9878ED24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2F0E00-1795-1E09-CFCB-96F13614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8A2B83-A9DC-B003-078D-927B44667DE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CA6CEE-1729-6049-3C9E-F5923BC1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AEB85C6-305B-74B2-A2FB-83498A2A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F5186F-A671-07F4-5458-F1883699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C92C7B-1B53-EF8C-7A07-7EFFAA3577A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2F42B6-DFDD-549F-CC42-EFA1A96A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35D655-54F4-CCD2-C5F7-191A05FF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2FB4AA-F529-DBD3-531F-4BA3048E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E398F1-0A31-2EA4-F22A-ECBA1D13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C5D42A5-9DE5-7C1C-FC99-9688479F8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9441EFEC-0F7E-68C8-16F4-0956C394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8C16D0AD-9506-581E-1156-26872484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81F36755-2E7C-63C4-E1C0-4FAC68D0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7F9B9F35-D3B0-C7E1-5108-3F2253BC9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A629583F-E873-955D-A4ED-FD83CE71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B674ED88-9271-2038-34C0-6773118A0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837D2343-E8D5-CA65-1B59-71DA9E60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1E75007-C223-D464-4E72-1ED4CEB6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B28B717F-F091-E716-709E-E0F49625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AA01823D-4DA4-7931-D049-8D98CED6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2C079BBC-4218-0A93-6B13-BDACB535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B3D07109-DB95-83A9-F348-8E07C3F3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4A652A4B-106C-9044-BF3F-EF5357B8A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F8D0D50-9FF7-8710-F484-8A03957A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FE8D2D-4A2D-9A6D-2D76-FE0D91FE78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69E2A63-8B0A-9F3F-196B-435BCFC56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8398B5-D061-92FC-82B4-170E59A8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D6C9511-5D94-1067-696C-026F4BEA6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98C951-0126-9161-8997-E6686F4D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3D9673-5A93-343E-E012-319AF61A6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55CD3F-A4F3-9B85-F79B-023EBF5EE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641D1A-F021-4F14-8ABA-01DDCF6A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3553740-30EF-E2E0-E42D-3F55A2A56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79AD4F-12CE-9934-460B-4A1B9BB6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893FC0-2D7C-2C62-658E-F90FBA26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E9EC86-1C7F-BDA9-34F1-9E0E1EA5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E65546-6413-C291-60C2-7EDF0CF7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B11149-6B02-33BC-9B94-53541FC1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407983-CE3B-456D-43A7-9402622B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13F8CB-A7DF-0BD8-467E-3223AE584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B97E8E-189F-2343-5F66-7E851ED1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882BA9-1DCE-0DAA-1DCD-21AA489F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88303D-D5E1-FBAA-D100-3C1CEDBD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A7989C-4944-74B7-181F-C95C3330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ED7D24-6D3A-756C-6891-2D5354D2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0974BA-C7F0-9647-F182-DB6D32A9D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4F5CEF-2FA8-28E0-DE37-FA960DFD8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CA71A06-AB72-6E98-8FC1-C27665B038D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086438-F996-8BEF-9D8A-992C00D1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BD12044-333D-6CA4-A50D-1BDAEF180E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30DF573-36A3-AE92-BFC1-0A1732AD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CA1752D-B796-D794-EF4C-B5D26D43F5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6E5F25F-D947-F53B-09FD-E98D90C3C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DB176F0-82E0-2E37-0720-5B29D1F4B3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4CDBCDD-8822-D872-56A2-DDDFB4429A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F1601E3-8834-13F5-6EC8-FA858408DF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F5F9128-0E36-CF0C-23AA-A2EE86265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555034C-EC0C-78C1-18E0-CD80B12F3C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F6EDDB-941E-E1B9-BCF2-6E71DF96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27EB83E-1D89-D3DB-C3C5-2505F79EAF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C6EA6AA-E753-E2FF-9F02-4A06C869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E797481-494A-6F48-E07A-791CF3D077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423E453-07C7-4CA0-2758-EA0A2A1A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D25AE0C-B89A-93BA-4DBC-69F2AE4C46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B5E3F7-F93F-7DDA-D914-6ED480F8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16FF59-E626-4AA4-222C-36ECDA16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BC958DC-F3B7-2B18-5A5D-D5C93DF000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ADC2D0-E2D3-224A-3C21-E2490C56F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A7FDB94-D648-AF25-6BC0-1550E66821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4D5EFF-DD05-681E-B310-756B3565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C5B60EF-1B45-1559-33E0-708A2E2559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F5D7125-C5A2-A0A2-6BCA-A1E256AE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F6406B5-66BA-668C-6248-71DCFD35B9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970012-B200-FABF-2D36-B44C65D2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8BC4D0E-181F-B265-FBD3-5C02B9AB48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04CAC5A-77E9-1BB1-8DEA-70FA5AA1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288B3C-F4B7-ECF5-855E-EA5B7845E6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98335E3-41DB-A6A8-BBB4-0DE83D81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6040806-4F7E-12AB-E991-5C53BF5115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C95A70-6625-C3AE-760D-D32CFAA9B5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4C9453B-DD9A-960E-F9A2-5A54640CE6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5CA554-091F-164A-BB66-2AA6F9FB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469104-3F23-672D-5C3F-9D86502C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B2A2FF-D16F-C5A8-F28A-79B0C91F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5A56474-B874-6367-8751-D606C354F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CD06D9-95F8-D839-C506-95FAA6F88A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EA6533F-D5AB-97D9-7686-E0029D23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BDA1DC-8511-5EAE-108D-91AFA0C1DB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07A280-4F95-4808-0258-A25E6315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85ECAB-3055-63C5-0934-A5D12231F6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C356A2-7E49-35B2-58EF-150ACD7EE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3A7649-3CCE-CED0-7364-C0FC19439B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4393A2-FA42-A400-EC1C-0B7D1A081F6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69A38C5-A087-7573-D55E-FA5DC651FB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36B4767-1E0F-E4EE-2CF0-BFD54977F67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2E1E743-4CF7-EF92-810C-96C7134C5C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2A8F47F-862B-C3A7-F30F-FA9B69EEF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EC3FDF-10DB-D3FC-B0D6-85DA48DA41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FFD22FD-2D72-6E78-E57F-DC4872D4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B7C666-65E9-6A57-7061-7F77550FF7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1520A3-03EE-23AB-EF59-7E912CA8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EC0441-F3D8-6DBE-F834-30E58293D4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22F6F1-40A7-11BA-957E-34363CFD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C718814-BDA7-9640-5FAD-0D61B606B9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026DD3-7ECD-CF1D-A9EB-4FB0B30D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D0E4626-F135-BF98-7B34-90AC5F4A990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401B8D6-BBC0-06C6-57E7-2501159794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87F04C6-1005-D027-A1F2-F32B57E4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967B93-95C8-4545-423B-B5259C6937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988C7D-5E8A-A334-CF68-63D21267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2F86013-3C45-4E4B-5F5B-B82291A7A0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E1B0416-4A5A-73AC-C7B9-171A39C4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E68F499-9B13-FCBD-066F-87F0399F72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1FFF05-4457-CEFE-5D19-10AB7D89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B88160-6570-9599-DABC-706E2854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C1D3653-D9BA-FB6F-9A5F-B9C490E451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483717-843B-FEBE-EED6-66E16AFE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4C561B-E236-C893-5886-6EACA704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E4252F-F0BD-6180-70FC-921BF301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B4862FE-A384-216E-330D-DA0DA492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E14A05-7D9D-6421-A214-D0F96982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FF4567F-4543-FAC1-CA49-53C4A54A99F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B7BC0D-D761-217C-B4BA-8B4CD7DE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8175D1-C420-D01B-9E84-72D109F36FEE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CB34E6-723D-C617-667A-9A2115B9B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36BEAB-80F1-7034-8924-709702B97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409876-DB85-559E-1AAB-4DF2FBE62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66F13E-B3ED-8611-4A48-488265FF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B003844-9259-6555-F9A9-4B6480D0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763E22-D45A-3A76-1859-762DBED2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9A778E-1601-D38B-AC77-E0540833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A10AE4-8494-74FF-4693-2E059C17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ACBB8AC-CFF8-9412-9FEA-E76E4A60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DF88DE-94C8-88A2-48B1-563521BAA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466F386-78C6-06F5-CCFD-0D2C10FE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EDC67B-A052-081B-2869-352D333A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EC8A9AC-5E8F-3577-DB97-52D9E497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9533E2-207C-67E9-EF80-1F255208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09ACC0-F4C2-FD0A-C6F6-E1DD7F23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6FFB61-DB3C-E120-93F0-CBE3AC64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9E0D022-C277-5DB2-DA80-3834325A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D6570A-53AA-BDDC-8872-F94B42C7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9CD543-C70E-E9F2-213A-8FCFB67B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734BB8-EDAD-C932-5348-5C0E77B0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D71D1A-9A3B-EABF-FC9E-E029BED2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358634-797D-CA6A-CEA3-451BD2239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BD0C81-76B3-C318-BD12-6541DB53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FCA41A7-602A-DF8A-41FF-A5C2D7B9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B87A19-2AB2-764E-4589-95E316B1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67CB3E-5D7E-697B-3E34-E4614CE3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53A08E-260B-62A6-C175-1CB6A39782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3FB5061-CB8D-EE32-3944-B70E7F82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FA3B9AD-E842-4D98-44F6-94932BFC2F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CC4332F-7FFA-F7A8-D5BA-51088618B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3D83F5B-4257-3F1C-41A2-5C335D32D9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6D960FA-D770-9640-344E-487A5EB92D6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67A4A05-E2C7-9FC2-46C2-86380E077C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79A249D-2B69-A4AC-BDF9-1462BF746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C1149D5-8AB5-FA6B-51C0-ABFD9E72CD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3402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1060</cp:revision>
  <cp:lastPrinted>2016-09-19T08:50:12Z</cp:lastPrinted>
  <dcterms:created xsi:type="dcterms:W3CDTF">2018-12-07T10:14:31Z</dcterms:created>
  <dcterms:modified xsi:type="dcterms:W3CDTF">2025-05-04T11:41:57Z</dcterms:modified>
</cp:coreProperties>
</file>