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98" r:id="rId2"/>
    <p:sldId id="399" r:id="rId3"/>
    <p:sldId id="400" r:id="rId4"/>
    <p:sldId id="461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417" r:id="rId22"/>
    <p:sldId id="418" r:id="rId23"/>
    <p:sldId id="419" r:id="rId24"/>
    <p:sldId id="420" r:id="rId25"/>
    <p:sldId id="421" r:id="rId26"/>
    <p:sldId id="422" r:id="rId27"/>
    <p:sldId id="423" r:id="rId28"/>
    <p:sldId id="424" r:id="rId29"/>
    <p:sldId id="457" r:id="rId30"/>
    <p:sldId id="425" r:id="rId31"/>
    <p:sldId id="426" r:id="rId32"/>
    <p:sldId id="427" r:id="rId33"/>
    <p:sldId id="428" r:id="rId34"/>
    <p:sldId id="429" r:id="rId35"/>
    <p:sldId id="430" r:id="rId36"/>
    <p:sldId id="431" r:id="rId37"/>
    <p:sldId id="432" r:id="rId38"/>
    <p:sldId id="433" r:id="rId39"/>
    <p:sldId id="434" r:id="rId40"/>
    <p:sldId id="435" r:id="rId41"/>
    <p:sldId id="436" r:id="rId42"/>
    <p:sldId id="437" r:id="rId43"/>
    <p:sldId id="438" r:id="rId44"/>
    <p:sldId id="439" r:id="rId45"/>
    <p:sldId id="440" r:id="rId46"/>
    <p:sldId id="441" r:id="rId47"/>
  </p:sldIdLst>
  <p:sldSz cx="12192000" cy="6858000"/>
  <p:notesSz cx="6794500" cy="9931400"/>
  <p:custDataLst>
    <p:tags r:id="rId50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581" autoAdjust="0"/>
    <p:restoredTop sz="95033" autoAdjust="0"/>
  </p:normalViewPr>
  <p:slideViewPr>
    <p:cSldViewPr snapToGrid="0">
      <p:cViewPr varScale="1">
        <p:scale>
          <a:sx n="79" d="100"/>
          <a:sy n="79" d="100"/>
        </p:scale>
        <p:origin x="749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  <p:guide orient="horz"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239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3239"/>
            <a:ext cx="294481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463" y="407988"/>
            <a:ext cx="2735262" cy="1539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4" y="2040394"/>
            <a:ext cx="6073775" cy="7146152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4" y="9372759"/>
            <a:ext cx="338137" cy="1909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204053"/>
            <a:ext cx="996950" cy="35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B4220F-9EF5-4B6D-93FE-E3BA6B8CEB20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ransition spd="med">
    <p:fade/>
  </p:transition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62DB30B-4C30-2941-8BCC-9D0661FFC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71550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A9CEFF4-6E13-2081-430C-6B7AE0D93DC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1840" y="52188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AECE7BF-FC3A-4EB0-F434-5D01291F6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38238"/>
            <a:ext cx="10236200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A9EF911-995B-F34A-0F4A-81B64370FE6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5250" y="715168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EA372E5-3DD5-6AC1-1956-21D2CCEA4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068388"/>
            <a:ext cx="102377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065C865-4556-438F-FDD1-D35C54ED475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771525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3E00C6A-4997-E91D-0ECF-FB22DF157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" y="887413"/>
            <a:ext cx="11317288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9861C1-CB22-58D4-260A-DFB39D30FA2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17627" y="56746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808A4E9-2C5D-E772-6735-323F10E2C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874713"/>
            <a:ext cx="115617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142A150-D780-FD4D-DF27-22D103C3D29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32801" y="577850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4A90084-DD9C-A1DA-5543-F7ABA2AA0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996950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5862DD8-6F1C-AC0D-3C13-B5E5AE32979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94975" y="75506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655CA70-F366-9961-8E41-86FCA0EB3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71575"/>
            <a:ext cx="102362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D5EA28B-0F2E-DBCF-41F3-4F5960EE661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86975" y="81369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1,0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D810CE5-F75E-EC50-B9EA-479DDDC822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04925" y="1593850"/>
            <a:ext cx="4541838" cy="286543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E95F0C51-B6B4-8313-E473-5E2212B09AB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35725" y="1684338"/>
            <a:ext cx="3703638" cy="28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865BF75-28E4-61C2-320E-530CF2C53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0125"/>
            <a:ext cx="102076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70001CF-511D-5BE0-5B85-D67EB24A8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857250"/>
            <a:ext cx="117697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2EF40AE-4CEA-39EE-40F3-E38BD5E2C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213" y="971550"/>
            <a:ext cx="102377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0AEE3E7-5071-8BE3-59D7-3827403158C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4653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C7F1CF4-D4A2-9C68-800C-67422B5E6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3" y="1030288"/>
            <a:ext cx="10239375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E501EFF-ED91-F99B-1C5B-B7BDA55EDC8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21938" y="57181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E52AB1E-1284-6CE4-DFDE-F45C7432C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047750"/>
            <a:ext cx="102377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C28F391-ACDA-54C3-5AEB-58608F1201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7784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F2867F-4ADE-6C7C-7D6C-0387A0975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260475"/>
            <a:ext cx="10236200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5BDA9D2-03B8-66BC-4A0A-14522425F06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17627" y="757925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363792-41B7-A69A-DCE6-563333A93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00" y="1068388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CCAEA9C-F4D2-92E3-A477-CCCB1DEFC61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63163" y="74136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3F769DB-8A48-09C3-7962-F2B6ADDDFD3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231900"/>
            <a:ext cx="11655425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A627A7C-88BD-D113-BCD6-D12AB0A68FD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859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6FB3557-4AF8-FDB3-835F-31D391B31A5D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1047750"/>
            <a:ext cx="1142682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8373032-1F37-CF1B-9AD2-1F3BF46F836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72700" y="689319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370EBB1-BFA9-D762-4B3D-CCD9620FE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8" y="969963"/>
            <a:ext cx="1084103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1FF6076-CCAD-BF56-DB81-BD014319683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58809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8EB3B2B-C24E-4453-2822-5B6DF45E2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976313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D4B0168-BE12-39AA-76DF-AF21438C073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72700" y="59967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90423EE-8118-0D41-DB45-E2ACF80C0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031875"/>
            <a:ext cx="10237788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BE814DF-98A4-CE3C-00FE-FF066492044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77628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164178B-6C76-082C-FED0-0FF6A9391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03313"/>
            <a:ext cx="10237788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FDCAAFC-EA4A-31CD-50B2-BFAE5FED385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63163" y="70961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5D01FED-AF9E-45A9-75E5-304B9D1EB51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990600"/>
            <a:ext cx="1101725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9A0446-EF15-047D-6FA1-1649ACB4900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5250" y="67510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D0A9780-8D00-3E0D-BD48-FC657A68A7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377950"/>
            <a:ext cx="12192001" cy="340201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8F406E0-EEFA-577D-62E6-1681CD956C3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5250" y="128744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716411A-1371-0604-4AA5-B42291276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550" y="1163638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194BEF6-4D90-71A6-084B-1701DB292D2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5250" y="81073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4E4ACAA-BB10-E417-1DDB-BD84826F9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004888"/>
            <a:ext cx="102393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D39B2F9-A3EC-9C59-61AC-77DA1967AD9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72700" y="62502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B3C299A-4BDC-BF65-63EA-AAEC8457F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50" y="958850"/>
            <a:ext cx="10237788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81BA880-857E-F184-2B4A-59F5696577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555969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C2284F7-7AC9-62FE-7F5D-0853A93AF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1060450"/>
            <a:ext cx="10487025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B9D0C11-402D-1F5D-5324-9CD549F07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4288"/>
            <a:ext cx="105727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D91D2AA-B785-956D-0DB4-E69C599B0A9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53650" y="750260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6E99F7A-035B-458B-4C94-A64564639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212850"/>
            <a:ext cx="10237787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538F78E-181C-73F9-3A6A-F5A6A5CB0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1062463-0D94-53F4-4F63-148E0841E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212850"/>
            <a:ext cx="10237787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2F0B81F-A519-F759-0DA7-C9CD8184B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CD2CF3F-D8AA-2F1D-2079-C850EF503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61EF15A-DF06-A194-AD63-E7818967A6D7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213" y="1204913"/>
            <a:ext cx="102362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A0274EF-431C-D559-4885-83D347559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7B65A3B-9D9B-2096-C433-8CA93D23FD83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213" y="1204913"/>
            <a:ext cx="102362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B31E981-B0C9-7A2B-F7A8-527EB8241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212850"/>
            <a:ext cx="10236200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59C76C5-5C42-DF2D-1F05-23C718CCC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BECFA-79E6-52FD-4B1E-13091EF6B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CB1989A-0D72-E7E3-DE25-996F24DE71F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8E9D6B5-8441-F7B1-6B6C-79FA0AAFA6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A0FDC6F5-0B7E-A605-B681-153F06AD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Fördelning av </a:t>
            </a:r>
            <a:r>
              <a:rPr lang="sv-SE" dirty="0" err="1"/>
              <a:t>elvolym</a:t>
            </a:r>
            <a:r>
              <a:rPr lang="sv-SE" dirty="0"/>
              <a:t>, andel (procent) efter elområde, avtalstyp och månad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F0DF13DC-9EB7-C03B-56DD-113021B7C195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E5F29-DDC5-ECF1-A6A3-A3872CFE50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255250" y="1287442"/>
            <a:ext cx="1409700" cy="29686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11CC76F9-1E3A-52F0-0228-BE8907369AC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3241" y="1663430"/>
            <a:ext cx="11282088" cy="279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13237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7B4298D-43E2-89CB-AFB4-9D4D789AF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212850"/>
            <a:ext cx="10236200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11D98C0-D676-822C-D56E-F1D613BDE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7152054-0734-8D3D-7E95-20ACD3A35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00" y="1212850"/>
            <a:ext cx="10236200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9B7D7A9-C184-7406-E61E-67654A8B1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48910C2-0F9E-2BC1-3647-CE92ECAFD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00" y="1212850"/>
            <a:ext cx="10236200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CFB37B8-29D1-E346-668B-FD74BBE9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76245A2-A0B3-802B-9CEE-9F33E05D7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03313"/>
            <a:ext cx="1023620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A562882-4C98-55D9-0D70-F5F14113F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8F05A56-33CA-7BFA-A43A-863905FD9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03313"/>
            <a:ext cx="1023620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593B7DA-C28C-54AB-63AF-951E20EAB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537E28D-C2AD-15D9-2A8A-972723B8D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171575"/>
            <a:ext cx="102377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2CCEE76-C4E4-64E0-39F5-3AB69D873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9F5B0CD-3158-090E-628A-D6363FF0B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171575"/>
            <a:ext cx="1023778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9B1BF6E-4E55-2F14-17EB-454DD2F2F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A081E4D-C4CD-EA0A-E684-CD71ED0DE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1122363"/>
            <a:ext cx="11136312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CE82C77-4DA1-EE8E-53DA-95BE9BF0EED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94975" y="117991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568DFC3-60ED-2C98-06FA-8BA9FE5B7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413" y="1103313"/>
            <a:ext cx="102393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F075C57-D962-534D-983C-E1ECF665C45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07899" y="77107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CC632C5-F6D1-1107-C897-2C2FC26C4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068388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F6801AD-B828-84C2-F209-AC85E9AA371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55250" y="782805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FC8AEF3-1066-F10B-E42A-7888375FF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068388"/>
            <a:ext cx="102362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242424D-A260-BB9D-1162-C6C7CCB6328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17626" y="72027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2025-12-07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8E3B114-E6A8-BB65-8F7B-FBAC93F60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103313"/>
            <a:ext cx="1023620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B4B75A9-4053-B049-E8BE-2E55175E3B2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21938" y="75346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4"/>
</p:tagLst>
</file>

<file path=ppt/theme/theme1.xml><?xml version="1.0" encoding="utf-8"?>
<a:theme xmlns:a="http://schemas.openxmlformats.org/drawingml/2006/main" name="Energiföretagen_mall_v1">
  <a:themeElements>
    <a:clrScheme name="ENERGIFÖRETAGEN FÄRGER">
      <a:dk1>
        <a:srgbClr val="000000"/>
      </a:dk1>
      <a:lt1>
        <a:sysClr val="window" lastClr="FFFFFF"/>
      </a:lt1>
      <a:dk2>
        <a:srgbClr val="FFCC00"/>
      </a:dk2>
      <a:lt2>
        <a:srgbClr val="FFFFFF"/>
      </a:lt2>
      <a:accent1>
        <a:srgbClr val="E6007E"/>
      </a:accent1>
      <a:accent2>
        <a:srgbClr val="777777"/>
      </a:accent2>
      <a:accent3>
        <a:srgbClr val="66CC33"/>
      </a:accent3>
      <a:accent4>
        <a:srgbClr val="8B33B7"/>
      </a:accent4>
      <a:accent5>
        <a:srgbClr val="FF671F"/>
      </a:accent5>
      <a:accent6>
        <a:srgbClr val="009FE3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9854</TotalTime>
  <Words>974</Words>
  <Application>Microsoft Office PowerPoint</Application>
  <PresentationFormat>Bredbild</PresentationFormat>
  <Paragraphs>202</Paragraphs>
  <Slides>46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Energiföretagen_mall_v1</vt:lpstr>
      <vt:lpstr>Elkundernas fördelning per avtalstyp</vt:lpstr>
      <vt:lpstr>Elkundernas fördelning per avtalstyp</vt:lpstr>
      <vt:lpstr>Elkundernas fördelning per avtalstyp, procent</vt:lpstr>
      <vt:lpstr>Fördelning av elvolym, andel (procent) efter elområde, avtalstyp och månad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Belin Stenbeck AB</dc:creator>
  <cp:lastModifiedBy>Magnus Thorstensson</cp:lastModifiedBy>
  <cp:revision>736</cp:revision>
  <cp:lastPrinted>2016-09-19T08:50:12Z</cp:lastPrinted>
  <dcterms:created xsi:type="dcterms:W3CDTF">2016-09-16T07:52:52Z</dcterms:created>
  <dcterms:modified xsi:type="dcterms:W3CDTF">2025-12-07T12:51:42Z</dcterms:modified>
</cp:coreProperties>
</file>