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64" r:id="rId3"/>
    <p:sldId id="265" r:id="rId4"/>
    <p:sldId id="266" r:id="rId5"/>
  </p:sldIdLst>
  <p:sldSz cx="12192000" cy="6858000"/>
  <p:notesSz cx="6794500" cy="9906000"/>
  <p:custDataLst>
    <p:tags r:id="rId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AF3D9-DFC4-483B-A5E5-ED4F600B6A5F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F770-76FA-48A4-8388-C262BE07EC47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0993-6D6B-4BAB-BECE-86664CB3B9CD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E7CD-AD3F-4389-A16F-24F5DF8CA74E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0EF0-3D29-4579-A386-7F6142D40CC2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EC20-5EF9-4176-9F8B-A63E8153E129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014C-3ECF-4DFF-8B29-38A9B806E651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8E19-ACE5-41AD-9843-E1733A31C65C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8595-4490-4562-99CA-009E4CDCFCEE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EAB4-A7E8-43D5-AB17-085E866B80B0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904F-4F3F-4C30-8054-0FAC59118645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37AA-02FD-4C29-91A4-30732787F181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38-E4E2-43E5-9977-BE49DE135354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31A4-FAD2-4A9E-8E20-DB37C7BE91CB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22A0-29E7-48D7-896F-D22C8C551F23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B309-C7E4-4D97-BB52-E5A65DAF1775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3EE6-9B58-400C-B931-C3AECB65D035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292F-E64E-4893-88E4-10F6B2D5BBA3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0E8B8-FB7B-4A94-A38F-9CEA5AFC4740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CC71042-889B-F7CB-0995-FF3D7552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06438"/>
            <a:ext cx="120411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B6F453-A7C1-4730-B29A-5F16F7D7CA20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Elanvändning 2023,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6A2E542-166B-1F1E-023D-B01D99B2D4C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77875"/>
            <a:ext cx="119983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11388939" y="804020"/>
            <a:ext cx="80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8 911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0926544" y="804020"/>
            <a:ext cx="539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4 084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42F6F2-AD3B-46C6-8B91-7A170ECA0764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25889"/>
            <a:ext cx="8677275" cy="671269"/>
          </a:xfrm>
        </p:spPr>
        <p:txBody>
          <a:bodyPr/>
          <a:lstStyle/>
          <a:p>
            <a:r>
              <a:rPr lang="sv-SE" dirty="0"/>
              <a:t>Elanvändning 2023,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C2F6A-8B59-45CC-9694-D74AE50C9734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Elanvändning per capita, kWh (2023)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82B5FC-02B9-F03D-5B61-8AD502D6DB0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741363"/>
            <a:ext cx="119983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5C936B1-EDE6-3BFE-D78C-53961A2FF07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769938"/>
            <a:ext cx="1199673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91550A-41BD-4C68-B447-D829EF27F9F3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9714767" cy="671269"/>
          </a:xfrm>
        </p:spPr>
        <p:txBody>
          <a:bodyPr/>
          <a:lstStyle/>
          <a:p>
            <a:r>
              <a:rPr lang="sv-SE" dirty="0"/>
              <a:t>Elanvändning per BNP 2023 </a:t>
            </a:r>
            <a:r>
              <a:rPr lang="sv-SE" sz="2400" dirty="0"/>
              <a:t>(kWh/USD (2015PPP))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9671</TotalTime>
  <Words>67</Words>
  <Application>Microsoft Office PowerPoint</Application>
  <PresentationFormat>Bredbild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Energiföretagen_mall_v2</vt:lpstr>
      <vt:lpstr>Elanvändning 2023, TWh</vt:lpstr>
      <vt:lpstr>Elanvändning 2023, TWh</vt:lpstr>
      <vt:lpstr>Elanvändning per capita, kWh (2023)</vt:lpstr>
      <vt:lpstr>Elanvändning per BNP 2023 (kWh/USD (2015PPP))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297</cp:revision>
  <cp:lastPrinted>2016-09-19T08:50:12Z</cp:lastPrinted>
  <dcterms:created xsi:type="dcterms:W3CDTF">2016-09-16T07:52:52Z</dcterms:created>
  <dcterms:modified xsi:type="dcterms:W3CDTF">2025-02-17T14:22:16Z</dcterms:modified>
</cp:coreProperties>
</file>