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7" r:id="rId2"/>
    <p:sldId id="456" r:id="rId3"/>
    <p:sldId id="430" r:id="rId4"/>
    <p:sldId id="432" r:id="rId5"/>
    <p:sldId id="434" r:id="rId6"/>
    <p:sldId id="436" r:id="rId7"/>
    <p:sldId id="438" r:id="rId8"/>
    <p:sldId id="440" r:id="rId9"/>
    <p:sldId id="297" r:id="rId10"/>
    <p:sldId id="298" r:id="rId11"/>
    <p:sldId id="431" r:id="rId12"/>
    <p:sldId id="433" r:id="rId13"/>
    <p:sldId id="435" r:id="rId14"/>
    <p:sldId id="437" r:id="rId15"/>
    <p:sldId id="439" r:id="rId16"/>
    <p:sldId id="444" r:id="rId17"/>
    <p:sldId id="332" r:id="rId18"/>
    <p:sldId id="333" r:id="rId19"/>
  </p:sldIdLst>
  <p:sldSz cx="12192000" cy="6858000"/>
  <p:notesSz cx="6794500" cy="9906000"/>
  <p:custDataLst>
    <p:tags r:id="rId22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56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9953-6436-4979-A6AF-C7617BF863E4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53F1-B7A6-401B-859E-38FE1A6AB865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E561-B2A0-43B9-9354-226792DEECED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DE6A-55C0-4C4F-9889-E916206BDB1A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1EE0-6A93-4FB9-9FC7-180F4AD0D5F1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33C8-A0FD-45C5-9E43-7A861BFCA182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33C8-A0FD-45C5-9E43-7A861BFCA182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4850-2293-41F1-A61E-ECCACB155422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685E-4E95-44AE-A301-FED29A26EE66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28DA-D5FF-42EC-9A76-0EC123CFEE27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093F-E990-4792-97AC-F74F724B44DB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1704-48A5-41F8-84B0-5E897C1E0A4C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1500-D09C-4F3D-ACA4-F72F11D2F411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6258428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E493-614E-4316-9FA4-16A02AB44C5F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3CEB9-1A02-46A5-938A-C50509ED9724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  <p:sldLayoutId id="2147483829" r:id="rId27"/>
  </p:sldLayoutIdLst>
  <p:transition spd="med">
    <p:fade/>
  </p:transition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D500AD-FCF2-16CB-628E-8AB542A1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9D917C4-AF84-1BA1-86C9-4E0C079A8E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0175" y="1160463"/>
            <a:ext cx="9394825" cy="49117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1328DA-D5FF-42EC-9A76-0EC123CFEE27}" type="datetime1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A53D8-D7BF-ED48-A5DE-B35EC4CD5AE9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3450" y="23750"/>
            <a:ext cx="11025620" cy="981075"/>
          </a:xfrm>
        </p:spPr>
        <p:txBody>
          <a:bodyPr/>
          <a:lstStyle/>
          <a:p>
            <a:r>
              <a:rPr lang="sv-SE" dirty="0"/>
              <a:t>Kostnad för </a:t>
            </a:r>
            <a:r>
              <a:rPr lang="sv-SE" dirty="0" err="1"/>
              <a:t>el+nät</a:t>
            </a:r>
            <a:r>
              <a:rPr lang="sv-SE" dirty="0"/>
              <a:t> i Norden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Källa: Eurostat, Energiföretagen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AB1E6E1-28BA-8A24-81A2-1EC616EB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E845BF-CEE5-7E21-5976-3AD707A5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6642F43-B1A2-5138-C98B-B1647947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F65B57-6983-749D-4483-F03DC394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9E586BE-276D-9ECA-17C1-AAF72819EE9A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5D6533-ED69-41FF-F9CE-D918BBDA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3213331-5BF2-2E02-6E1D-9201FD03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549B32-B178-2814-6ABD-7CF8A6EF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DC587EE-A2D5-DAAB-3DCC-94B42104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684E55-DD47-F9F6-44E9-AFAD78648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0F59CBB-85C1-1695-C24B-7D635E42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15D8A7-ED4A-1C8B-237B-26766778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9CCD06A-DE49-9025-7C2B-AD35A7E0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D63F374-05C0-1E6F-C894-54A0F5184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0175" y="1069975"/>
            <a:ext cx="9394825" cy="496093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1328DA-D5FF-42EC-9A76-0EC123CFEE27}" type="datetime1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A53D8-D7BF-ED48-A5DE-B35EC4CD5AE9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3450" y="23750"/>
            <a:ext cx="11025620" cy="981075"/>
          </a:xfrm>
        </p:spPr>
        <p:txBody>
          <a:bodyPr/>
          <a:lstStyle/>
          <a:p>
            <a:r>
              <a:rPr lang="sv-SE" dirty="0"/>
              <a:t>Konsumentpriser på el i Norden (PPP*)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Källa: Eurostat, Energiföretagen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811491" y="5973289"/>
            <a:ext cx="209005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>
                <a:latin typeface="+mn-lt"/>
              </a:rPr>
              <a:t>*Köpkraftsjusterat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423F190-CF81-0412-092B-68C48E94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71CDC4E-AA22-3B3E-9BDF-FE94DECEFC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0175" y="946150"/>
            <a:ext cx="9394825" cy="5207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1328DA-D5FF-42EC-9A76-0EC123CFEE27}" type="datetime1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A53D8-D7BF-ED48-A5DE-B35EC4CD5AE9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3450" y="23750"/>
            <a:ext cx="11025620" cy="981075"/>
          </a:xfrm>
        </p:spPr>
        <p:txBody>
          <a:bodyPr/>
          <a:lstStyle/>
          <a:p>
            <a:r>
              <a:rPr lang="sv-SE" dirty="0"/>
              <a:t>Kostnad för </a:t>
            </a:r>
            <a:r>
              <a:rPr lang="sv-SE" dirty="0" err="1"/>
              <a:t>el+nät</a:t>
            </a:r>
            <a:r>
              <a:rPr lang="sv-SE" dirty="0"/>
              <a:t> i Norden (PPP*)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Källa: Eurostat, Energiföretagen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811491" y="5973289"/>
            <a:ext cx="209005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>
                <a:latin typeface="+mn-lt"/>
              </a:rPr>
              <a:t>*Köpkraftsjusterat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99594B4-62E2-9F1A-9BE8-4CE2D20F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1D7A9A1-3383-C298-E285-5E0D5A80420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3A598E-373A-BC44-696C-98D54885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660D49C-E547-7D3E-EA87-E8FF69FF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70A902-9E36-B3E7-4C9C-85FA1964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C019C9A-E76B-8739-E945-8E778236953D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563F13-CE61-E584-3437-AD0E0E82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19F0679-0324-5F19-9539-ED646434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C6FA1C-BBCF-8D13-ADE7-DE7258F4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03E2B7F-AECB-BC05-1A78-D74C98DE1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5F59B8-1D13-4FBF-B19D-F62FD8A7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14FC91-B82E-2E64-24A6-7B681CC3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6580F9-830D-6E17-69E6-7007680E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51FF56-9883-9192-F2CE-CFF8B385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1328DA-D5FF-42EC-9A76-0EC123CFEE27}" type="datetime1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A53D8-D7BF-ED48-A5DE-B35EC4CD5AE9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3450" y="23750"/>
            <a:ext cx="11025620" cy="981075"/>
          </a:xfrm>
        </p:spPr>
        <p:txBody>
          <a:bodyPr/>
          <a:lstStyle/>
          <a:p>
            <a:r>
              <a:rPr lang="sv-SE" dirty="0"/>
              <a:t>Konsumentpriser på el i Norden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Källa: Eurostat, Energiföretagen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BE30BBC-17BC-1A31-BBEA-519A71194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C3987DC-00C5-AEC8-D578-0D671B103C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00175" y="1282700"/>
            <a:ext cx="9394825" cy="46529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9965</TotalTime>
  <Words>374</Words>
  <Application>Microsoft Office PowerPoint</Application>
  <PresentationFormat>Bredbild</PresentationFormat>
  <Paragraphs>84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Energiföretagen_mall_v2</vt:lpstr>
      <vt:lpstr>Spotpriser i världen (månadsmedelvärde)</vt:lpstr>
      <vt:lpstr>Spotpriser i världen (rullande 12-månaders medelvärde)</vt:lpstr>
      <vt:lpstr>Elkostnader i Europa hushållskunder 2 500-5 000 kWh/år</vt:lpstr>
      <vt:lpstr>Elkostnader i Europa hushållskunder 5 000-15 000 kWh/år</vt:lpstr>
      <vt:lpstr>Elkostnader i Europa hushållskunder &gt;15 000 kWh/år</vt:lpstr>
      <vt:lpstr>Elkostnader för industrin i Europa 20-500 MWh/år, inkl nät och skatter</vt:lpstr>
      <vt:lpstr>Elkostnader för industrin i Europa 500 – 2 000 MWh/år, inkl nät och skatter</vt:lpstr>
      <vt:lpstr>Elkostnader för industrin i Europa 70-150 GWh/år, inkl nät och skatter</vt:lpstr>
      <vt:lpstr>Konsumentpriser på el i Norden</vt:lpstr>
      <vt:lpstr>Kostnad för el+nät i Norden</vt:lpstr>
      <vt:lpstr>Elkostnader i Europa (PPP*) hushållskunder 2 500-5 000 kWh/år</vt:lpstr>
      <vt:lpstr>Elkostnader i Europa (PPP*) hushållskunder 5 000-15 000 kWh/år</vt:lpstr>
      <vt:lpstr>Elkostnader i Europa (PPP*) hushållskunder &gt;15 000 kWh/år</vt:lpstr>
      <vt:lpstr>Elkostnader för industrin i Europa (PPP*) 20-500 MWh/år, inkl nät och skatter</vt:lpstr>
      <vt:lpstr>Elkostnader för industrin i Europa (PPP*) 500 – 2 000 MWh/år, inkl nät och skatter</vt:lpstr>
      <vt:lpstr>Elkostnader för industrin i Europa (PPP*) 70-150 GWh/år, inkl nät och skatter</vt:lpstr>
      <vt:lpstr>Konsumentpriser på el i Norden (PPP*)</vt:lpstr>
      <vt:lpstr>Kostnad för el+nät i Norden (PPP*)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431</cp:revision>
  <cp:lastPrinted>2016-09-19T08:50:12Z</cp:lastPrinted>
  <dcterms:created xsi:type="dcterms:W3CDTF">2016-09-16T07:52:52Z</dcterms:created>
  <dcterms:modified xsi:type="dcterms:W3CDTF">2025-02-17T16:02:44Z</dcterms:modified>
</cp:coreProperties>
</file>