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0" r:id="rId2"/>
    <p:sldId id="263" r:id="rId3"/>
    <p:sldId id="293" r:id="rId4"/>
    <p:sldId id="280" r:id="rId5"/>
    <p:sldId id="281" r:id="rId6"/>
    <p:sldId id="471" r:id="rId7"/>
  </p:sldIdLst>
  <p:sldSz cx="12192000" cy="6858000"/>
  <p:notesSz cx="7104063" cy="10234613"/>
  <p:custDataLst>
    <p:tags r:id="rId10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462D2-AD53-4623-BFAD-5685E5056032}" v="3" dt="2021-01-07T16:27:07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Hörnell" userId="e3cb9558-4e66-4f4f-9e4a-8d4affd3b1f3" providerId="ADAL" clId="{39015F59-FAD9-459F-827C-EB7ECDED280D}"/>
    <pc:docChg chg="undo custSel addSld delSld modSld">
      <pc:chgData name="Julia Hörnell" userId="e3cb9558-4e66-4f4f-9e4a-8d4affd3b1f3" providerId="ADAL" clId="{39015F59-FAD9-459F-827C-EB7ECDED280D}" dt="2019-03-18T13:19:54.100" v="3720" actId="2696"/>
      <pc:docMkLst>
        <pc:docMk/>
      </pc:docMkLst>
      <pc:sldChg chg="addSp delSp modSp add del">
        <pc:chgData name="Julia Hörnell" userId="e3cb9558-4e66-4f4f-9e4a-8d4affd3b1f3" providerId="ADAL" clId="{39015F59-FAD9-459F-827C-EB7ECDED280D}" dt="2019-02-26T17:02:42.194" v="3657" actId="20577"/>
        <pc:sldMkLst>
          <pc:docMk/>
          <pc:sldMk cId="1499392599" sldId="260"/>
        </pc:sldMkLst>
        <pc:spChg chg="mod">
          <ac:chgData name="Julia Hörnell" userId="e3cb9558-4e66-4f4f-9e4a-8d4affd3b1f3" providerId="ADAL" clId="{39015F59-FAD9-459F-827C-EB7ECDED280D}" dt="2019-02-26T17:02:42.194" v="3657" actId="20577"/>
          <ac:spMkLst>
            <pc:docMk/>
            <pc:sldMk cId="1499392599" sldId="260"/>
            <ac:spMk id="3" creationId="{32B4BB7E-943F-457F-8ED8-091BB48DCCCF}"/>
          </ac:spMkLst>
        </pc:spChg>
        <pc:spChg chg="add del mod">
          <ac:chgData name="Julia Hörnell" userId="e3cb9558-4e66-4f4f-9e4a-8d4affd3b1f3" providerId="ADAL" clId="{39015F59-FAD9-459F-827C-EB7ECDED280D}" dt="2019-02-26T16:04:40.250" v="3438" actId="478"/>
          <ac:spMkLst>
            <pc:docMk/>
            <pc:sldMk cId="1499392599" sldId="260"/>
            <ac:spMk id="4" creationId="{139B53B2-A368-4A95-A935-522ED0E7EE39}"/>
          </ac:spMkLst>
        </pc:spChg>
        <pc:spChg chg="add del mod">
          <ac:chgData name="Julia Hörnell" userId="e3cb9558-4e66-4f4f-9e4a-8d4affd3b1f3" providerId="ADAL" clId="{39015F59-FAD9-459F-827C-EB7ECDED280D}" dt="2019-02-26T16:05:03.850" v="3442" actId="478"/>
          <ac:spMkLst>
            <pc:docMk/>
            <pc:sldMk cId="1499392599" sldId="260"/>
            <ac:spMk id="8" creationId="{BB8A8E83-8704-4FEE-91C3-E6225FCB9F5E}"/>
          </ac:spMkLst>
        </pc:spChg>
        <pc:spChg chg="add del mod">
          <ac:chgData name="Julia Hörnell" userId="e3cb9558-4e66-4f4f-9e4a-8d4affd3b1f3" providerId="ADAL" clId="{39015F59-FAD9-459F-827C-EB7ECDED280D}" dt="2019-02-26T16:05:45.539" v="3453" actId="478"/>
          <ac:spMkLst>
            <pc:docMk/>
            <pc:sldMk cId="1499392599" sldId="260"/>
            <ac:spMk id="16" creationId="{13698B4F-161A-43DE-BFE0-305FC324AE1C}"/>
          </ac:spMkLst>
        </pc:spChg>
        <pc:spChg chg="add del mod ord">
          <ac:chgData name="Julia Hörnell" userId="e3cb9558-4e66-4f4f-9e4a-8d4affd3b1f3" providerId="ADAL" clId="{39015F59-FAD9-459F-827C-EB7ECDED280D}" dt="2019-02-26T16:45:46.224" v="3524" actId="478"/>
          <ac:spMkLst>
            <pc:docMk/>
            <pc:sldMk cId="1499392599" sldId="260"/>
            <ac:spMk id="19" creationId="{85CFAF74-F993-4A72-86FF-45D3204412FC}"/>
          </ac:spMkLst>
        </pc:spChg>
        <pc:spChg chg="add del mod">
          <ac:chgData name="Julia Hörnell" userId="e3cb9558-4e66-4f4f-9e4a-8d4affd3b1f3" providerId="ADAL" clId="{39015F59-FAD9-459F-827C-EB7ECDED280D}" dt="2019-02-26T16:18:59.338" v="3506" actId="478"/>
          <ac:spMkLst>
            <pc:docMk/>
            <pc:sldMk cId="1499392599" sldId="260"/>
            <ac:spMk id="21" creationId="{BC5055A4-6F92-4414-9E7A-5F6231C563BB}"/>
          </ac:spMkLst>
        </pc:spChg>
        <pc:picChg chg="add del mod">
          <ac:chgData name="Julia Hörnell" userId="e3cb9558-4e66-4f4f-9e4a-8d4affd3b1f3" providerId="ADAL" clId="{39015F59-FAD9-459F-827C-EB7ECDED280D}" dt="2019-02-26T16:04:39.771" v="3437"/>
          <ac:picMkLst>
            <pc:docMk/>
            <pc:sldMk cId="1499392599" sldId="260"/>
            <ac:picMk id="6" creationId="{36146851-1A6C-4119-B621-783187E940E1}"/>
          </ac:picMkLst>
        </pc:picChg>
        <pc:picChg chg="add del mod">
          <ac:chgData name="Julia Hörnell" userId="e3cb9558-4e66-4f4f-9e4a-8d4affd3b1f3" providerId="ADAL" clId="{39015F59-FAD9-459F-827C-EB7ECDED280D}" dt="2019-02-26T16:18:58.316" v="3505" actId="478"/>
          <ac:picMkLst>
            <pc:docMk/>
            <pc:sldMk cId="1499392599" sldId="260"/>
            <ac:picMk id="10" creationId="{50D7C498-D568-4DC1-A9A6-FCD7445A6BAC}"/>
          </ac:picMkLst>
        </pc:picChg>
        <pc:picChg chg="add del mod">
          <ac:chgData name="Julia Hörnell" userId="e3cb9558-4e66-4f4f-9e4a-8d4affd3b1f3" providerId="ADAL" clId="{39015F59-FAD9-459F-827C-EB7ECDED280D}" dt="2019-02-26T16:05:03.459" v="3441" actId="931"/>
          <ac:picMkLst>
            <pc:docMk/>
            <pc:sldMk cId="1499392599" sldId="260"/>
            <ac:picMk id="12" creationId="{1941B7AA-04B2-4E6A-ACD4-54C7D82283FF}"/>
          </ac:picMkLst>
        </pc:picChg>
        <pc:picChg chg="add del mod ord">
          <ac:chgData name="Julia Hörnell" userId="e3cb9558-4e66-4f4f-9e4a-8d4affd3b1f3" providerId="ADAL" clId="{39015F59-FAD9-459F-827C-EB7ECDED280D}" dt="2019-02-26T16:12:19.145" v="3469" actId="478"/>
          <ac:picMkLst>
            <pc:docMk/>
            <pc:sldMk cId="1499392599" sldId="260"/>
            <ac:picMk id="14" creationId="{9FC4532D-C265-4B73-B553-5A85EFE187CC}"/>
          </ac:picMkLst>
        </pc:picChg>
        <pc:picChg chg="add mod ord">
          <ac:chgData name="Julia Hörnell" userId="e3cb9558-4e66-4f4f-9e4a-8d4affd3b1f3" providerId="ADAL" clId="{39015F59-FAD9-459F-827C-EB7ECDED280D}" dt="2019-02-26T16:46:45.515" v="3587"/>
          <ac:picMkLst>
            <pc:docMk/>
            <pc:sldMk cId="1499392599" sldId="260"/>
            <ac:picMk id="18" creationId="{1698E997-EF22-44A6-8094-69449E011F37}"/>
          </ac:picMkLst>
        </pc:picChg>
      </pc:sldChg>
      <pc:sldChg chg="addSp delSp modSp modAnim modNotesTx">
        <pc:chgData name="Julia Hörnell" userId="e3cb9558-4e66-4f4f-9e4a-8d4affd3b1f3" providerId="ADAL" clId="{39015F59-FAD9-459F-827C-EB7ECDED280D}" dt="2019-03-04T10:00:40.938" v="3675" actId="20577"/>
        <pc:sldMkLst>
          <pc:docMk/>
          <pc:sldMk cId="2782111110" sldId="263"/>
        </pc:sldMkLst>
        <pc:spChg chg="mod">
          <ac:chgData name="Julia Hörnell" userId="e3cb9558-4e66-4f4f-9e4a-8d4affd3b1f3" providerId="ADAL" clId="{39015F59-FAD9-459F-827C-EB7ECDED280D}" dt="2019-02-25T22:14:59.193" v="41" actId="255"/>
          <ac:spMkLst>
            <pc:docMk/>
            <pc:sldMk cId="2782111110" sldId="263"/>
            <ac:spMk id="3" creationId="{46196996-457B-4A84-B7F2-B8549F1F8E31}"/>
          </ac:spMkLst>
        </pc:spChg>
        <pc:spChg chg="mod">
          <ac:chgData name="Julia Hörnell" userId="e3cb9558-4e66-4f4f-9e4a-8d4affd3b1f3" providerId="ADAL" clId="{39015F59-FAD9-459F-827C-EB7ECDED280D}" dt="2019-03-04T10:00:40.938" v="3675" actId="20577"/>
          <ac:spMkLst>
            <pc:docMk/>
            <pc:sldMk cId="2782111110" sldId="263"/>
            <ac:spMk id="4" creationId="{337B351E-91F3-404C-91CD-41888C1D14C0}"/>
          </ac:spMkLst>
        </pc:spChg>
        <pc:spChg chg="add del mod">
          <ac:chgData name="Julia Hörnell" userId="e3cb9558-4e66-4f4f-9e4a-8d4affd3b1f3" providerId="ADAL" clId="{39015F59-FAD9-459F-827C-EB7ECDED280D}" dt="2019-02-26T16:05:49.758" v="3454" actId="931"/>
          <ac:spMkLst>
            <pc:docMk/>
            <pc:sldMk cId="2782111110" sldId="263"/>
            <ac:spMk id="6" creationId="{92DE1033-4358-410C-A553-CA75BE260B75}"/>
          </ac:spMkLst>
        </pc:spChg>
        <pc:spChg chg="add del mod">
          <ac:chgData name="Julia Hörnell" userId="e3cb9558-4e66-4f4f-9e4a-8d4affd3b1f3" providerId="ADAL" clId="{39015F59-FAD9-459F-827C-EB7ECDED280D}" dt="2019-02-26T16:47:19.127" v="3589" actId="931"/>
          <ac:spMkLst>
            <pc:docMk/>
            <pc:sldMk cId="2782111110" sldId="263"/>
            <ac:spMk id="9" creationId="{487D265A-43E3-4F7D-812C-58024F1E6F5F}"/>
          </ac:spMkLst>
        </pc:spChg>
        <pc:picChg chg="add del mod">
          <ac:chgData name="Julia Hörnell" userId="e3cb9558-4e66-4f4f-9e4a-8d4affd3b1f3" providerId="ADAL" clId="{39015F59-FAD9-459F-827C-EB7ECDED280D}" dt="2019-02-26T16:47:17.274" v="3588" actId="478"/>
          <ac:picMkLst>
            <pc:docMk/>
            <pc:sldMk cId="2782111110" sldId="263"/>
            <ac:picMk id="7" creationId="{AC6F2CF0-5D86-41A2-ABF2-EC5417228710}"/>
          </ac:picMkLst>
        </pc:picChg>
        <pc:picChg chg="del">
          <ac:chgData name="Julia Hörnell" userId="e3cb9558-4e66-4f4f-9e4a-8d4affd3b1f3" providerId="ADAL" clId="{39015F59-FAD9-459F-827C-EB7ECDED280D}" dt="2019-02-25T22:35:55.542" v="287" actId="478"/>
          <ac:picMkLst>
            <pc:docMk/>
            <pc:sldMk cId="2782111110" sldId="263"/>
            <ac:picMk id="10" creationId="{B48DB45F-5AEC-4A4C-A603-772F2AA61571}"/>
          </ac:picMkLst>
        </pc:picChg>
        <pc:picChg chg="add mod">
          <ac:chgData name="Julia Hörnell" userId="e3cb9558-4e66-4f4f-9e4a-8d4affd3b1f3" providerId="ADAL" clId="{39015F59-FAD9-459F-827C-EB7ECDED280D}" dt="2019-02-26T16:47:19.127" v="3589" actId="931"/>
          <ac:picMkLst>
            <pc:docMk/>
            <pc:sldMk cId="2782111110" sldId="263"/>
            <ac:picMk id="11" creationId="{7EC2EFB7-59B2-43DA-A331-34FAEBD4EA89}"/>
          </ac:picMkLst>
        </pc:picChg>
      </pc:sldChg>
      <pc:sldChg chg="addSp delSp modSp add modAnim">
        <pc:chgData name="Julia Hörnell" userId="e3cb9558-4e66-4f4f-9e4a-8d4affd3b1f3" providerId="ADAL" clId="{39015F59-FAD9-459F-827C-EB7ECDED280D}" dt="2019-02-26T16:45:21.636" v="3521" actId="931"/>
        <pc:sldMkLst>
          <pc:docMk/>
          <pc:sldMk cId="2157663929" sldId="280"/>
        </pc:sldMkLst>
        <pc:spChg chg="mod">
          <ac:chgData name="Julia Hörnell" userId="e3cb9558-4e66-4f4f-9e4a-8d4affd3b1f3" providerId="ADAL" clId="{39015F59-FAD9-459F-827C-EB7ECDED280D}" dt="2019-02-26T15:01:35.522" v="2892" actId="20577"/>
          <ac:spMkLst>
            <pc:docMk/>
            <pc:sldMk cId="2157663929" sldId="280"/>
            <ac:spMk id="4" creationId="{337B351E-91F3-404C-91CD-41888C1D14C0}"/>
          </ac:spMkLst>
        </pc:spChg>
        <pc:spChg chg="del">
          <ac:chgData name="Julia Hörnell" userId="e3cb9558-4e66-4f4f-9e4a-8d4affd3b1f3" providerId="ADAL" clId="{39015F59-FAD9-459F-827C-EB7ECDED280D}" dt="2019-02-26T16:08:21.193" v="3456" actId="931"/>
          <ac:spMkLst>
            <pc:docMk/>
            <pc:sldMk cId="2157663929" sldId="280"/>
            <ac:spMk id="6" creationId="{92DE1033-4358-410C-A553-CA75BE260B75}"/>
          </ac:spMkLst>
        </pc:spChg>
        <pc:spChg chg="add del mod">
          <ac:chgData name="Julia Hörnell" userId="e3cb9558-4e66-4f4f-9e4a-8d4affd3b1f3" providerId="ADAL" clId="{39015F59-FAD9-459F-827C-EB7ECDED280D}" dt="2019-02-26T16:45:21.636" v="3521" actId="931"/>
          <ac:spMkLst>
            <pc:docMk/>
            <pc:sldMk cId="2157663929" sldId="280"/>
            <ac:spMk id="9" creationId="{5A891D43-F4A4-49C7-81BA-B0658D29083D}"/>
          </ac:spMkLst>
        </pc:spChg>
        <pc:picChg chg="add del mod">
          <ac:chgData name="Julia Hörnell" userId="e3cb9558-4e66-4f4f-9e4a-8d4affd3b1f3" providerId="ADAL" clId="{39015F59-FAD9-459F-827C-EB7ECDED280D}" dt="2019-02-26T16:45:05.241" v="3520" actId="478"/>
          <ac:picMkLst>
            <pc:docMk/>
            <pc:sldMk cId="2157663929" sldId="280"/>
            <ac:picMk id="7" creationId="{0DCA9D2B-896B-4F58-B03B-A2A68D3D13D5}"/>
          </ac:picMkLst>
        </pc:picChg>
        <pc:picChg chg="add mod">
          <ac:chgData name="Julia Hörnell" userId="e3cb9558-4e66-4f4f-9e4a-8d4affd3b1f3" providerId="ADAL" clId="{39015F59-FAD9-459F-827C-EB7ECDED280D}" dt="2019-02-26T16:45:21.636" v="3521" actId="931"/>
          <ac:picMkLst>
            <pc:docMk/>
            <pc:sldMk cId="2157663929" sldId="280"/>
            <ac:picMk id="11" creationId="{E3B8D802-935C-4135-BCC0-A914C4407B3B}"/>
          </ac:picMkLst>
        </pc:picChg>
      </pc:sldChg>
      <pc:sldChg chg="addSp delSp modSp add modAnim">
        <pc:chgData name="Julia Hörnell" userId="e3cb9558-4e66-4f4f-9e4a-8d4affd3b1f3" providerId="ADAL" clId="{39015F59-FAD9-459F-827C-EB7ECDED280D}" dt="2019-02-26T17:02:26.294" v="3654" actId="20577"/>
        <pc:sldMkLst>
          <pc:docMk/>
          <pc:sldMk cId="3908212405" sldId="281"/>
        </pc:sldMkLst>
        <pc:spChg chg="mod">
          <ac:chgData name="Julia Hörnell" userId="e3cb9558-4e66-4f4f-9e4a-8d4affd3b1f3" providerId="ADAL" clId="{39015F59-FAD9-459F-827C-EB7ECDED280D}" dt="2019-02-26T17:02:26.294" v="3654" actId="20577"/>
          <ac:spMkLst>
            <pc:docMk/>
            <pc:sldMk cId="3908212405" sldId="281"/>
            <ac:spMk id="4" creationId="{337B351E-91F3-404C-91CD-41888C1D14C0}"/>
          </ac:spMkLst>
        </pc:spChg>
        <pc:spChg chg="del">
          <ac:chgData name="Julia Hörnell" userId="e3cb9558-4e66-4f4f-9e4a-8d4affd3b1f3" providerId="ADAL" clId="{39015F59-FAD9-459F-827C-EB7ECDED280D}" dt="2019-02-26T16:10:25.458" v="3457" actId="931"/>
          <ac:spMkLst>
            <pc:docMk/>
            <pc:sldMk cId="3908212405" sldId="281"/>
            <ac:spMk id="6" creationId="{92DE1033-4358-410C-A553-CA75BE260B75}"/>
          </ac:spMkLst>
        </pc:spChg>
        <pc:spChg chg="add del mod">
          <ac:chgData name="Julia Hörnell" userId="e3cb9558-4e66-4f4f-9e4a-8d4affd3b1f3" providerId="ADAL" clId="{39015F59-FAD9-459F-827C-EB7ECDED280D}" dt="2019-02-26T16:45:29.188" v="3523" actId="931"/>
          <ac:spMkLst>
            <pc:docMk/>
            <pc:sldMk cId="3908212405" sldId="281"/>
            <ac:spMk id="9" creationId="{4960CE86-FFE2-4C5D-A031-A9C351C875DE}"/>
          </ac:spMkLst>
        </pc:spChg>
        <pc:spChg chg="add del mod">
          <ac:chgData name="Julia Hörnell" userId="e3cb9558-4e66-4f4f-9e4a-8d4affd3b1f3" providerId="ADAL" clId="{39015F59-FAD9-459F-827C-EB7ECDED280D}" dt="2019-02-26T16:47:23.879" v="3591" actId="931"/>
          <ac:spMkLst>
            <pc:docMk/>
            <pc:sldMk cId="3908212405" sldId="281"/>
            <ac:spMk id="13" creationId="{E786BA02-4A04-44E5-A3BD-FDFB60226688}"/>
          </ac:spMkLst>
        </pc:spChg>
        <pc:picChg chg="add del mod">
          <ac:chgData name="Julia Hörnell" userId="e3cb9558-4e66-4f4f-9e4a-8d4affd3b1f3" providerId="ADAL" clId="{39015F59-FAD9-459F-827C-EB7ECDED280D}" dt="2019-02-26T16:45:27.406" v="3522" actId="478"/>
          <ac:picMkLst>
            <pc:docMk/>
            <pc:sldMk cId="3908212405" sldId="281"/>
            <ac:picMk id="7" creationId="{F5FACF8B-FA72-43CA-8DEC-C88E9EE3FB79}"/>
          </ac:picMkLst>
        </pc:picChg>
        <pc:picChg chg="add del mod">
          <ac:chgData name="Julia Hörnell" userId="e3cb9558-4e66-4f4f-9e4a-8d4affd3b1f3" providerId="ADAL" clId="{39015F59-FAD9-459F-827C-EB7ECDED280D}" dt="2019-02-26T16:47:21.246" v="3590" actId="478"/>
          <ac:picMkLst>
            <pc:docMk/>
            <pc:sldMk cId="3908212405" sldId="281"/>
            <ac:picMk id="11" creationId="{9232ADC9-63A7-422D-983A-B2472CE2A1D4}"/>
          </ac:picMkLst>
        </pc:picChg>
        <pc:picChg chg="add mod">
          <ac:chgData name="Julia Hörnell" userId="e3cb9558-4e66-4f4f-9e4a-8d4affd3b1f3" providerId="ADAL" clId="{39015F59-FAD9-459F-827C-EB7ECDED280D}" dt="2019-02-26T16:47:23.879" v="3591" actId="931"/>
          <ac:picMkLst>
            <pc:docMk/>
            <pc:sldMk cId="3908212405" sldId="281"/>
            <ac:picMk id="15" creationId="{172CCC06-5D64-43A4-BE9E-87CCFB98D6A4}"/>
          </ac:picMkLst>
        </pc:picChg>
      </pc:sldChg>
      <pc:sldChg chg="addSp delSp modSp add modAnim">
        <pc:chgData name="Julia Hörnell" userId="e3cb9558-4e66-4f4f-9e4a-8d4affd3b1f3" providerId="ADAL" clId="{39015F59-FAD9-459F-827C-EB7ECDED280D}" dt="2019-02-26T16:07:11.417" v="3455" actId="931"/>
        <pc:sldMkLst>
          <pc:docMk/>
          <pc:sldMk cId="2335110438" sldId="292"/>
        </pc:sldMkLst>
        <pc:spChg chg="mod">
          <ac:chgData name="Julia Hörnell" userId="e3cb9558-4e66-4f4f-9e4a-8d4affd3b1f3" providerId="ADAL" clId="{39015F59-FAD9-459F-827C-EB7ECDED280D}" dt="2019-02-26T14:58:57.210" v="2836" actId="20577"/>
          <ac:spMkLst>
            <pc:docMk/>
            <pc:sldMk cId="2335110438" sldId="292"/>
            <ac:spMk id="4" creationId="{337B351E-91F3-404C-91CD-41888C1D14C0}"/>
          </ac:spMkLst>
        </pc:spChg>
        <pc:spChg chg="del">
          <ac:chgData name="Julia Hörnell" userId="e3cb9558-4e66-4f4f-9e4a-8d4affd3b1f3" providerId="ADAL" clId="{39015F59-FAD9-459F-827C-EB7ECDED280D}" dt="2019-02-26T16:07:11.417" v="3455" actId="931"/>
          <ac:spMkLst>
            <pc:docMk/>
            <pc:sldMk cId="2335110438" sldId="292"/>
            <ac:spMk id="6" creationId="{92DE1033-4358-410C-A553-CA75BE260B75}"/>
          </ac:spMkLst>
        </pc:spChg>
        <pc:picChg chg="add mod">
          <ac:chgData name="Julia Hörnell" userId="e3cb9558-4e66-4f4f-9e4a-8d4affd3b1f3" providerId="ADAL" clId="{39015F59-FAD9-459F-827C-EB7ECDED280D}" dt="2019-02-26T16:07:11.417" v="3455" actId="931"/>
          <ac:picMkLst>
            <pc:docMk/>
            <pc:sldMk cId="2335110438" sldId="292"/>
            <ac:picMk id="7" creationId="{ADB8A683-FCCF-44FC-A4A2-EB89EDA438E6}"/>
          </ac:picMkLst>
        </pc:picChg>
      </pc:sldChg>
      <pc:sldMasterChg chg="delSldLayout">
        <pc:chgData name="Julia Hörnell" userId="e3cb9558-4e66-4f4f-9e4a-8d4affd3b1f3" providerId="ADAL" clId="{39015F59-FAD9-459F-827C-EB7ECDED280D}" dt="2019-02-26T17:05:26.701" v="3666" actId="2696"/>
        <pc:sldMasterMkLst>
          <pc:docMk/>
          <pc:sldMasterMk cId="0" sldId="2147483648"/>
        </pc:sldMasterMkLst>
      </pc:sldMasterChg>
    </pc:docChg>
  </pc:docChgLst>
  <pc:docChgLst>
    <pc:chgData name="Julia Hörnell" userId="e3cb9558-4e66-4f4f-9e4a-8d4affd3b1f3" providerId="ADAL" clId="{DEA18B34-62C2-49E2-87C5-915FBA61E51C}"/>
    <pc:docChg chg="undo custSel addSld delSld modSld">
      <pc:chgData name="Julia Hörnell" userId="e3cb9558-4e66-4f4f-9e4a-8d4affd3b1f3" providerId="ADAL" clId="{DEA18B34-62C2-49E2-87C5-915FBA61E51C}" dt="2020-03-27T13:12:13.770" v="1107"/>
      <pc:docMkLst>
        <pc:docMk/>
      </pc:docMkLst>
      <pc:sldChg chg="modSp mod modAnim">
        <pc:chgData name="Julia Hörnell" userId="e3cb9558-4e66-4f4f-9e4a-8d4affd3b1f3" providerId="ADAL" clId="{DEA18B34-62C2-49E2-87C5-915FBA61E51C}" dt="2020-03-27T12:57:48.267" v="476" actId="20577"/>
        <pc:sldMkLst>
          <pc:docMk/>
          <pc:sldMk cId="2782111110" sldId="263"/>
        </pc:sldMkLst>
        <pc:spChg chg="mod">
          <ac:chgData name="Julia Hörnell" userId="e3cb9558-4e66-4f4f-9e4a-8d4affd3b1f3" providerId="ADAL" clId="{DEA18B34-62C2-49E2-87C5-915FBA61E51C}" dt="2020-03-24T08:42:46.856" v="28" actId="20577"/>
          <ac:spMkLst>
            <pc:docMk/>
            <pc:sldMk cId="2782111110" sldId="263"/>
            <ac:spMk id="3" creationId="{46196996-457B-4A84-B7F2-B8549F1F8E31}"/>
          </ac:spMkLst>
        </pc:spChg>
        <pc:spChg chg="mod">
          <ac:chgData name="Julia Hörnell" userId="e3cb9558-4e66-4f4f-9e4a-8d4affd3b1f3" providerId="ADAL" clId="{DEA18B34-62C2-49E2-87C5-915FBA61E51C}" dt="2020-03-27T12:57:48.267" v="476" actId="20577"/>
          <ac:spMkLst>
            <pc:docMk/>
            <pc:sldMk cId="2782111110" sldId="263"/>
            <ac:spMk id="4" creationId="{337B351E-91F3-404C-91CD-41888C1D14C0}"/>
          </ac:spMkLst>
        </pc:spChg>
      </pc:sldChg>
      <pc:sldChg chg="modSp modAnim">
        <pc:chgData name="Julia Hörnell" userId="e3cb9558-4e66-4f4f-9e4a-8d4affd3b1f3" providerId="ADAL" clId="{DEA18B34-62C2-49E2-87C5-915FBA61E51C}" dt="2020-03-27T13:00:58.245" v="636"/>
        <pc:sldMkLst>
          <pc:docMk/>
          <pc:sldMk cId="2157663929" sldId="280"/>
        </pc:sldMkLst>
        <pc:spChg chg="mod">
          <ac:chgData name="Julia Hörnell" userId="e3cb9558-4e66-4f4f-9e4a-8d4affd3b1f3" providerId="ADAL" clId="{DEA18B34-62C2-49E2-87C5-915FBA61E51C}" dt="2020-03-27T13:00:58.245" v="636"/>
          <ac:spMkLst>
            <pc:docMk/>
            <pc:sldMk cId="2157663929" sldId="280"/>
            <ac:spMk id="4" creationId="{337B351E-91F3-404C-91CD-41888C1D14C0}"/>
          </ac:spMkLst>
        </pc:spChg>
      </pc:sldChg>
      <pc:sldChg chg="modSp modAnim">
        <pc:chgData name="Julia Hörnell" userId="e3cb9558-4e66-4f4f-9e4a-8d4affd3b1f3" providerId="ADAL" clId="{DEA18B34-62C2-49E2-87C5-915FBA61E51C}" dt="2020-03-27T13:10:43.777" v="1087" actId="20577"/>
        <pc:sldMkLst>
          <pc:docMk/>
          <pc:sldMk cId="3908212405" sldId="281"/>
        </pc:sldMkLst>
        <pc:spChg chg="mod">
          <ac:chgData name="Julia Hörnell" userId="e3cb9558-4e66-4f4f-9e4a-8d4affd3b1f3" providerId="ADAL" clId="{DEA18B34-62C2-49E2-87C5-915FBA61E51C}" dt="2020-03-27T13:10:43.777" v="1087" actId="20577"/>
          <ac:spMkLst>
            <pc:docMk/>
            <pc:sldMk cId="3908212405" sldId="281"/>
            <ac:spMk id="4" creationId="{337B351E-91F3-404C-91CD-41888C1D14C0}"/>
          </ac:spMkLst>
        </pc:spChg>
      </pc:sldChg>
      <pc:sldChg chg="modSp mod modAnim">
        <pc:chgData name="Julia Hörnell" userId="e3cb9558-4e66-4f4f-9e4a-8d4affd3b1f3" providerId="ADAL" clId="{DEA18B34-62C2-49E2-87C5-915FBA61E51C}" dt="2020-03-24T10:45:03.008" v="474" actId="18131"/>
        <pc:sldMkLst>
          <pc:docMk/>
          <pc:sldMk cId="2335110438" sldId="292"/>
        </pc:sldMkLst>
        <pc:spChg chg="mod">
          <ac:chgData name="Julia Hörnell" userId="e3cb9558-4e66-4f4f-9e4a-8d4affd3b1f3" providerId="ADAL" clId="{DEA18B34-62C2-49E2-87C5-915FBA61E51C}" dt="2020-03-24T10:43:48.886" v="464" actId="20577"/>
          <ac:spMkLst>
            <pc:docMk/>
            <pc:sldMk cId="2335110438" sldId="292"/>
            <ac:spMk id="4" creationId="{337B351E-91F3-404C-91CD-41888C1D14C0}"/>
          </ac:spMkLst>
        </pc:spChg>
        <pc:spChg chg="mod">
          <ac:chgData name="Julia Hörnell" userId="e3cb9558-4e66-4f4f-9e4a-8d4affd3b1f3" providerId="ADAL" clId="{DEA18B34-62C2-49E2-87C5-915FBA61E51C}" dt="2020-03-24T10:44:48.133" v="470" actId="1076"/>
          <ac:spMkLst>
            <pc:docMk/>
            <pc:sldMk cId="2335110438" sldId="292"/>
            <ac:spMk id="10" creationId="{863DAA55-C471-472D-A634-224A4F966254}"/>
          </ac:spMkLst>
        </pc:spChg>
        <pc:picChg chg="mod">
          <ac:chgData name="Julia Hörnell" userId="e3cb9558-4e66-4f4f-9e4a-8d4affd3b1f3" providerId="ADAL" clId="{DEA18B34-62C2-49E2-87C5-915FBA61E51C}" dt="2020-03-24T10:45:03.008" v="474" actId="18131"/>
          <ac:picMkLst>
            <pc:docMk/>
            <pc:sldMk cId="2335110438" sldId="292"/>
            <ac:picMk id="7" creationId="{ADB8A683-FCCF-44FC-A4A2-EB89EDA438E6}"/>
          </ac:picMkLst>
        </pc:picChg>
      </pc:sldChg>
      <pc:sldChg chg="modSp modAnim">
        <pc:chgData name="Julia Hörnell" userId="e3cb9558-4e66-4f4f-9e4a-8d4affd3b1f3" providerId="ADAL" clId="{DEA18B34-62C2-49E2-87C5-915FBA61E51C}" dt="2020-03-24T10:44:31.202" v="467" actId="18131"/>
        <pc:sldMkLst>
          <pc:docMk/>
          <pc:sldMk cId="3077222383" sldId="293"/>
        </pc:sldMkLst>
        <pc:spChg chg="mod">
          <ac:chgData name="Julia Hörnell" userId="e3cb9558-4e66-4f4f-9e4a-8d4affd3b1f3" providerId="ADAL" clId="{DEA18B34-62C2-49E2-87C5-915FBA61E51C}" dt="2020-03-24T10:38:43.499" v="433" actId="20577"/>
          <ac:spMkLst>
            <pc:docMk/>
            <pc:sldMk cId="3077222383" sldId="293"/>
            <ac:spMk id="4" creationId="{337B351E-91F3-404C-91CD-41888C1D14C0}"/>
          </ac:spMkLst>
        </pc:spChg>
        <pc:picChg chg="mod">
          <ac:chgData name="Julia Hörnell" userId="e3cb9558-4e66-4f4f-9e4a-8d4affd3b1f3" providerId="ADAL" clId="{DEA18B34-62C2-49E2-87C5-915FBA61E51C}" dt="2020-03-24T10:44:31.202" v="467" actId="18131"/>
          <ac:picMkLst>
            <pc:docMk/>
            <pc:sldMk cId="3077222383" sldId="293"/>
            <ac:picMk id="8" creationId="{2C236B3C-8A0F-4035-909B-B97C6334AEB3}"/>
          </ac:picMkLst>
        </pc:picChg>
      </pc:sldChg>
      <pc:sldChg chg="modSp mod">
        <pc:chgData name="Julia Hörnell" userId="e3cb9558-4e66-4f4f-9e4a-8d4affd3b1f3" providerId="ADAL" clId="{DEA18B34-62C2-49E2-87C5-915FBA61E51C}" dt="2020-03-27T13:12:13.770" v="1107"/>
        <pc:sldMkLst>
          <pc:docMk/>
          <pc:sldMk cId="1771949423" sldId="471"/>
        </pc:sldMkLst>
        <pc:spChg chg="mod">
          <ac:chgData name="Julia Hörnell" userId="e3cb9558-4e66-4f4f-9e4a-8d4affd3b1f3" providerId="ADAL" clId="{DEA18B34-62C2-49E2-87C5-915FBA61E51C}" dt="2020-03-27T13:12:13.770" v="1107"/>
          <ac:spMkLst>
            <pc:docMk/>
            <pc:sldMk cId="1771949423" sldId="471"/>
            <ac:spMk id="13" creationId="{956A2427-2812-490C-A7B4-A172517F9AE6}"/>
          </ac:spMkLst>
        </pc:spChg>
      </pc:sldChg>
      <pc:sldChg chg="add del">
        <pc:chgData name="Julia Hörnell" userId="e3cb9558-4e66-4f4f-9e4a-8d4affd3b1f3" providerId="ADAL" clId="{DEA18B34-62C2-49E2-87C5-915FBA61E51C}" dt="2020-03-24T10:33:01.321" v="179" actId="47"/>
        <pc:sldMkLst>
          <pc:docMk/>
          <pc:sldMk cId="702882425" sldId="472"/>
        </pc:sldMkLst>
      </pc:sldChg>
    </pc:docChg>
  </pc:docChgLst>
  <pc:docChgLst>
    <pc:chgData name="Julia Hörnell" userId="e3cb9558-4e66-4f4f-9e4a-8d4affd3b1f3" providerId="ADAL" clId="{B9D63B6B-2391-4780-9C34-4A8177AF8F27}"/>
    <pc:docChg chg="undo custSel addSld delSld modSld">
      <pc:chgData name="Julia Hörnell" userId="e3cb9558-4e66-4f4f-9e4a-8d4affd3b1f3" providerId="ADAL" clId="{B9D63B6B-2391-4780-9C34-4A8177AF8F27}" dt="2019-05-02T11:51:02.416" v="747" actId="13926"/>
      <pc:docMkLst>
        <pc:docMk/>
      </pc:docMkLst>
      <pc:sldChg chg="delSp modSp">
        <pc:chgData name="Julia Hörnell" userId="e3cb9558-4e66-4f4f-9e4a-8d4affd3b1f3" providerId="ADAL" clId="{B9D63B6B-2391-4780-9C34-4A8177AF8F27}" dt="2019-04-29T21:46:58.782" v="651" actId="478"/>
        <pc:sldMkLst>
          <pc:docMk/>
          <pc:sldMk cId="1499392599" sldId="260"/>
        </pc:sldMkLst>
        <pc:spChg chg="mod">
          <ac:chgData name="Julia Hörnell" userId="e3cb9558-4e66-4f4f-9e4a-8d4affd3b1f3" providerId="ADAL" clId="{B9D63B6B-2391-4780-9C34-4A8177AF8F27}" dt="2019-03-18T15:18:05.151" v="5" actId="1076"/>
          <ac:spMkLst>
            <pc:docMk/>
            <pc:sldMk cId="1499392599" sldId="260"/>
            <ac:spMk id="3" creationId="{32B4BB7E-943F-457F-8ED8-091BB48DCCCF}"/>
          </ac:spMkLst>
        </pc:spChg>
        <pc:spChg chg="del">
          <ac:chgData name="Julia Hörnell" userId="e3cb9558-4e66-4f4f-9e4a-8d4affd3b1f3" providerId="ADAL" clId="{B9D63B6B-2391-4780-9C34-4A8177AF8F27}" dt="2019-04-29T21:46:58.782" v="651" actId="478"/>
          <ac:spMkLst>
            <pc:docMk/>
            <pc:sldMk cId="1499392599" sldId="260"/>
            <ac:spMk id="11" creationId="{54F122A1-B478-4580-A437-AED1C5B759B2}"/>
          </ac:spMkLst>
        </pc:spChg>
        <pc:picChg chg="mod">
          <ac:chgData name="Julia Hörnell" userId="e3cb9558-4e66-4f4f-9e4a-8d4affd3b1f3" providerId="ADAL" clId="{B9D63B6B-2391-4780-9C34-4A8177AF8F27}" dt="2019-03-18T15:35:46.471" v="514" actId="1076"/>
          <ac:picMkLst>
            <pc:docMk/>
            <pc:sldMk cId="1499392599" sldId="260"/>
            <ac:picMk id="18" creationId="{1698E997-EF22-44A6-8094-69449E011F37}"/>
          </ac:picMkLst>
        </pc:picChg>
      </pc:sldChg>
      <pc:sldChg chg="addSp modSp modAnim">
        <pc:chgData name="Julia Hörnell" userId="e3cb9558-4e66-4f4f-9e4a-8d4affd3b1f3" providerId="ADAL" clId="{B9D63B6B-2391-4780-9C34-4A8177AF8F27}" dt="2019-03-20T13:30:44.390" v="587" actId="20577"/>
        <pc:sldMkLst>
          <pc:docMk/>
          <pc:sldMk cId="2782111110" sldId="263"/>
        </pc:sldMkLst>
        <pc:spChg chg="mod">
          <ac:chgData name="Julia Hörnell" userId="e3cb9558-4e66-4f4f-9e4a-8d4affd3b1f3" providerId="ADAL" clId="{B9D63B6B-2391-4780-9C34-4A8177AF8F27}" dt="2019-03-18T15:18:32.887" v="35" actId="20577"/>
          <ac:spMkLst>
            <pc:docMk/>
            <pc:sldMk cId="2782111110" sldId="263"/>
            <ac:spMk id="3" creationId="{46196996-457B-4A84-B7F2-B8549F1F8E31}"/>
          </ac:spMkLst>
        </pc:spChg>
        <pc:spChg chg="mod">
          <ac:chgData name="Julia Hörnell" userId="e3cb9558-4e66-4f4f-9e4a-8d4affd3b1f3" providerId="ADAL" clId="{B9D63B6B-2391-4780-9C34-4A8177AF8F27}" dt="2019-03-20T13:30:44.390" v="587" actId="20577"/>
          <ac:spMkLst>
            <pc:docMk/>
            <pc:sldMk cId="2782111110" sldId="263"/>
            <ac:spMk id="4" creationId="{337B351E-91F3-404C-91CD-41888C1D14C0}"/>
          </ac:spMkLst>
        </pc:spChg>
        <pc:spChg chg="add">
          <ac:chgData name="Julia Hörnell" userId="e3cb9558-4e66-4f4f-9e4a-8d4affd3b1f3" providerId="ADAL" clId="{B9D63B6B-2391-4780-9C34-4A8177AF8F27}" dt="2019-03-18T15:33:16.889" v="509"/>
          <ac:spMkLst>
            <pc:docMk/>
            <pc:sldMk cId="2782111110" sldId="263"/>
            <ac:spMk id="6" creationId="{A3E89684-E9DB-4F63-BB02-2FF74C3065D8}"/>
          </ac:spMkLst>
        </pc:spChg>
        <pc:spChg chg="add mod">
          <ac:chgData name="Julia Hörnell" userId="e3cb9558-4e66-4f4f-9e4a-8d4affd3b1f3" providerId="ADAL" clId="{B9D63B6B-2391-4780-9C34-4A8177AF8F27}" dt="2019-03-18T15:36:01.239" v="543" actId="20577"/>
          <ac:spMkLst>
            <pc:docMk/>
            <pc:sldMk cId="2782111110" sldId="263"/>
            <ac:spMk id="7" creationId="{E3D63E6E-3955-49AD-AFE7-BAB455E863BE}"/>
          </ac:spMkLst>
        </pc:spChg>
        <pc:spChg chg="add">
          <ac:chgData name="Julia Hörnell" userId="e3cb9558-4e66-4f4f-9e4a-8d4affd3b1f3" providerId="ADAL" clId="{B9D63B6B-2391-4780-9C34-4A8177AF8F27}" dt="2019-03-18T15:33:16.889" v="509"/>
          <ac:spMkLst>
            <pc:docMk/>
            <pc:sldMk cId="2782111110" sldId="263"/>
            <ac:spMk id="8" creationId="{5EF361CB-771C-4DBB-89AC-5D102DE6F17F}"/>
          </ac:spMkLst>
        </pc:spChg>
      </pc:sldChg>
      <pc:sldChg chg="addSp modSp modAnim">
        <pc:chgData name="Julia Hörnell" userId="e3cb9558-4e66-4f4f-9e4a-8d4affd3b1f3" providerId="ADAL" clId="{B9D63B6B-2391-4780-9C34-4A8177AF8F27}" dt="2019-05-02T11:49:23.056" v="675" actId="20577"/>
        <pc:sldMkLst>
          <pc:docMk/>
          <pc:sldMk cId="2157663929" sldId="280"/>
        </pc:sldMkLst>
        <pc:spChg chg="mod">
          <ac:chgData name="Julia Hörnell" userId="e3cb9558-4e66-4f4f-9e4a-8d4affd3b1f3" providerId="ADAL" clId="{B9D63B6B-2391-4780-9C34-4A8177AF8F27}" dt="2019-03-18T15:30:08.180" v="471"/>
          <ac:spMkLst>
            <pc:docMk/>
            <pc:sldMk cId="2157663929" sldId="280"/>
            <ac:spMk id="3" creationId="{46196996-457B-4A84-B7F2-B8549F1F8E31}"/>
          </ac:spMkLst>
        </pc:spChg>
        <pc:spChg chg="mod">
          <ac:chgData name="Julia Hörnell" userId="e3cb9558-4e66-4f4f-9e4a-8d4affd3b1f3" providerId="ADAL" clId="{B9D63B6B-2391-4780-9C34-4A8177AF8F27}" dt="2019-05-02T11:49:23.056" v="675" actId="20577"/>
          <ac:spMkLst>
            <pc:docMk/>
            <pc:sldMk cId="2157663929" sldId="280"/>
            <ac:spMk id="4" creationId="{337B351E-91F3-404C-91CD-41888C1D14C0}"/>
          </ac:spMkLst>
        </pc:spChg>
        <pc:spChg chg="add">
          <ac:chgData name="Julia Hörnell" userId="e3cb9558-4e66-4f4f-9e4a-8d4affd3b1f3" providerId="ADAL" clId="{B9D63B6B-2391-4780-9C34-4A8177AF8F27}" dt="2019-03-18T15:33:23.560" v="512"/>
          <ac:spMkLst>
            <pc:docMk/>
            <pc:sldMk cId="2157663929" sldId="280"/>
            <ac:spMk id="6" creationId="{AD8F3F78-AA40-4064-8393-F27A8B662C19}"/>
          </ac:spMkLst>
        </pc:spChg>
        <pc:spChg chg="add mod">
          <ac:chgData name="Julia Hörnell" userId="e3cb9558-4e66-4f4f-9e4a-8d4affd3b1f3" providerId="ADAL" clId="{B9D63B6B-2391-4780-9C34-4A8177AF8F27}" dt="2019-03-18T15:36:17.001" v="546"/>
          <ac:spMkLst>
            <pc:docMk/>
            <pc:sldMk cId="2157663929" sldId="280"/>
            <ac:spMk id="7" creationId="{20F6C8E8-6A75-4019-B8E5-E64FD8E4B4A1}"/>
          </ac:spMkLst>
        </pc:spChg>
        <pc:spChg chg="add">
          <ac:chgData name="Julia Hörnell" userId="e3cb9558-4e66-4f4f-9e4a-8d4affd3b1f3" providerId="ADAL" clId="{B9D63B6B-2391-4780-9C34-4A8177AF8F27}" dt="2019-03-18T15:33:23.560" v="512"/>
          <ac:spMkLst>
            <pc:docMk/>
            <pc:sldMk cId="2157663929" sldId="280"/>
            <ac:spMk id="8" creationId="{2C3A0B1B-8F41-40AE-9B72-913AE119A0EA}"/>
          </ac:spMkLst>
        </pc:spChg>
      </pc:sldChg>
      <pc:sldChg chg="addSp modSp modAnim">
        <pc:chgData name="Julia Hörnell" userId="e3cb9558-4e66-4f4f-9e4a-8d4affd3b1f3" providerId="ADAL" clId="{B9D63B6B-2391-4780-9C34-4A8177AF8F27}" dt="2019-05-02T11:51:02.416" v="747" actId="13926"/>
        <pc:sldMkLst>
          <pc:docMk/>
          <pc:sldMk cId="3908212405" sldId="281"/>
        </pc:sldMkLst>
        <pc:spChg chg="mod">
          <ac:chgData name="Julia Hörnell" userId="e3cb9558-4e66-4f4f-9e4a-8d4affd3b1f3" providerId="ADAL" clId="{B9D63B6B-2391-4780-9C34-4A8177AF8F27}" dt="2019-03-18T15:30:29.392" v="494" actId="20577"/>
          <ac:spMkLst>
            <pc:docMk/>
            <pc:sldMk cId="3908212405" sldId="281"/>
            <ac:spMk id="3" creationId="{46196996-457B-4A84-B7F2-B8549F1F8E31}"/>
          </ac:spMkLst>
        </pc:spChg>
        <pc:spChg chg="mod">
          <ac:chgData name="Julia Hörnell" userId="e3cb9558-4e66-4f4f-9e4a-8d4affd3b1f3" providerId="ADAL" clId="{B9D63B6B-2391-4780-9C34-4A8177AF8F27}" dt="2019-05-02T11:51:02.416" v="747" actId="13926"/>
          <ac:spMkLst>
            <pc:docMk/>
            <pc:sldMk cId="3908212405" sldId="281"/>
            <ac:spMk id="4" creationId="{337B351E-91F3-404C-91CD-41888C1D14C0}"/>
          </ac:spMkLst>
        </pc:spChg>
        <pc:spChg chg="add">
          <ac:chgData name="Julia Hörnell" userId="e3cb9558-4e66-4f4f-9e4a-8d4affd3b1f3" providerId="ADAL" clId="{B9D63B6B-2391-4780-9C34-4A8177AF8F27}" dt="2019-03-18T15:33:25.267" v="513"/>
          <ac:spMkLst>
            <pc:docMk/>
            <pc:sldMk cId="3908212405" sldId="281"/>
            <ac:spMk id="6" creationId="{89A56E59-0F9A-42AB-9194-15E0493CF519}"/>
          </ac:spMkLst>
        </pc:spChg>
        <pc:spChg chg="add mod">
          <ac:chgData name="Julia Hörnell" userId="e3cb9558-4e66-4f4f-9e4a-8d4affd3b1f3" providerId="ADAL" clId="{B9D63B6B-2391-4780-9C34-4A8177AF8F27}" dt="2019-03-18T15:36:19.182" v="547"/>
          <ac:spMkLst>
            <pc:docMk/>
            <pc:sldMk cId="3908212405" sldId="281"/>
            <ac:spMk id="7" creationId="{A219300A-F395-4658-93A4-2A95503CA1B2}"/>
          </ac:spMkLst>
        </pc:spChg>
        <pc:spChg chg="add">
          <ac:chgData name="Julia Hörnell" userId="e3cb9558-4e66-4f4f-9e4a-8d4affd3b1f3" providerId="ADAL" clId="{B9D63B6B-2391-4780-9C34-4A8177AF8F27}" dt="2019-03-18T15:33:25.267" v="513"/>
          <ac:spMkLst>
            <pc:docMk/>
            <pc:sldMk cId="3908212405" sldId="281"/>
            <ac:spMk id="8" creationId="{C9D9A4E2-029F-48F6-8881-69ADF3AFDEA3}"/>
          </ac:spMkLst>
        </pc:spChg>
        <pc:spChg chg="add">
          <ac:chgData name="Julia Hörnell" userId="e3cb9558-4e66-4f4f-9e4a-8d4affd3b1f3" providerId="ADAL" clId="{B9D63B6B-2391-4780-9C34-4A8177AF8F27}" dt="2019-03-18T18:08:31.970" v="548"/>
          <ac:spMkLst>
            <pc:docMk/>
            <pc:sldMk cId="3908212405" sldId="281"/>
            <ac:spMk id="9" creationId="{7F2041B0-D9F6-4540-9EEB-15D2172535D4}"/>
          </ac:spMkLst>
        </pc:spChg>
        <pc:spChg chg="add">
          <ac:chgData name="Julia Hörnell" userId="e3cb9558-4e66-4f4f-9e4a-8d4affd3b1f3" providerId="ADAL" clId="{B9D63B6B-2391-4780-9C34-4A8177AF8F27}" dt="2019-03-18T18:08:31.970" v="548"/>
          <ac:spMkLst>
            <pc:docMk/>
            <pc:sldMk cId="3908212405" sldId="281"/>
            <ac:spMk id="10" creationId="{8231DED0-8C80-4CBB-B261-32CB0A86A053}"/>
          </ac:spMkLst>
        </pc:spChg>
      </pc:sldChg>
      <pc:sldChg chg="addSp delSp modSp modAnim">
        <pc:chgData name="Julia Hörnell" userId="e3cb9558-4e66-4f4f-9e4a-8d4affd3b1f3" providerId="ADAL" clId="{B9D63B6B-2391-4780-9C34-4A8177AF8F27}" dt="2019-05-02T11:48:32.711" v="671" actId="20577"/>
        <pc:sldMkLst>
          <pc:docMk/>
          <pc:sldMk cId="2335110438" sldId="292"/>
        </pc:sldMkLst>
        <pc:spChg chg="add del">
          <ac:chgData name="Julia Hörnell" userId="e3cb9558-4e66-4f4f-9e4a-8d4affd3b1f3" providerId="ADAL" clId="{B9D63B6B-2391-4780-9C34-4A8177AF8F27}" dt="2019-03-18T15:23:17.023" v="339"/>
          <ac:spMkLst>
            <pc:docMk/>
            <pc:sldMk cId="2335110438" sldId="292"/>
            <ac:spMk id="2" creationId="{22CC4F0F-1B75-4ADC-8C63-BE208CC26DF5}"/>
          </ac:spMkLst>
        </pc:spChg>
        <pc:spChg chg="mod">
          <ac:chgData name="Julia Hörnell" userId="e3cb9558-4e66-4f4f-9e4a-8d4affd3b1f3" providerId="ADAL" clId="{B9D63B6B-2391-4780-9C34-4A8177AF8F27}" dt="2019-03-18T15:22:27.683" v="318" actId="20577"/>
          <ac:spMkLst>
            <pc:docMk/>
            <pc:sldMk cId="2335110438" sldId="292"/>
            <ac:spMk id="3" creationId="{46196996-457B-4A84-B7F2-B8549F1F8E31}"/>
          </ac:spMkLst>
        </pc:spChg>
        <pc:spChg chg="mod">
          <ac:chgData name="Julia Hörnell" userId="e3cb9558-4e66-4f4f-9e4a-8d4affd3b1f3" providerId="ADAL" clId="{B9D63B6B-2391-4780-9C34-4A8177AF8F27}" dt="2019-05-02T11:48:32.711" v="671" actId="20577"/>
          <ac:spMkLst>
            <pc:docMk/>
            <pc:sldMk cId="2335110438" sldId="292"/>
            <ac:spMk id="4" creationId="{337B351E-91F3-404C-91CD-41888C1D14C0}"/>
          </ac:spMkLst>
        </pc:spChg>
        <pc:spChg chg="add">
          <ac:chgData name="Julia Hörnell" userId="e3cb9558-4e66-4f4f-9e4a-8d4affd3b1f3" providerId="ADAL" clId="{B9D63B6B-2391-4780-9C34-4A8177AF8F27}" dt="2019-03-18T15:33:21.909" v="511"/>
          <ac:spMkLst>
            <pc:docMk/>
            <pc:sldMk cId="2335110438" sldId="292"/>
            <ac:spMk id="8" creationId="{1EEAB13A-6B43-483B-A04C-E87E800243B5}"/>
          </ac:spMkLst>
        </pc:spChg>
        <pc:spChg chg="add mod">
          <ac:chgData name="Julia Hörnell" userId="e3cb9558-4e66-4f4f-9e4a-8d4affd3b1f3" providerId="ADAL" clId="{B9D63B6B-2391-4780-9C34-4A8177AF8F27}" dt="2019-03-18T15:36:14.571" v="545"/>
          <ac:spMkLst>
            <pc:docMk/>
            <pc:sldMk cId="2335110438" sldId="292"/>
            <ac:spMk id="9" creationId="{9898DD60-A3DB-4E62-B1DB-318B14A0EEA1}"/>
          </ac:spMkLst>
        </pc:spChg>
        <pc:spChg chg="add">
          <ac:chgData name="Julia Hörnell" userId="e3cb9558-4e66-4f4f-9e4a-8d4affd3b1f3" providerId="ADAL" clId="{B9D63B6B-2391-4780-9C34-4A8177AF8F27}" dt="2019-03-18T15:33:21.909" v="511"/>
          <ac:spMkLst>
            <pc:docMk/>
            <pc:sldMk cId="2335110438" sldId="292"/>
            <ac:spMk id="10" creationId="{863DAA55-C471-472D-A634-224A4F966254}"/>
          </ac:spMkLst>
        </pc:spChg>
      </pc:sldChg>
      <pc:sldChg chg="addSp delSp modSp add modAnim">
        <pc:chgData name="Julia Hörnell" userId="e3cb9558-4e66-4f4f-9e4a-8d4affd3b1f3" providerId="ADAL" clId="{B9D63B6B-2391-4780-9C34-4A8177AF8F27}" dt="2019-04-12T14:29:08.372" v="650" actId="20577"/>
        <pc:sldMkLst>
          <pc:docMk/>
          <pc:sldMk cId="3077222383" sldId="293"/>
        </pc:sldMkLst>
        <pc:spChg chg="mod">
          <ac:chgData name="Julia Hörnell" userId="e3cb9558-4e66-4f4f-9e4a-8d4affd3b1f3" providerId="ADAL" clId="{B9D63B6B-2391-4780-9C34-4A8177AF8F27}" dt="2019-03-18T15:19:25.341" v="65" actId="20577"/>
          <ac:spMkLst>
            <pc:docMk/>
            <pc:sldMk cId="3077222383" sldId="293"/>
            <ac:spMk id="3" creationId="{46196996-457B-4A84-B7F2-B8549F1F8E31}"/>
          </ac:spMkLst>
        </pc:spChg>
        <pc:spChg chg="mod">
          <ac:chgData name="Julia Hörnell" userId="e3cb9558-4e66-4f4f-9e4a-8d4affd3b1f3" providerId="ADAL" clId="{B9D63B6B-2391-4780-9C34-4A8177AF8F27}" dt="2019-04-12T14:29:08.372" v="650" actId="20577"/>
          <ac:spMkLst>
            <pc:docMk/>
            <pc:sldMk cId="3077222383" sldId="293"/>
            <ac:spMk id="4" creationId="{337B351E-91F3-404C-91CD-41888C1D14C0}"/>
          </ac:spMkLst>
        </pc:spChg>
        <pc:spChg chg="add del mod">
          <ac:chgData name="Julia Hörnell" userId="e3cb9558-4e66-4f4f-9e4a-8d4affd3b1f3" providerId="ADAL" clId="{B9D63B6B-2391-4780-9C34-4A8177AF8F27}" dt="2019-03-18T15:32:43.518" v="506" actId="931"/>
          <ac:spMkLst>
            <pc:docMk/>
            <pc:sldMk cId="3077222383" sldId="293"/>
            <ac:spMk id="6" creationId="{1772E5F9-6E78-45E7-879F-786C3004C579}"/>
          </ac:spMkLst>
        </pc:spChg>
        <pc:spChg chg="add">
          <ac:chgData name="Julia Hörnell" userId="e3cb9558-4e66-4f4f-9e4a-8d4affd3b1f3" providerId="ADAL" clId="{B9D63B6B-2391-4780-9C34-4A8177AF8F27}" dt="2019-03-18T15:33:19.728" v="510"/>
          <ac:spMkLst>
            <pc:docMk/>
            <pc:sldMk cId="3077222383" sldId="293"/>
            <ac:spMk id="10" creationId="{3684A558-5D6D-4BCF-B35A-7889D7C1D649}"/>
          </ac:spMkLst>
        </pc:spChg>
        <pc:spChg chg="add mod">
          <ac:chgData name="Julia Hörnell" userId="e3cb9558-4e66-4f4f-9e4a-8d4affd3b1f3" providerId="ADAL" clId="{B9D63B6B-2391-4780-9C34-4A8177AF8F27}" dt="2019-03-18T15:36:11.859" v="544"/>
          <ac:spMkLst>
            <pc:docMk/>
            <pc:sldMk cId="3077222383" sldId="293"/>
            <ac:spMk id="12" creationId="{56284D5C-ADF0-4CDE-B3AC-6DC921643361}"/>
          </ac:spMkLst>
        </pc:spChg>
        <pc:spChg chg="add">
          <ac:chgData name="Julia Hörnell" userId="e3cb9558-4e66-4f4f-9e4a-8d4affd3b1f3" providerId="ADAL" clId="{B9D63B6B-2391-4780-9C34-4A8177AF8F27}" dt="2019-03-18T15:33:19.728" v="510"/>
          <ac:spMkLst>
            <pc:docMk/>
            <pc:sldMk cId="3077222383" sldId="293"/>
            <ac:spMk id="13" creationId="{5A3443FE-7A21-48F8-A967-49F334B11D6F}"/>
          </ac:spMkLst>
        </pc:spChg>
        <pc:picChg chg="add mod">
          <ac:chgData name="Julia Hörnell" userId="e3cb9558-4e66-4f4f-9e4a-8d4affd3b1f3" providerId="ADAL" clId="{B9D63B6B-2391-4780-9C34-4A8177AF8F27}" dt="2019-03-18T15:32:48.899" v="508" actId="1076"/>
          <ac:picMkLst>
            <pc:docMk/>
            <pc:sldMk cId="3077222383" sldId="293"/>
            <ac:picMk id="8" creationId="{2C236B3C-8A0F-4035-909B-B97C6334AEB3}"/>
          </ac:picMkLst>
        </pc:picChg>
        <pc:picChg chg="del">
          <ac:chgData name="Julia Hörnell" userId="e3cb9558-4e66-4f4f-9e4a-8d4affd3b1f3" providerId="ADAL" clId="{B9D63B6B-2391-4780-9C34-4A8177AF8F27}" dt="2019-03-18T15:32:31.442" v="505" actId="478"/>
          <ac:picMkLst>
            <pc:docMk/>
            <pc:sldMk cId="3077222383" sldId="293"/>
            <ac:picMk id="11" creationId="{7EC2EFB7-59B2-43DA-A331-34FAEBD4EA89}"/>
          </ac:picMkLst>
        </pc:picChg>
      </pc:sldChg>
      <pc:sldChg chg="modSp add del">
        <pc:chgData name="Julia Hörnell" userId="e3cb9558-4e66-4f4f-9e4a-8d4affd3b1f3" providerId="ADAL" clId="{B9D63B6B-2391-4780-9C34-4A8177AF8F27}" dt="2019-04-12T14:26:23.433" v="629"/>
        <pc:sldMkLst>
          <pc:docMk/>
          <pc:sldMk cId="1771949423" sldId="471"/>
        </pc:sldMkLst>
        <pc:spChg chg="mod">
          <ac:chgData name="Julia Hörnell" userId="e3cb9558-4e66-4f4f-9e4a-8d4affd3b1f3" providerId="ADAL" clId="{B9D63B6B-2391-4780-9C34-4A8177AF8F27}" dt="2019-03-20T13:44:59.277" v="626" actId="255"/>
          <ac:spMkLst>
            <pc:docMk/>
            <pc:sldMk cId="1771949423" sldId="471"/>
            <ac:spMk id="5" creationId="{00000000-0000-0000-0000-000000000000}"/>
          </ac:spMkLst>
        </pc:spChg>
        <pc:spChg chg="mod">
          <ac:chgData name="Julia Hörnell" userId="e3cb9558-4e66-4f4f-9e4a-8d4affd3b1f3" providerId="ADAL" clId="{B9D63B6B-2391-4780-9C34-4A8177AF8F27}" dt="2019-03-18T18:09:25.982" v="550"/>
          <ac:spMkLst>
            <pc:docMk/>
            <pc:sldMk cId="1771949423" sldId="471"/>
            <ac:spMk id="13" creationId="{956A2427-2812-490C-A7B4-A172517F9AE6}"/>
          </ac:spMkLst>
        </pc:spChg>
      </pc:sldChg>
      <pc:sldMasterChg chg="delSldLayout">
        <pc:chgData name="Julia Hörnell" userId="e3cb9558-4e66-4f4f-9e4a-8d4affd3b1f3" providerId="ADAL" clId="{B9D63B6B-2391-4780-9C34-4A8177AF8F27}" dt="2019-04-12T14:26:22.056" v="628" actId="2696"/>
        <pc:sldMasterMkLst>
          <pc:docMk/>
          <pc:sldMasterMk cId="0" sldId="2147483648"/>
        </pc:sldMasterMkLst>
      </pc:sldMasterChg>
    </pc:docChg>
  </pc:docChgLst>
  <pc:docChgLst>
    <pc:chgData name="Julia Hörnell" userId="e3cb9558-4e66-4f4f-9e4a-8d4affd3b1f3" providerId="ADAL" clId="{71F462D2-AD53-4623-BFAD-5685E5056032}"/>
    <pc:docChg chg="modSld">
      <pc:chgData name="Julia Hörnell" userId="e3cb9558-4e66-4f4f-9e4a-8d4affd3b1f3" providerId="ADAL" clId="{71F462D2-AD53-4623-BFAD-5685E5056032}" dt="2021-01-07T16:27:07.446" v="2" actId="20577"/>
      <pc:docMkLst>
        <pc:docMk/>
      </pc:docMkLst>
      <pc:sldChg chg="modSp modAnim">
        <pc:chgData name="Julia Hörnell" userId="e3cb9558-4e66-4f4f-9e4a-8d4affd3b1f3" providerId="ADAL" clId="{71F462D2-AD53-4623-BFAD-5685E5056032}" dt="2021-01-07T16:27:07.446" v="2" actId="20577"/>
        <pc:sldMkLst>
          <pc:docMk/>
          <pc:sldMk cId="2157663929" sldId="280"/>
        </pc:sldMkLst>
        <pc:spChg chg="mod">
          <ac:chgData name="Julia Hörnell" userId="e3cb9558-4e66-4f4f-9e4a-8d4affd3b1f3" providerId="ADAL" clId="{71F462D2-AD53-4623-BFAD-5685E5056032}" dt="2021-01-07T16:27:07.446" v="2" actId="20577"/>
          <ac:spMkLst>
            <pc:docMk/>
            <pc:sldMk cId="2157663929" sldId="280"/>
            <ac:spMk id="4" creationId="{337B351E-91F3-404C-91CD-41888C1D14C0}"/>
          </ac:spMkLst>
        </pc:spChg>
      </pc:sldChg>
    </pc:docChg>
  </pc:docChgLst>
  <pc:docChgLst>
    <pc:chgData name="Julia Hörnell" userId="e3cb9558-4e66-4f4f-9e4a-8d4affd3b1f3" providerId="ADAL" clId="{2DFD0604-2EDA-4B93-8E91-2577F38BDE64}"/>
    <pc:docChg chg="custSel delSld modSld">
      <pc:chgData name="Julia Hörnell" userId="e3cb9558-4e66-4f4f-9e4a-8d4affd3b1f3" providerId="ADAL" clId="{2DFD0604-2EDA-4B93-8E91-2577F38BDE64}" dt="2020-11-24T16:48:34.733" v="427" actId="20577"/>
      <pc:docMkLst>
        <pc:docMk/>
      </pc:docMkLst>
      <pc:sldChg chg="modSp mod">
        <pc:chgData name="Julia Hörnell" userId="e3cb9558-4e66-4f4f-9e4a-8d4affd3b1f3" providerId="ADAL" clId="{2DFD0604-2EDA-4B93-8E91-2577F38BDE64}" dt="2020-11-24T16:39:58.800" v="25" actId="20577"/>
        <pc:sldMkLst>
          <pc:docMk/>
          <pc:sldMk cId="1499392599" sldId="260"/>
        </pc:sldMkLst>
        <pc:spChg chg="mod">
          <ac:chgData name="Julia Hörnell" userId="e3cb9558-4e66-4f4f-9e4a-8d4affd3b1f3" providerId="ADAL" clId="{2DFD0604-2EDA-4B93-8E91-2577F38BDE64}" dt="2020-11-24T16:39:58.800" v="25" actId="20577"/>
          <ac:spMkLst>
            <pc:docMk/>
            <pc:sldMk cId="1499392599" sldId="260"/>
            <ac:spMk id="3" creationId="{32B4BB7E-943F-457F-8ED8-091BB48DCCCF}"/>
          </ac:spMkLst>
        </pc:spChg>
      </pc:sldChg>
      <pc:sldChg chg="modSp mod modAnim">
        <pc:chgData name="Julia Hörnell" userId="e3cb9558-4e66-4f4f-9e4a-8d4affd3b1f3" providerId="ADAL" clId="{2DFD0604-2EDA-4B93-8E91-2577F38BDE64}" dt="2020-11-24T16:45:56.116" v="355" actId="20577"/>
        <pc:sldMkLst>
          <pc:docMk/>
          <pc:sldMk cId="2782111110" sldId="263"/>
        </pc:sldMkLst>
        <pc:spChg chg="mod">
          <ac:chgData name="Julia Hörnell" userId="e3cb9558-4e66-4f4f-9e4a-8d4affd3b1f3" providerId="ADAL" clId="{2DFD0604-2EDA-4B93-8E91-2577F38BDE64}" dt="2020-11-24T16:44:05.552" v="253" actId="20577"/>
          <ac:spMkLst>
            <pc:docMk/>
            <pc:sldMk cId="2782111110" sldId="263"/>
            <ac:spMk id="3" creationId="{46196996-457B-4A84-B7F2-B8549F1F8E31}"/>
          </ac:spMkLst>
        </pc:spChg>
        <pc:spChg chg="mod">
          <ac:chgData name="Julia Hörnell" userId="e3cb9558-4e66-4f4f-9e4a-8d4affd3b1f3" providerId="ADAL" clId="{2DFD0604-2EDA-4B93-8E91-2577F38BDE64}" dt="2020-11-24T16:45:56.116" v="355" actId="20577"/>
          <ac:spMkLst>
            <pc:docMk/>
            <pc:sldMk cId="2782111110" sldId="263"/>
            <ac:spMk id="4" creationId="{337B351E-91F3-404C-91CD-41888C1D14C0}"/>
          </ac:spMkLst>
        </pc:spChg>
        <pc:spChg chg="mod">
          <ac:chgData name="Julia Hörnell" userId="e3cb9558-4e66-4f4f-9e4a-8d4affd3b1f3" providerId="ADAL" clId="{2DFD0604-2EDA-4B93-8E91-2577F38BDE64}" dt="2020-11-24T16:40:09.416" v="51" actId="20577"/>
          <ac:spMkLst>
            <pc:docMk/>
            <pc:sldMk cId="2782111110" sldId="263"/>
            <ac:spMk id="7" creationId="{E3D63E6E-3955-49AD-AFE7-BAB455E863BE}"/>
          </ac:spMkLst>
        </pc:spChg>
      </pc:sldChg>
      <pc:sldChg chg="modSp modAnim">
        <pc:chgData name="Julia Hörnell" userId="e3cb9558-4e66-4f4f-9e4a-8d4affd3b1f3" providerId="ADAL" clId="{2DFD0604-2EDA-4B93-8E91-2577F38BDE64}" dt="2020-11-24T16:48:34.733" v="427" actId="20577"/>
        <pc:sldMkLst>
          <pc:docMk/>
          <pc:sldMk cId="3908212405" sldId="281"/>
        </pc:sldMkLst>
        <pc:spChg chg="mod">
          <ac:chgData name="Julia Hörnell" userId="e3cb9558-4e66-4f4f-9e4a-8d4affd3b1f3" providerId="ADAL" clId="{2DFD0604-2EDA-4B93-8E91-2577F38BDE64}" dt="2020-11-24T16:48:34.733" v="427" actId="20577"/>
          <ac:spMkLst>
            <pc:docMk/>
            <pc:sldMk cId="3908212405" sldId="281"/>
            <ac:spMk id="4" creationId="{337B351E-91F3-404C-91CD-41888C1D14C0}"/>
          </ac:spMkLst>
        </pc:spChg>
      </pc:sldChg>
      <pc:sldChg chg="modSp del modAnim">
        <pc:chgData name="Julia Hörnell" userId="e3cb9558-4e66-4f4f-9e4a-8d4affd3b1f3" providerId="ADAL" clId="{2DFD0604-2EDA-4B93-8E91-2577F38BDE64}" dt="2020-11-24T16:46:14.080" v="356" actId="47"/>
        <pc:sldMkLst>
          <pc:docMk/>
          <pc:sldMk cId="2335110438" sldId="292"/>
        </pc:sldMkLst>
        <pc:spChg chg="mod">
          <ac:chgData name="Julia Hörnell" userId="e3cb9558-4e66-4f4f-9e4a-8d4affd3b1f3" providerId="ADAL" clId="{2DFD0604-2EDA-4B93-8E91-2577F38BDE64}" dt="2020-11-24T16:41:54.796" v="57" actId="20577"/>
          <ac:spMkLst>
            <pc:docMk/>
            <pc:sldMk cId="2335110438" sldId="292"/>
            <ac:spMk id="4" creationId="{337B351E-91F3-404C-91CD-41888C1D14C0}"/>
          </ac:spMkLst>
        </pc:spChg>
      </pc:sldChg>
      <pc:sldChg chg="modSp">
        <pc:chgData name="Julia Hörnell" userId="e3cb9558-4e66-4f4f-9e4a-8d4affd3b1f3" providerId="ADAL" clId="{2DFD0604-2EDA-4B93-8E91-2577F38BDE64}" dt="2020-11-24T16:44:37.406" v="280" actId="20577"/>
        <pc:sldMkLst>
          <pc:docMk/>
          <pc:sldMk cId="3077222383" sldId="293"/>
        </pc:sldMkLst>
        <pc:spChg chg="mod">
          <ac:chgData name="Julia Hörnell" userId="e3cb9558-4e66-4f4f-9e4a-8d4affd3b1f3" providerId="ADAL" clId="{2DFD0604-2EDA-4B93-8E91-2577F38BDE64}" dt="2020-11-24T16:44:37.406" v="280" actId="20577"/>
          <ac:spMkLst>
            <pc:docMk/>
            <pc:sldMk cId="3077222383" sldId="293"/>
            <ac:spMk id="4" creationId="{337B351E-91F3-404C-91CD-41888C1D14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423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2021-01-07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423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19100"/>
            <a:ext cx="2824162" cy="1589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782" y="2102689"/>
            <a:ext cx="6350501" cy="7364329"/>
          </a:xfrm>
          <a:prstGeom prst="rect">
            <a:avLst/>
          </a:prstGeom>
        </p:spPr>
        <p:txBody>
          <a:bodyPr vert="horz" lIns="0" tIns="47467" rIns="94933" bIns="47467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72080" y="9658917"/>
            <a:ext cx="353543" cy="1968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1" y="9485060"/>
            <a:ext cx="1042372" cy="37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375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5207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977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423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60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61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E72F-9EF4-4305-8666-44A9E5AA91DA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6A568-6F89-4888-832D-5F4B04BA1B0B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02C7-E096-4571-9F67-36294D26E2FD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B6DE-330F-40FD-B279-ACEFD61AF187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F7425-ED63-439E-B53A-BCFC30F33AE4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E14B-57B9-430D-A689-3417BC88B485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F1C06-4FBB-4AE2-A99A-9EB728B17864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624F-FBE8-4986-86DC-0ECE0875812B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0165608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13D32-2B4D-4DAA-8BAD-1A3286229478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007B-FB2B-44BF-A4F9-11B5F4E18675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204D-EFE2-40D9-9B61-BAD791B0B359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678F0-1819-4D87-ABF5-EBF6FAB6FC07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0A05-8D18-4262-9592-8B7627C662C3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0D40-685B-4453-8A67-939DDB53E04B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2FCC0-0095-40CA-B180-667EFED9D76B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2EA058-EC88-468A-A071-F56ABE588C3A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foretagen.se/medlemsportalen/om-energiforetagen-sverige/styrelsehandlingar/styrelsemoten-202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nergiforetagen.se/skapa-konto-steg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1698E997-EF22-44A6-8094-69449E01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7990"/>
            <a:ext cx="12192000" cy="7819997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2B4BB7E-943F-457F-8ED8-091BB48DC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86" y="694647"/>
            <a:ext cx="8677275" cy="981075"/>
          </a:xfrm>
        </p:spPr>
        <p:txBody>
          <a:bodyPr/>
          <a:lstStyle/>
          <a:p>
            <a:r>
              <a:rPr lang="sv-SE" dirty="0"/>
              <a:t>Avfallsförbränningsskatten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D48F115-AEC2-42E4-833A-F431CC1A02A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70ED91B-7A9A-412A-921D-E48036C26C09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6622832-E50F-416B-8CD5-E9BC961699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124416D-43F5-4B66-9020-01A6E2B947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BE3BFEF-D0F0-5947-84C4-ED8DA18B5127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3925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Avfallsförbränningsskatten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Förbränningsskatteutredningen lämnade i november 2017 ett förslag om en avfallsförbränningsskatt.</a:t>
            </a:r>
          </a:p>
          <a:p>
            <a:pPr lvl="1"/>
            <a:r>
              <a:rPr lang="sv-SE" sz="2400" dirty="0"/>
              <a:t>Utredningen ansåg att skatten inte borde införas. </a:t>
            </a:r>
          </a:p>
          <a:p>
            <a:r>
              <a:rPr lang="sv-SE" dirty="0"/>
              <a:t>Trots det infördes skatten den 1 april 2020 och kommer öka successivt från 75 kronor per ton 2020, 100 kronor per ton 2021 till 125 kronor per ton 2022. </a:t>
            </a:r>
            <a:endParaRPr lang="sv-SE" sz="24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7EC2EFB7-59B2-43DA-A331-34FAEBD4EA8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3E89684-E9DB-4F63-BB02-2FF74C3065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862FF2DC-EDBD-40E9-B267-407641D486C7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3D63E6E-3955-49AD-AFE7-BAB455E863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 dirty="0"/>
              <a:t>Avfallsförbränningsskatten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5EF361CB-771C-4DBB-89AC-5D102DE6F17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2111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Effekter på medlemsföretagen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Skatten fungerar som en konsumtionsskatt på fjärrvärme och slår direkt mot fjärrvärmeföretagens resultat.</a:t>
            </a:r>
          </a:p>
          <a:p>
            <a:r>
              <a:rPr lang="sv-SE" dirty="0"/>
              <a:t>Det behövs andra styrmedel än en skatt för att öka materialåtervinningen och minska fossila innehållet i avfall som förbränns, enligt Energiföretagen.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2C236B3C-8A0F-4035-909B-B97C6334AEB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7" t="-491" r="14295" b="491"/>
          <a:stretch/>
        </p:blipFill>
        <p:spPr>
          <a:xfrm>
            <a:off x="6480000" y="612000"/>
            <a:ext cx="5040000" cy="5130000"/>
          </a:xfrm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3684A558-5D6D-4BCF-B35A-7889D7C1D64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FAD47E3B-8828-4FA0-8EA2-C8628C86CB2C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6284D5C-ADF0-4CDE-B3AC-6DC9216433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3443FE-7A21-48F8-A967-49F334B11D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7222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Energiföretagen Sveriges nuvarande position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Energiföretagen Sverige anser att avfallsförbränningsskatten bör avskaffas.</a:t>
            </a:r>
          </a:p>
          <a:p>
            <a:r>
              <a:rPr lang="sv-SE" dirty="0"/>
              <a:t>I stort sett samtliga remissinstanser anser att skatten inte bidrar till uppsatta avfalls-, energi- eller miljöpolitiska mål och inte borde ha införts.</a:t>
            </a:r>
          </a:p>
          <a:p>
            <a:r>
              <a:rPr lang="sv-SE" dirty="0"/>
              <a:t>Ersätt avfallsförbränningsskatten med styrmedel högre upp i avfallskedjan och se över ansvaret för klimatutsläpp från plast.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E3B8D802-935C-4135-BCC0-A914C4407B3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AD8F3F78-AA40-4064-8393-F27A8B662C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6E858300-9C2D-4608-B658-2833F5AA054F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20F6C8E8-6A75-4019-B8E5-E64FD8E4B4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C3A0B1B-8F41-40AE-9B72-913AE119A0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76639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196996-457B-4A84-B7F2-B8549F1F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0000"/>
            <a:ext cx="5400675" cy="981075"/>
          </a:xfrm>
        </p:spPr>
        <p:txBody>
          <a:bodyPr/>
          <a:lstStyle/>
          <a:p>
            <a:r>
              <a:rPr lang="sv-SE" sz="3300" dirty="0"/>
              <a:t>Det fortsatta arbetet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7B351E-91F3-404C-91CD-41888C1D14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5324" y="1720850"/>
            <a:ext cx="5400676" cy="4371975"/>
          </a:xfrm>
        </p:spPr>
        <p:txBody>
          <a:bodyPr/>
          <a:lstStyle/>
          <a:p>
            <a:r>
              <a:rPr lang="sv-SE" dirty="0"/>
              <a:t>Energiföretagen Sveriges fokus ligger på att:</a:t>
            </a:r>
          </a:p>
          <a:p>
            <a:pPr lvl="1"/>
            <a:r>
              <a:rPr lang="sv-SE" sz="2400" dirty="0"/>
              <a:t>hantera skattens tillämpningsproblem,</a:t>
            </a:r>
          </a:p>
          <a:p>
            <a:pPr lvl="1"/>
            <a:r>
              <a:rPr lang="sv-SE" sz="2400" dirty="0"/>
              <a:t>påverka Skatteverkets pågående utvärdering av skatten,</a:t>
            </a:r>
          </a:p>
          <a:p>
            <a:pPr lvl="1"/>
            <a:r>
              <a:rPr lang="sv-SE" sz="2400" dirty="0"/>
              <a:t>arbeta för ett avskaffande av skatten på </a:t>
            </a:r>
            <a:r>
              <a:rPr lang="sv-SE" sz="2400"/>
              <a:t>sikt.</a:t>
            </a:r>
            <a:endParaRPr lang="sv-SE" sz="2400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6E61F4-EEFC-49A0-BE58-655D7D523F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5" name="Platshållare för bild 14">
            <a:extLst>
              <a:ext uri="{FF2B5EF4-FFF2-40B4-BE49-F238E27FC236}">
                <a16:creationId xmlns:a16="http://schemas.microsoft.com/office/drawing/2014/main" id="{172CCC06-5D64-43A4-BE9E-87CCFB98D6A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r="17231"/>
          <a:stretch>
            <a:fillRect/>
          </a:stretch>
        </p:blipFill>
        <p:spPr/>
      </p:pic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89A56E59-0F9A-42AB-9194-15E0493CF51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58985" y="6492875"/>
            <a:ext cx="2743200" cy="365125"/>
          </a:xfrm>
        </p:spPr>
        <p:txBody>
          <a:bodyPr/>
          <a:lstStyle/>
          <a:p>
            <a:fld id="{37FBE603-998B-4F43-9104-CD9A5EDB6890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A219300A-F395-4658-93A4-2A95503CA1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59385" y="6492875"/>
            <a:ext cx="4114800" cy="365125"/>
          </a:xfrm>
        </p:spPr>
        <p:txBody>
          <a:bodyPr/>
          <a:lstStyle/>
          <a:p>
            <a:r>
              <a:rPr lang="sv-SE"/>
              <a:t>Avfallsförbränningsskatten</a:t>
            </a:r>
            <a:endParaRPr lang="sv-SE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9D9A4E2-029F-48F6-8881-69ADF3AFDE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231385" y="6492875"/>
            <a:ext cx="2743200" cy="365125"/>
          </a:xfrm>
        </p:spPr>
        <p:txBody>
          <a:bodyPr/>
          <a:lstStyle/>
          <a:p>
            <a:fld id="{5454850E-C49C-1D47-A3C0-3BCA1FA7F235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8212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57421" y="6516000"/>
            <a:ext cx="358775" cy="179388"/>
          </a:xfrm>
        </p:spPr>
        <p:txBody>
          <a:bodyPr/>
          <a:lstStyle/>
          <a:p>
            <a:fld id="{C0815EA4-416D-1B44-8862-0EDC69BFAC2B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96115" y="3429000"/>
            <a:ext cx="8199766" cy="1962150"/>
          </a:xfrm>
        </p:spPr>
        <p:txBody>
          <a:bodyPr/>
          <a:lstStyle/>
          <a:p>
            <a:r>
              <a:rPr lang="sv-SE" sz="2200" dirty="0">
                <a:hlinkClick r:id="rId3"/>
              </a:rPr>
              <a:t>Läs då Energiföretagens Sveriges senaste VD-rapport </a:t>
            </a:r>
            <a:r>
              <a:rPr lang="sv-SE" sz="2200" dirty="0"/>
              <a:t>(kräver inloggning):</a:t>
            </a:r>
            <a:endParaRPr lang="sv-SE" dirty="0"/>
          </a:p>
          <a:p>
            <a:r>
              <a:rPr lang="sv-SE" sz="2200" i="1" dirty="0"/>
              <a:t>Har du inget användarkonto? </a:t>
            </a:r>
            <a:r>
              <a:rPr lang="sv-SE" sz="2200" i="1" dirty="0">
                <a:hlinkClick r:id="rId4"/>
              </a:rPr>
              <a:t>Skapa ett konto</a:t>
            </a:r>
            <a:r>
              <a:rPr lang="sv-SE" sz="2200" i="1" dirty="0"/>
              <a:t>.</a:t>
            </a:r>
          </a:p>
          <a:p>
            <a:endParaRPr lang="sv-S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31948" y="2219361"/>
            <a:ext cx="8928099" cy="969007"/>
          </a:xfrm>
        </p:spPr>
        <p:txBody>
          <a:bodyPr/>
          <a:lstStyle/>
          <a:p>
            <a:r>
              <a:rPr lang="sv-SE" dirty="0"/>
              <a:t>Vill du veta mer?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1BA2383-884E-4123-9BE4-C85A8E8117E7}"/>
              </a:ext>
            </a:extLst>
          </p:cNvPr>
          <p:cNvSpPr txBox="1">
            <a:spLocks/>
          </p:cNvSpPr>
          <p:nvPr/>
        </p:nvSpPr>
        <p:spPr>
          <a:xfrm>
            <a:off x="1458986" y="6492875"/>
            <a:ext cx="27432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sv-S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fld id="{7E4523F9-B326-458F-A992-CA094D86D497}" type="datetime1">
              <a:rPr lang="sv-SE" smtClean="0"/>
              <a:pPr/>
              <a:t>2021-01-07</a:t>
            </a:fld>
            <a:endParaRPr lang="sv-SE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56A2427-2812-490C-A7B4-A172517F9AE6}"/>
              </a:ext>
            </a:extLst>
          </p:cNvPr>
          <p:cNvSpPr txBox="1">
            <a:spLocks/>
          </p:cNvSpPr>
          <p:nvPr/>
        </p:nvSpPr>
        <p:spPr>
          <a:xfrm>
            <a:off x="4659386" y="6492875"/>
            <a:ext cx="41148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sv-SE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r>
              <a:rPr lang="sv-SE" dirty="0"/>
              <a:t>Förbränningsskatteutredningen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B9B9BEA-D404-44D3-B5C6-D2A8D418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2C06B0-74E4-4E4C-8D59-E8FC9C9B7B60}" type="datetime1">
              <a:rPr lang="sv-SE" smtClean="0"/>
              <a:t>2021-01-07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F5937A0-506D-4B1D-A22D-EF96B638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Avfallsförbränningsskatten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1949423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2595</TotalTime>
  <Words>225</Words>
  <Application>Microsoft Office PowerPoint</Application>
  <PresentationFormat>Bredbild</PresentationFormat>
  <Paragraphs>47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Energiföretagen_mall_v2</vt:lpstr>
      <vt:lpstr>Avfallsförbränningsskatten</vt:lpstr>
      <vt:lpstr>Avfallsförbränningsskatten</vt:lpstr>
      <vt:lpstr>Effekter på medlemsföretagen</vt:lpstr>
      <vt:lpstr>Energiföretagen Sveriges nuvarande position</vt:lpstr>
      <vt:lpstr>Det fortsatta arbetet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Aktuellt hos  Energiföretagen Sverige</dc:title>
  <dc:creator>Lisa Hjelm</dc:creator>
  <dc:description>EFS9000, v4.2, 2018-02-01</dc:description>
  <cp:lastModifiedBy>Julia Hörnell</cp:lastModifiedBy>
  <cp:revision>7</cp:revision>
  <cp:lastPrinted>2016-09-19T08:50:12Z</cp:lastPrinted>
  <dcterms:created xsi:type="dcterms:W3CDTF">2018-03-19T12:44:46Z</dcterms:created>
  <dcterms:modified xsi:type="dcterms:W3CDTF">2021-01-07T16:27:14Z</dcterms:modified>
</cp:coreProperties>
</file>