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460" r:id="rId5"/>
    <p:sldId id="263" r:id="rId6"/>
    <p:sldId id="473" r:id="rId7"/>
    <p:sldId id="480" r:id="rId8"/>
    <p:sldId id="474" r:id="rId9"/>
    <p:sldId id="475" r:id="rId10"/>
    <p:sldId id="476" r:id="rId11"/>
    <p:sldId id="477" r:id="rId12"/>
    <p:sldId id="471" r:id="rId13"/>
  </p:sldIdLst>
  <p:sldSz cx="12192000" cy="6858000"/>
  <p:notesSz cx="6794500" cy="9906000"/>
  <p:custDataLst>
    <p:tags r:id="rId16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45006" autoAdjust="0"/>
  </p:normalViewPr>
  <p:slideViewPr>
    <p:cSldViewPr snapToGrid="0">
      <p:cViewPr varScale="1">
        <p:scale>
          <a:sx n="51" d="100"/>
          <a:sy n="51" d="100"/>
        </p:scale>
        <p:origin x="285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Hörnell" userId="e3cb9558-4e66-4f4f-9e4a-8d4affd3b1f3" providerId="ADAL" clId="{AF8BCC54-BAC5-4CD0-81AC-D0663D399704}"/>
    <pc:docChg chg="modSld">
      <pc:chgData name="Julia Hörnell" userId="e3cb9558-4e66-4f4f-9e4a-8d4affd3b1f3" providerId="ADAL" clId="{AF8BCC54-BAC5-4CD0-81AC-D0663D399704}" dt="2020-12-01T09:11:54.644" v="0" actId="20577"/>
      <pc:docMkLst>
        <pc:docMk/>
      </pc:docMkLst>
      <pc:sldChg chg="modNotesTx">
        <pc:chgData name="Julia Hörnell" userId="e3cb9558-4e66-4f4f-9e4a-8d4affd3b1f3" providerId="ADAL" clId="{AF8BCC54-BAC5-4CD0-81AC-D0663D399704}" dt="2020-12-01T09:11:54.644" v="0" actId="20577"/>
        <pc:sldMkLst>
          <pc:docMk/>
          <pc:sldMk cId="685615201" sldId="460"/>
        </pc:sldMkLst>
      </pc:sldChg>
    </pc:docChg>
  </pc:docChgLst>
  <pc:docChgLst>
    <pc:chgData name="Julia Hörnell" userId="e3cb9558-4e66-4f4f-9e4a-8d4affd3b1f3" providerId="ADAL" clId="{FF9B93D9-1F5B-4DA5-A125-0CB083D9BE4B}"/>
    <pc:docChg chg="delSld modSld">
      <pc:chgData name="Julia Hörnell" userId="e3cb9558-4e66-4f4f-9e4a-8d4affd3b1f3" providerId="ADAL" clId="{FF9B93D9-1F5B-4DA5-A125-0CB083D9BE4B}" dt="2020-05-13T13:25:06.317" v="30" actId="255"/>
      <pc:docMkLst>
        <pc:docMk/>
      </pc:docMkLst>
      <pc:sldChg chg="modSp">
        <pc:chgData name="Julia Hörnell" userId="e3cb9558-4e66-4f4f-9e4a-8d4affd3b1f3" providerId="ADAL" clId="{FF9B93D9-1F5B-4DA5-A125-0CB083D9BE4B}" dt="2020-05-13T13:24:47.336" v="27" actId="255"/>
        <pc:sldMkLst>
          <pc:docMk/>
          <pc:sldMk cId="2782111110" sldId="263"/>
        </pc:sldMkLst>
        <pc:spChg chg="mod">
          <ac:chgData name="Julia Hörnell" userId="e3cb9558-4e66-4f4f-9e4a-8d4affd3b1f3" providerId="ADAL" clId="{FF9B93D9-1F5B-4DA5-A125-0CB083D9BE4B}" dt="2020-05-13T13:24:47.336" v="27" actId="255"/>
          <ac:spMkLst>
            <pc:docMk/>
            <pc:sldMk cId="2782111110" sldId="263"/>
            <ac:spMk id="4" creationId="{337B351E-91F3-404C-91CD-41888C1D14C0}"/>
          </ac:spMkLst>
        </pc:spChg>
      </pc:sldChg>
      <pc:sldChg chg="addSp delSp modSp del mod">
        <pc:chgData name="Julia Hörnell" userId="e3cb9558-4e66-4f4f-9e4a-8d4affd3b1f3" providerId="ADAL" clId="{FF9B93D9-1F5B-4DA5-A125-0CB083D9BE4B}" dt="2020-05-13T13:00:32.555" v="19" actId="47"/>
        <pc:sldMkLst>
          <pc:docMk/>
          <pc:sldMk cId="3888809649" sldId="472"/>
        </pc:sldMkLst>
        <pc:spChg chg="add del mod">
          <ac:chgData name="Julia Hörnell" userId="e3cb9558-4e66-4f4f-9e4a-8d4affd3b1f3" providerId="ADAL" clId="{FF9B93D9-1F5B-4DA5-A125-0CB083D9BE4B}" dt="2020-05-13T12:57:47.795" v="13" actId="931"/>
          <ac:spMkLst>
            <pc:docMk/>
            <pc:sldMk cId="3888809649" sldId="472"/>
            <ac:spMk id="2" creationId="{512737A4-2D96-4DEE-87E7-CC92CDC5B33B}"/>
          </ac:spMkLst>
        </pc:spChg>
        <pc:picChg chg="del">
          <ac:chgData name="Julia Hörnell" userId="e3cb9558-4e66-4f4f-9e4a-8d4affd3b1f3" providerId="ADAL" clId="{FF9B93D9-1F5B-4DA5-A125-0CB083D9BE4B}" dt="2020-05-13T12:57:36.531" v="12" actId="478"/>
          <ac:picMkLst>
            <pc:docMk/>
            <pc:sldMk cId="3888809649" sldId="472"/>
            <ac:picMk id="10" creationId="{F30C5B48-16A6-461B-B54C-045009052E7B}"/>
          </ac:picMkLst>
        </pc:picChg>
        <pc:picChg chg="add mod">
          <ac:chgData name="Julia Hörnell" userId="e3cb9558-4e66-4f4f-9e4a-8d4affd3b1f3" providerId="ADAL" clId="{FF9B93D9-1F5B-4DA5-A125-0CB083D9BE4B}" dt="2020-05-13T12:57:50.194" v="15" actId="962"/>
          <ac:picMkLst>
            <pc:docMk/>
            <pc:sldMk cId="3888809649" sldId="472"/>
            <ac:picMk id="11" creationId="{D50E885E-5BAB-4953-8BFD-6D71C3866C34}"/>
          </ac:picMkLst>
        </pc:picChg>
      </pc:sldChg>
      <pc:sldChg chg="modSp mod modAnim">
        <pc:chgData name="Julia Hörnell" userId="e3cb9558-4e66-4f4f-9e4a-8d4affd3b1f3" providerId="ADAL" clId="{FF9B93D9-1F5B-4DA5-A125-0CB083D9BE4B}" dt="2020-05-13T13:24:53.483" v="28" actId="255"/>
        <pc:sldMkLst>
          <pc:docMk/>
          <pc:sldMk cId="119781561" sldId="473"/>
        </pc:sldMkLst>
        <pc:spChg chg="mod">
          <ac:chgData name="Julia Hörnell" userId="e3cb9558-4e66-4f4f-9e4a-8d4affd3b1f3" providerId="ADAL" clId="{FF9B93D9-1F5B-4DA5-A125-0CB083D9BE4B}" dt="2020-05-13T13:24:53.483" v="28" actId="255"/>
          <ac:spMkLst>
            <pc:docMk/>
            <pc:sldMk cId="119781561" sldId="473"/>
            <ac:spMk id="4" creationId="{337B351E-91F3-404C-91CD-41888C1D14C0}"/>
          </ac:spMkLst>
        </pc:spChg>
      </pc:sldChg>
      <pc:sldChg chg="addSp delSp modSp mod">
        <pc:chgData name="Julia Hörnell" userId="e3cb9558-4e66-4f4f-9e4a-8d4affd3b1f3" providerId="ADAL" clId="{FF9B93D9-1F5B-4DA5-A125-0CB083D9BE4B}" dt="2020-05-13T13:24:58.704" v="29" actId="255"/>
        <pc:sldMkLst>
          <pc:docMk/>
          <pc:sldMk cId="1288023458" sldId="474"/>
        </pc:sldMkLst>
        <pc:spChg chg="add del mod">
          <ac:chgData name="Julia Hörnell" userId="e3cb9558-4e66-4f4f-9e4a-8d4affd3b1f3" providerId="ADAL" clId="{FF9B93D9-1F5B-4DA5-A125-0CB083D9BE4B}" dt="2020-05-13T12:58:00.632" v="17" actId="931"/>
          <ac:spMkLst>
            <pc:docMk/>
            <pc:sldMk cId="1288023458" sldId="474"/>
            <ac:spMk id="2" creationId="{B057A17E-60FE-49D5-A325-AB79426E72A7}"/>
          </ac:spMkLst>
        </pc:spChg>
        <pc:spChg chg="mod">
          <ac:chgData name="Julia Hörnell" userId="e3cb9558-4e66-4f4f-9e4a-8d4affd3b1f3" providerId="ADAL" clId="{FF9B93D9-1F5B-4DA5-A125-0CB083D9BE4B}" dt="2020-05-13T13:24:58.704" v="29" actId="255"/>
          <ac:spMkLst>
            <pc:docMk/>
            <pc:sldMk cId="1288023458" sldId="474"/>
            <ac:spMk id="4" creationId="{337B351E-91F3-404C-91CD-41888C1D14C0}"/>
          </ac:spMkLst>
        </pc:spChg>
        <pc:spChg chg="add del mod">
          <ac:chgData name="Julia Hörnell" userId="e3cb9558-4e66-4f4f-9e4a-8d4affd3b1f3" providerId="ADAL" clId="{FF9B93D9-1F5B-4DA5-A125-0CB083D9BE4B}" dt="2020-05-13T13:00:45.892" v="24" actId="931"/>
          <ac:spMkLst>
            <pc:docMk/>
            <pc:sldMk cId="1288023458" sldId="474"/>
            <ac:spMk id="12" creationId="{006B568C-D4D5-4FCF-BAF1-553797E0AFCF}"/>
          </ac:spMkLst>
        </pc:spChg>
        <pc:picChg chg="add del mod">
          <ac:chgData name="Julia Hörnell" userId="e3cb9558-4e66-4f4f-9e4a-8d4affd3b1f3" providerId="ADAL" clId="{FF9B93D9-1F5B-4DA5-A125-0CB083D9BE4B}" dt="2020-05-13T13:00:43.227" v="23" actId="478"/>
          <ac:picMkLst>
            <pc:docMk/>
            <pc:sldMk cId="1288023458" sldId="474"/>
            <ac:picMk id="10" creationId="{43179A5F-4B0A-415A-B719-A8ADCC212F1C}"/>
          </ac:picMkLst>
        </pc:picChg>
        <pc:picChg chg="del">
          <ac:chgData name="Julia Hörnell" userId="e3cb9558-4e66-4f4f-9e4a-8d4affd3b1f3" providerId="ADAL" clId="{FF9B93D9-1F5B-4DA5-A125-0CB083D9BE4B}" dt="2020-05-13T12:57:57.732" v="16" actId="478"/>
          <ac:picMkLst>
            <pc:docMk/>
            <pc:sldMk cId="1288023458" sldId="474"/>
            <ac:picMk id="11" creationId="{3962357F-5213-48E1-AF2A-D5F9B72D0386}"/>
          </ac:picMkLst>
        </pc:picChg>
        <pc:picChg chg="add mod">
          <ac:chgData name="Julia Hörnell" userId="e3cb9558-4e66-4f4f-9e4a-8d4affd3b1f3" providerId="ADAL" clId="{FF9B93D9-1F5B-4DA5-A125-0CB083D9BE4B}" dt="2020-05-13T13:00:48.077" v="25" actId="27614"/>
          <ac:picMkLst>
            <pc:docMk/>
            <pc:sldMk cId="1288023458" sldId="474"/>
            <ac:picMk id="14" creationId="{B091C6DB-89E3-45C6-B85D-084AEA1927E5}"/>
          </ac:picMkLst>
        </pc:picChg>
      </pc:sldChg>
      <pc:sldChg chg="addSp delSp modSp mod">
        <pc:chgData name="Julia Hörnell" userId="e3cb9558-4e66-4f4f-9e4a-8d4affd3b1f3" providerId="ADAL" clId="{FF9B93D9-1F5B-4DA5-A125-0CB083D9BE4B}" dt="2020-05-13T13:00:41.160" v="22" actId="27614"/>
        <pc:sldMkLst>
          <pc:docMk/>
          <pc:sldMk cId="2287241205" sldId="475"/>
        </pc:sldMkLst>
        <pc:spChg chg="add del mod">
          <ac:chgData name="Julia Hörnell" userId="e3cb9558-4e66-4f4f-9e4a-8d4affd3b1f3" providerId="ADAL" clId="{FF9B93D9-1F5B-4DA5-A125-0CB083D9BE4B}" dt="2020-05-13T13:00:37.962" v="21" actId="931"/>
          <ac:spMkLst>
            <pc:docMk/>
            <pc:sldMk cId="2287241205" sldId="475"/>
            <ac:spMk id="2" creationId="{A41F85F8-9C6A-457A-8C4B-085C6203D016}"/>
          </ac:spMkLst>
        </pc:spChg>
        <pc:picChg chg="del">
          <ac:chgData name="Julia Hörnell" userId="e3cb9558-4e66-4f4f-9e4a-8d4affd3b1f3" providerId="ADAL" clId="{FF9B93D9-1F5B-4DA5-A125-0CB083D9BE4B}" dt="2020-05-13T13:00:35.489" v="20" actId="478"/>
          <ac:picMkLst>
            <pc:docMk/>
            <pc:sldMk cId="2287241205" sldId="475"/>
            <ac:picMk id="10" creationId="{E5B01D9F-A09E-415B-A021-928A5588BE6C}"/>
          </ac:picMkLst>
        </pc:picChg>
        <pc:picChg chg="add mod">
          <ac:chgData name="Julia Hörnell" userId="e3cb9558-4e66-4f4f-9e4a-8d4affd3b1f3" providerId="ADAL" clId="{FF9B93D9-1F5B-4DA5-A125-0CB083D9BE4B}" dt="2020-05-13T13:00:41.160" v="22" actId="27614"/>
          <ac:picMkLst>
            <pc:docMk/>
            <pc:sldMk cId="2287241205" sldId="475"/>
            <ac:picMk id="11" creationId="{9ACFB4A8-0DA0-45A7-A1CE-0070C583387C}"/>
          </ac:picMkLst>
        </pc:picChg>
      </pc:sldChg>
      <pc:sldChg chg="modSp">
        <pc:chgData name="Julia Hörnell" userId="e3cb9558-4e66-4f4f-9e4a-8d4affd3b1f3" providerId="ADAL" clId="{FF9B93D9-1F5B-4DA5-A125-0CB083D9BE4B}" dt="2020-05-13T13:25:06.317" v="30" actId="255"/>
        <pc:sldMkLst>
          <pc:docMk/>
          <pc:sldMk cId="3510152136" sldId="477"/>
        </pc:sldMkLst>
        <pc:spChg chg="mod">
          <ac:chgData name="Julia Hörnell" userId="e3cb9558-4e66-4f4f-9e4a-8d4affd3b1f3" providerId="ADAL" clId="{FF9B93D9-1F5B-4DA5-A125-0CB083D9BE4B}" dt="2020-05-13T13:25:06.317" v="30" actId="255"/>
          <ac:spMkLst>
            <pc:docMk/>
            <pc:sldMk cId="3510152136" sldId="477"/>
            <ac:spMk id="4" creationId="{337B351E-91F3-404C-91CD-41888C1D14C0}"/>
          </ac:spMkLst>
        </pc:spChg>
      </pc:sldChg>
    </pc:docChg>
  </pc:docChgLst>
  <pc:docChgLst>
    <pc:chgData name="Julia Hörnell" userId="e3cb9558-4e66-4f4f-9e4a-8d4affd3b1f3" providerId="ADAL" clId="{1A01E0B7-AFAC-4FF3-8FD0-9BD9A0A33BA4}"/>
    <pc:docChg chg="custSel addSld delSld modSld">
      <pc:chgData name="Julia Hörnell" userId="e3cb9558-4e66-4f4f-9e4a-8d4affd3b1f3" providerId="ADAL" clId="{1A01E0B7-AFAC-4FF3-8FD0-9BD9A0A33BA4}" dt="2020-07-03T11:14:12.704" v="115" actId="20577"/>
      <pc:docMkLst>
        <pc:docMk/>
      </pc:docMkLst>
      <pc:sldChg chg="modSp">
        <pc:chgData name="Julia Hörnell" userId="e3cb9558-4e66-4f4f-9e4a-8d4affd3b1f3" providerId="ADAL" clId="{1A01E0B7-AFAC-4FF3-8FD0-9BD9A0A33BA4}" dt="2020-07-03T09:33:08.692" v="13" actId="20577"/>
        <pc:sldMkLst>
          <pc:docMk/>
          <pc:sldMk cId="2287241205" sldId="475"/>
        </pc:sldMkLst>
        <pc:spChg chg="mod">
          <ac:chgData name="Julia Hörnell" userId="e3cb9558-4e66-4f4f-9e4a-8d4affd3b1f3" providerId="ADAL" clId="{1A01E0B7-AFAC-4FF3-8FD0-9BD9A0A33BA4}" dt="2020-07-03T09:33:08.692" v="13" actId="20577"/>
          <ac:spMkLst>
            <pc:docMk/>
            <pc:sldMk cId="2287241205" sldId="475"/>
            <ac:spMk id="4" creationId="{337B351E-91F3-404C-91CD-41888C1D14C0}"/>
          </ac:spMkLst>
        </pc:spChg>
      </pc:sldChg>
      <pc:sldChg chg="modSp">
        <pc:chgData name="Julia Hörnell" userId="e3cb9558-4e66-4f4f-9e4a-8d4affd3b1f3" providerId="ADAL" clId="{1A01E0B7-AFAC-4FF3-8FD0-9BD9A0A33BA4}" dt="2020-07-03T11:14:12.704" v="115" actId="20577"/>
        <pc:sldMkLst>
          <pc:docMk/>
          <pc:sldMk cId="3510152136" sldId="477"/>
        </pc:sldMkLst>
        <pc:spChg chg="mod">
          <ac:chgData name="Julia Hörnell" userId="e3cb9558-4e66-4f4f-9e4a-8d4affd3b1f3" providerId="ADAL" clId="{1A01E0B7-AFAC-4FF3-8FD0-9BD9A0A33BA4}" dt="2020-07-03T11:14:12.704" v="115" actId="20577"/>
          <ac:spMkLst>
            <pc:docMk/>
            <pc:sldMk cId="3510152136" sldId="477"/>
            <ac:spMk id="4" creationId="{337B351E-91F3-404C-91CD-41888C1D14C0}"/>
          </ac:spMkLst>
        </pc:spChg>
      </pc:sldChg>
      <pc:sldChg chg="addSp delSp modSp add del modAnim">
        <pc:chgData name="Julia Hörnell" userId="e3cb9558-4e66-4f4f-9e4a-8d4affd3b1f3" providerId="ADAL" clId="{1A01E0B7-AFAC-4FF3-8FD0-9BD9A0A33BA4}" dt="2020-07-03T09:36:20.054" v="23" actId="47"/>
        <pc:sldMkLst>
          <pc:docMk/>
          <pc:sldMk cId="1217010159" sldId="478"/>
        </pc:sldMkLst>
        <pc:spChg chg="add mod">
          <ac:chgData name="Julia Hörnell" userId="e3cb9558-4e66-4f4f-9e4a-8d4affd3b1f3" providerId="ADAL" clId="{1A01E0B7-AFAC-4FF3-8FD0-9BD9A0A33BA4}" dt="2020-07-03T09:35:38.826" v="15" actId="478"/>
          <ac:spMkLst>
            <pc:docMk/>
            <pc:sldMk cId="1217010159" sldId="478"/>
            <ac:spMk id="2" creationId="{8E13CCEF-AE33-4DB9-B677-D32EAD32C842}"/>
          </ac:spMkLst>
        </pc:spChg>
        <pc:spChg chg="del">
          <ac:chgData name="Julia Hörnell" userId="e3cb9558-4e66-4f4f-9e4a-8d4affd3b1f3" providerId="ADAL" clId="{1A01E0B7-AFAC-4FF3-8FD0-9BD9A0A33BA4}" dt="2020-07-03T09:35:38.826" v="15" actId="478"/>
          <ac:spMkLst>
            <pc:docMk/>
            <pc:sldMk cId="1217010159" sldId="478"/>
            <ac:spMk id="4" creationId="{337B351E-91F3-404C-91CD-41888C1D14C0}"/>
          </ac:spMkLst>
        </pc:spChg>
      </pc:sldChg>
      <pc:sldChg chg="addSp delSp modSp add del mod modAnim">
        <pc:chgData name="Julia Hörnell" userId="e3cb9558-4e66-4f4f-9e4a-8d4affd3b1f3" providerId="ADAL" clId="{1A01E0B7-AFAC-4FF3-8FD0-9BD9A0A33BA4}" dt="2020-07-03T09:36:55.819" v="28" actId="47"/>
        <pc:sldMkLst>
          <pc:docMk/>
          <pc:sldMk cId="615923805" sldId="479"/>
        </pc:sldMkLst>
        <pc:spChg chg="add del mod">
          <ac:chgData name="Julia Hörnell" userId="e3cb9558-4e66-4f4f-9e4a-8d4affd3b1f3" providerId="ADAL" clId="{1A01E0B7-AFAC-4FF3-8FD0-9BD9A0A33BA4}" dt="2020-07-03T09:35:44.075" v="18" actId="478"/>
          <ac:spMkLst>
            <pc:docMk/>
            <pc:sldMk cId="615923805" sldId="479"/>
            <ac:spMk id="2" creationId="{72110ECE-0160-4E09-A0B5-1B798A5AA204}"/>
          </ac:spMkLst>
        </pc:spChg>
        <pc:spChg chg="del">
          <ac:chgData name="Julia Hörnell" userId="e3cb9558-4e66-4f4f-9e4a-8d4affd3b1f3" providerId="ADAL" clId="{1A01E0B7-AFAC-4FF3-8FD0-9BD9A0A33BA4}" dt="2020-07-03T09:35:41.887" v="17" actId="478"/>
          <ac:spMkLst>
            <pc:docMk/>
            <pc:sldMk cId="615923805" sldId="479"/>
            <ac:spMk id="4" creationId="{337B351E-91F3-404C-91CD-41888C1D14C0}"/>
          </ac:spMkLst>
        </pc:spChg>
        <pc:picChg chg="add mod">
          <ac:chgData name="Julia Hörnell" userId="e3cb9558-4e66-4f4f-9e4a-8d4affd3b1f3" providerId="ADAL" clId="{1A01E0B7-AFAC-4FF3-8FD0-9BD9A0A33BA4}" dt="2020-07-03T09:35:51.837" v="20" actId="1076"/>
          <ac:picMkLst>
            <pc:docMk/>
            <pc:sldMk cId="615923805" sldId="479"/>
            <ac:picMk id="10" creationId="{B697E72B-7AD9-4B0E-B2CA-0E5D1A0F8D31}"/>
          </ac:picMkLst>
        </pc:picChg>
        <pc:picChg chg="add mod">
          <ac:chgData name="Julia Hörnell" userId="e3cb9558-4e66-4f4f-9e4a-8d4affd3b1f3" providerId="ADAL" clId="{1A01E0B7-AFAC-4FF3-8FD0-9BD9A0A33BA4}" dt="2020-07-03T09:36:04.271" v="22" actId="1076"/>
          <ac:picMkLst>
            <pc:docMk/>
            <pc:sldMk cId="615923805" sldId="479"/>
            <ac:picMk id="11" creationId="{85FBC1BC-6935-40A2-992B-2E36B3E41AF2}"/>
          </ac:picMkLst>
        </pc:picChg>
      </pc:sldChg>
      <pc:sldChg chg="addSp delSp modSp add mod">
        <pc:chgData name="Julia Hörnell" userId="e3cb9558-4e66-4f4f-9e4a-8d4affd3b1f3" providerId="ADAL" clId="{1A01E0B7-AFAC-4FF3-8FD0-9BD9A0A33BA4}" dt="2020-07-03T10:25:16.200" v="36" actId="1076"/>
        <pc:sldMkLst>
          <pc:docMk/>
          <pc:sldMk cId="1246282440" sldId="480"/>
        </pc:sldMkLst>
        <pc:spChg chg="add del mod">
          <ac:chgData name="Julia Hörnell" userId="e3cb9558-4e66-4f4f-9e4a-8d4affd3b1f3" providerId="ADAL" clId="{1A01E0B7-AFAC-4FF3-8FD0-9BD9A0A33BA4}" dt="2020-07-03T09:36:45.751" v="26" actId="478"/>
          <ac:spMkLst>
            <pc:docMk/>
            <pc:sldMk cId="1246282440" sldId="480"/>
            <ac:spMk id="2" creationId="{C5AF1BF9-29E4-47AC-BEBC-A1A344609CE0}"/>
          </ac:spMkLst>
        </pc:spChg>
        <pc:spChg chg="del">
          <ac:chgData name="Julia Hörnell" userId="e3cb9558-4e66-4f4f-9e4a-8d4affd3b1f3" providerId="ADAL" clId="{1A01E0B7-AFAC-4FF3-8FD0-9BD9A0A33BA4}" dt="2020-07-03T09:36:44.635" v="25" actId="478"/>
          <ac:spMkLst>
            <pc:docMk/>
            <pc:sldMk cId="1246282440" sldId="480"/>
            <ac:spMk id="4" creationId="{337B351E-91F3-404C-91CD-41888C1D14C0}"/>
          </ac:spMkLst>
        </pc:spChg>
        <pc:picChg chg="add mod">
          <ac:chgData name="Julia Hörnell" userId="e3cb9558-4e66-4f4f-9e4a-8d4affd3b1f3" providerId="ADAL" clId="{1A01E0B7-AFAC-4FF3-8FD0-9BD9A0A33BA4}" dt="2020-07-03T10:25:16.200" v="36" actId="1076"/>
          <ac:picMkLst>
            <pc:docMk/>
            <pc:sldMk cId="1246282440" sldId="480"/>
            <ac:picMk id="4" creationId="{6DB8A8A2-4046-4CAE-8B4A-B71087B1C7F7}"/>
          </ac:picMkLst>
        </pc:picChg>
        <pc:picChg chg="add del mod">
          <ac:chgData name="Julia Hörnell" userId="e3cb9558-4e66-4f4f-9e4a-8d4affd3b1f3" providerId="ADAL" clId="{1A01E0B7-AFAC-4FF3-8FD0-9BD9A0A33BA4}" dt="2020-07-03T10:25:13.243" v="35" actId="478"/>
          <ac:picMkLst>
            <pc:docMk/>
            <pc:sldMk cId="1246282440" sldId="480"/>
            <ac:picMk id="11" creationId="{33711068-E586-471D-800E-AE079C055C94}"/>
          </ac:picMkLst>
        </pc:picChg>
        <pc:picChg chg="add mod">
          <ac:chgData name="Julia Hörnell" userId="e3cb9558-4e66-4f4f-9e4a-8d4affd3b1f3" providerId="ADAL" clId="{1A01E0B7-AFAC-4FF3-8FD0-9BD9A0A33BA4}" dt="2020-07-03T09:36:53.355" v="27"/>
          <ac:picMkLst>
            <pc:docMk/>
            <pc:sldMk cId="1246282440" sldId="480"/>
            <ac:picMk id="12" creationId="{12FC7A41-F636-4A1E-A77E-83CDBCA00460}"/>
          </ac:picMkLst>
        </pc:picChg>
      </pc:sldChg>
    </pc:docChg>
  </pc:docChgLst>
  <pc:docChgLst>
    <pc:chgData name="Julia Hörnell" userId="e3cb9558-4e66-4f4f-9e4a-8d4affd3b1f3" providerId="ADAL" clId="{E2EDF2C4-55A1-48C5-A468-B00FEA54795C}"/>
    <pc:docChg chg="undo custSel addSld delSld modSld">
      <pc:chgData name="Julia Hörnell" userId="e3cb9558-4e66-4f4f-9e4a-8d4affd3b1f3" providerId="ADAL" clId="{E2EDF2C4-55A1-48C5-A468-B00FEA54795C}" dt="2020-04-03T14:09:09.643" v="700" actId="20577"/>
      <pc:docMkLst>
        <pc:docMk/>
      </pc:docMkLst>
      <pc:sldChg chg="del">
        <pc:chgData name="Julia Hörnell" userId="e3cb9558-4e66-4f4f-9e4a-8d4affd3b1f3" providerId="ADAL" clId="{E2EDF2C4-55A1-48C5-A468-B00FEA54795C}" dt="2020-03-27T14:42:51.044" v="2" actId="47"/>
        <pc:sldMkLst>
          <pc:docMk/>
          <pc:sldMk cId="2574731661" sldId="256"/>
        </pc:sldMkLst>
      </pc:sldChg>
      <pc:sldChg chg="del">
        <pc:chgData name="Julia Hörnell" userId="e3cb9558-4e66-4f4f-9e4a-8d4affd3b1f3" providerId="ADAL" clId="{E2EDF2C4-55A1-48C5-A468-B00FEA54795C}" dt="2020-03-27T14:42:36.301" v="0" actId="47"/>
        <pc:sldMkLst>
          <pc:docMk/>
          <pc:sldMk cId="3478307685" sldId="258"/>
        </pc:sldMkLst>
      </pc:sldChg>
      <pc:sldChg chg="addSp delSp modSp add del mod">
        <pc:chgData name="Julia Hörnell" userId="e3cb9558-4e66-4f4f-9e4a-8d4affd3b1f3" providerId="ADAL" clId="{E2EDF2C4-55A1-48C5-A468-B00FEA54795C}" dt="2020-03-27T14:49:47.553" v="190" actId="47"/>
        <pc:sldMkLst>
          <pc:docMk/>
          <pc:sldMk cId="1499392599" sldId="260"/>
        </pc:sldMkLst>
        <pc:spChg chg="mod">
          <ac:chgData name="Julia Hörnell" userId="e3cb9558-4e66-4f4f-9e4a-8d4affd3b1f3" providerId="ADAL" clId="{E2EDF2C4-55A1-48C5-A468-B00FEA54795C}" dt="2020-03-27T14:43:17.584" v="73" actId="20577"/>
          <ac:spMkLst>
            <pc:docMk/>
            <pc:sldMk cId="1499392599" sldId="260"/>
            <ac:spMk id="3" creationId="{32B4BB7E-943F-457F-8ED8-091BB48DCCCF}"/>
          </ac:spMkLst>
        </pc:spChg>
        <pc:picChg chg="add del mod">
          <ac:chgData name="Julia Hörnell" userId="e3cb9558-4e66-4f4f-9e4a-8d4affd3b1f3" providerId="ADAL" clId="{E2EDF2C4-55A1-48C5-A468-B00FEA54795C}" dt="2020-03-27T14:48:44.987" v="168" actId="1076"/>
          <ac:picMkLst>
            <pc:docMk/>
            <pc:sldMk cId="1499392599" sldId="260"/>
            <ac:picMk id="18" creationId="{1698E997-EF22-44A6-8094-69449E011F37}"/>
          </ac:picMkLst>
        </pc:picChg>
      </pc:sldChg>
      <pc:sldChg chg="addSp delSp modSp add mod modAnim">
        <pc:chgData name="Julia Hörnell" userId="e3cb9558-4e66-4f4f-9e4a-8d4affd3b1f3" providerId="ADAL" clId="{E2EDF2C4-55A1-48C5-A468-B00FEA54795C}" dt="2020-03-27T15:15:08.591" v="368" actId="20577"/>
        <pc:sldMkLst>
          <pc:docMk/>
          <pc:sldMk cId="2782111110" sldId="263"/>
        </pc:sldMkLst>
        <pc:spChg chg="add del mod">
          <ac:chgData name="Julia Hörnell" userId="e3cb9558-4e66-4f4f-9e4a-8d4affd3b1f3" providerId="ADAL" clId="{E2EDF2C4-55A1-48C5-A468-B00FEA54795C}" dt="2020-03-27T14:51:58.909" v="192" actId="931"/>
          <ac:spMkLst>
            <pc:docMk/>
            <pc:sldMk cId="2782111110" sldId="263"/>
            <ac:spMk id="2" creationId="{8B4EC98B-D838-4D05-BD2E-6AA46BD586FA}"/>
          </ac:spMkLst>
        </pc:spChg>
        <pc:spChg chg="mod">
          <ac:chgData name="Julia Hörnell" userId="e3cb9558-4e66-4f4f-9e4a-8d4affd3b1f3" providerId="ADAL" clId="{E2EDF2C4-55A1-48C5-A468-B00FEA54795C}" dt="2020-03-27T14:46:50.287" v="145" actId="20577"/>
          <ac:spMkLst>
            <pc:docMk/>
            <pc:sldMk cId="2782111110" sldId="263"/>
            <ac:spMk id="3" creationId="{46196996-457B-4A84-B7F2-B8549F1F8E31}"/>
          </ac:spMkLst>
        </pc:spChg>
        <pc:spChg chg="mod">
          <ac:chgData name="Julia Hörnell" userId="e3cb9558-4e66-4f4f-9e4a-8d4affd3b1f3" providerId="ADAL" clId="{E2EDF2C4-55A1-48C5-A468-B00FEA54795C}" dt="2020-03-27T15:15:08.591" v="368" actId="20577"/>
          <ac:spMkLst>
            <pc:docMk/>
            <pc:sldMk cId="2782111110" sldId="263"/>
            <ac:spMk id="4" creationId="{337B351E-91F3-404C-91CD-41888C1D14C0}"/>
          </ac:spMkLst>
        </pc:spChg>
        <pc:spChg chg="mod">
          <ac:chgData name="Julia Hörnell" userId="e3cb9558-4e66-4f4f-9e4a-8d4affd3b1f3" providerId="ADAL" clId="{E2EDF2C4-55A1-48C5-A468-B00FEA54795C}" dt="2020-03-27T14:45:52.993" v="108" actId="20577"/>
          <ac:spMkLst>
            <pc:docMk/>
            <pc:sldMk cId="2782111110" sldId="263"/>
            <ac:spMk id="7" creationId="{E3D63E6E-3955-49AD-AFE7-BAB455E863BE}"/>
          </ac:spMkLst>
        </pc:spChg>
        <pc:spChg chg="add del">
          <ac:chgData name="Julia Hörnell" userId="e3cb9558-4e66-4f4f-9e4a-8d4affd3b1f3" providerId="ADAL" clId="{E2EDF2C4-55A1-48C5-A468-B00FEA54795C}" dt="2020-03-27T15:13:09.482" v="359"/>
          <ac:spMkLst>
            <pc:docMk/>
            <pc:sldMk cId="2782111110" sldId="263"/>
            <ac:spMk id="12" creationId="{7CF5A370-5EAC-43D9-B27F-65C4D92F1710}"/>
          </ac:spMkLst>
        </pc:spChg>
        <pc:picChg chg="add mod">
          <ac:chgData name="Julia Hörnell" userId="e3cb9558-4e66-4f4f-9e4a-8d4affd3b1f3" providerId="ADAL" clId="{E2EDF2C4-55A1-48C5-A468-B00FEA54795C}" dt="2020-03-27T14:52:20.261" v="197" actId="18131"/>
          <ac:picMkLst>
            <pc:docMk/>
            <pc:sldMk cId="2782111110" sldId="263"/>
            <ac:picMk id="10" creationId="{F30C5B48-16A6-461B-B54C-045009052E7B}"/>
          </ac:picMkLst>
        </pc:picChg>
        <pc:picChg chg="del">
          <ac:chgData name="Julia Hörnell" userId="e3cb9558-4e66-4f4f-9e4a-8d4affd3b1f3" providerId="ADAL" clId="{E2EDF2C4-55A1-48C5-A468-B00FEA54795C}" dt="2020-03-27T14:51:56.204" v="191" actId="478"/>
          <ac:picMkLst>
            <pc:docMk/>
            <pc:sldMk cId="2782111110" sldId="263"/>
            <ac:picMk id="11" creationId="{7EC2EFB7-59B2-43DA-A331-34FAEBD4EA89}"/>
          </ac:picMkLst>
        </pc:picChg>
      </pc:sldChg>
      <pc:sldChg chg="add del">
        <pc:chgData name="Julia Hörnell" userId="e3cb9558-4e66-4f4f-9e4a-8d4affd3b1f3" providerId="ADAL" clId="{E2EDF2C4-55A1-48C5-A468-B00FEA54795C}" dt="2020-03-27T14:47:26.812" v="151" actId="47"/>
        <pc:sldMkLst>
          <pc:docMk/>
          <pc:sldMk cId="76914611" sldId="450"/>
        </pc:sldMkLst>
      </pc:sldChg>
      <pc:sldChg chg="addSp delSp modSp add mod delAnim">
        <pc:chgData name="Julia Hörnell" userId="e3cb9558-4e66-4f4f-9e4a-8d4affd3b1f3" providerId="ADAL" clId="{E2EDF2C4-55A1-48C5-A468-B00FEA54795C}" dt="2020-03-27T14:56:06.174" v="268" actId="207"/>
        <pc:sldMkLst>
          <pc:docMk/>
          <pc:sldMk cId="685615201" sldId="460"/>
        </pc:sldMkLst>
        <pc:spChg chg="add del mod">
          <ac:chgData name="Julia Hörnell" userId="e3cb9558-4e66-4f4f-9e4a-8d4affd3b1f3" providerId="ADAL" clId="{E2EDF2C4-55A1-48C5-A468-B00FEA54795C}" dt="2020-03-27T14:48:20.452" v="161" actId="931"/>
          <ac:spMkLst>
            <pc:docMk/>
            <pc:sldMk cId="685615201" sldId="460"/>
            <ac:spMk id="2" creationId="{397F5EA5-A0FD-4743-8F18-FD1DDA53DD34}"/>
          </ac:spMkLst>
        </pc:spChg>
        <pc:spChg chg="del">
          <ac:chgData name="Julia Hörnell" userId="e3cb9558-4e66-4f4f-9e4a-8d4affd3b1f3" providerId="ADAL" clId="{E2EDF2C4-55A1-48C5-A468-B00FEA54795C}" dt="2020-03-27T14:49:34.430" v="188" actId="478"/>
          <ac:spMkLst>
            <pc:docMk/>
            <pc:sldMk cId="685615201" sldId="460"/>
            <ac:spMk id="3" creationId="{00000000-0000-0000-0000-000000000000}"/>
          </ac:spMkLst>
        </pc:spChg>
        <pc:spChg chg="del">
          <ac:chgData name="Julia Hörnell" userId="e3cb9558-4e66-4f4f-9e4a-8d4affd3b1f3" providerId="ADAL" clId="{E2EDF2C4-55A1-48C5-A468-B00FEA54795C}" dt="2020-03-27T14:49:32.920" v="187" actId="478"/>
          <ac:spMkLst>
            <pc:docMk/>
            <pc:sldMk cId="685615201" sldId="460"/>
            <ac:spMk id="4" creationId="{00000000-0000-0000-0000-000000000000}"/>
          </ac:spMkLst>
        </pc:spChg>
        <pc:spChg chg="add del mod">
          <ac:chgData name="Julia Hörnell" userId="e3cb9558-4e66-4f4f-9e4a-8d4affd3b1f3" providerId="ADAL" clId="{E2EDF2C4-55A1-48C5-A468-B00FEA54795C}" dt="2020-03-27T14:54:21.999" v="213" actId="478"/>
          <ac:spMkLst>
            <pc:docMk/>
            <pc:sldMk cId="685615201" sldId="460"/>
            <ac:spMk id="8" creationId="{4B1F031B-52BE-4AA3-981F-967242B09541}"/>
          </ac:spMkLst>
        </pc:spChg>
        <pc:spChg chg="del">
          <ac:chgData name="Julia Hörnell" userId="e3cb9558-4e66-4f4f-9e4a-8d4affd3b1f3" providerId="ADAL" clId="{E2EDF2C4-55A1-48C5-A468-B00FEA54795C}" dt="2020-03-27T14:49:43.742" v="189" actId="478"/>
          <ac:spMkLst>
            <pc:docMk/>
            <pc:sldMk cId="685615201" sldId="460"/>
            <ac:spMk id="11" creationId="{00000000-0000-0000-0000-000000000000}"/>
          </ac:spMkLst>
        </pc:spChg>
        <pc:spChg chg="del">
          <ac:chgData name="Julia Hörnell" userId="e3cb9558-4e66-4f4f-9e4a-8d4affd3b1f3" providerId="ADAL" clId="{E2EDF2C4-55A1-48C5-A468-B00FEA54795C}" dt="2020-03-27T14:48:39.867" v="166" actId="478"/>
          <ac:spMkLst>
            <pc:docMk/>
            <pc:sldMk cId="685615201" sldId="460"/>
            <ac:spMk id="14" creationId="{C7E46299-79A2-4F92-A281-63F8C1650F03}"/>
          </ac:spMkLst>
        </pc:spChg>
        <pc:spChg chg="add del mod">
          <ac:chgData name="Julia Hörnell" userId="e3cb9558-4e66-4f4f-9e4a-8d4affd3b1f3" providerId="ADAL" clId="{E2EDF2C4-55A1-48C5-A468-B00FEA54795C}" dt="2020-03-27T14:55:52.183" v="246" actId="478"/>
          <ac:spMkLst>
            <pc:docMk/>
            <pc:sldMk cId="685615201" sldId="460"/>
            <ac:spMk id="15" creationId="{40411B8A-EE34-4035-AFE4-F8DD4BE935A8}"/>
          </ac:spMkLst>
        </pc:spChg>
        <pc:spChg chg="del">
          <ac:chgData name="Julia Hörnell" userId="e3cb9558-4e66-4f4f-9e4a-8d4affd3b1f3" providerId="ADAL" clId="{E2EDF2C4-55A1-48C5-A468-B00FEA54795C}" dt="2020-03-27T14:48:10.073" v="158" actId="478"/>
          <ac:spMkLst>
            <pc:docMk/>
            <pc:sldMk cId="685615201" sldId="460"/>
            <ac:spMk id="31" creationId="{1930E678-1267-42EB-8294-4613F4365343}"/>
          </ac:spMkLst>
        </pc:spChg>
        <pc:spChg chg="add">
          <ac:chgData name="Julia Hörnell" userId="e3cb9558-4e66-4f4f-9e4a-8d4affd3b1f3" providerId="ADAL" clId="{E2EDF2C4-55A1-48C5-A468-B00FEA54795C}" dt="2020-03-27T14:48:36.643" v="165"/>
          <ac:spMkLst>
            <pc:docMk/>
            <pc:sldMk cId="685615201" sldId="460"/>
            <ac:spMk id="74" creationId="{86BB70FA-90AE-48DB-822D-92B808692600}"/>
          </ac:spMkLst>
        </pc:spChg>
        <pc:spChg chg="add del mod ord">
          <ac:chgData name="Julia Hörnell" userId="e3cb9558-4e66-4f4f-9e4a-8d4affd3b1f3" providerId="ADAL" clId="{E2EDF2C4-55A1-48C5-A468-B00FEA54795C}" dt="2020-03-27T14:56:06.174" v="268" actId="207"/>
          <ac:spMkLst>
            <pc:docMk/>
            <pc:sldMk cId="685615201" sldId="460"/>
            <ac:spMk id="75" creationId="{0ACBF064-71C7-4D66-A27D-2D24092201AD}"/>
          </ac:spMkLst>
        </pc:spChg>
        <pc:spChg chg="add del mod ord">
          <ac:chgData name="Julia Hörnell" userId="e3cb9558-4e66-4f4f-9e4a-8d4affd3b1f3" providerId="ADAL" clId="{E2EDF2C4-55A1-48C5-A468-B00FEA54795C}" dt="2020-03-27T14:55:51.558" v="243"/>
          <ac:spMkLst>
            <pc:docMk/>
            <pc:sldMk cId="685615201" sldId="460"/>
            <ac:spMk id="76" creationId="{5B47A93E-42AE-4392-B58B-1A656930B066}"/>
          </ac:spMkLst>
        </pc:spChg>
        <pc:grpChg chg="del">
          <ac:chgData name="Julia Hörnell" userId="e3cb9558-4e66-4f4f-9e4a-8d4affd3b1f3" providerId="ADAL" clId="{E2EDF2C4-55A1-48C5-A468-B00FEA54795C}" dt="2020-03-27T14:48:09.218" v="157" actId="478"/>
          <ac:grpSpMkLst>
            <pc:docMk/>
            <pc:sldMk cId="685615201" sldId="460"/>
            <ac:grpSpMk id="7" creationId="{137B7F31-99BB-4313-BD19-BED0B058548E}"/>
          </ac:grpSpMkLst>
        </pc:grpChg>
        <pc:grpChg chg="del">
          <ac:chgData name="Julia Hörnell" userId="e3cb9558-4e66-4f4f-9e4a-8d4affd3b1f3" providerId="ADAL" clId="{E2EDF2C4-55A1-48C5-A468-B00FEA54795C}" dt="2020-03-27T14:48:07.312" v="154" actId="478"/>
          <ac:grpSpMkLst>
            <pc:docMk/>
            <pc:sldMk cId="685615201" sldId="460"/>
            <ac:grpSpMk id="35" creationId="{57E7C5E1-40C1-46EE-8683-F1A2DBE9782F}"/>
          </ac:grpSpMkLst>
        </pc:grpChg>
        <pc:grpChg chg="del">
          <ac:chgData name="Julia Hörnell" userId="e3cb9558-4e66-4f4f-9e4a-8d4affd3b1f3" providerId="ADAL" clId="{E2EDF2C4-55A1-48C5-A468-B00FEA54795C}" dt="2020-03-27T14:48:06.657" v="153" actId="478"/>
          <ac:grpSpMkLst>
            <pc:docMk/>
            <pc:sldMk cId="685615201" sldId="460"/>
            <ac:grpSpMk id="36" creationId="{F4EB4742-F3FF-47A5-9358-41138DEDA034}"/>
          </ac:grpSpMkLst>
        </pc:grpChg>
        <pc:grpChg chg="del">
          <ac:chgData name="Julia Hörnell" userId="e3cb9558-4e66-4f4f-9e4a-8d4affd3b1f3" providerId="ADAL" clId="{E2EDF2C4-55A1-48C5-A468-B00FEA54795C}" dt="2020-03-27T14:48:07.832" v="155" actId="478"/>
          <ac:grpSpMkLst>
            <pc:docMk/>
            <pc:sldMk cId="685615201" sldId="460"/>
            <ac:grpSpMk id="37" creationId="{A592DE29-B3AB-4C11-A567-AD9DB6999767}"/>
          </ac:grpSpMkLst>
        </pc:grpChg>
        <pc:grpChg chg="del">
          <ac:chgData name="Julia Hörnell" userId="e3cb9558-4e66-4f4f-9e4a-8d4affd3b1f3" providerId="ADAL" clId="{E2EDF2C4-55A1-48C5-A468-B00FEA54795C}" dt="2020-03-27T14:48:08.377" v="156" actId="478"/>
          <ac:grpSpMkLst>
            <pc:docMk/>
            <pc:sldMk cId="685615201" sldId="460"/>
            <ac:grpSpMk id="38" creationId="{E7AE0313-6E51-48ED-AD35-EF2562EABD76}"/>
          </ac:grpSpMkLst>
        </pc:grpChg>
        <pc:picChg chg="add del mod">
          <ac:chgData name="Julia Hörnell" userId="e3cb9558-4e66-4f4f-9e4a-8d4affd3b1f3" providerId="ADAL" clId="{E2EDF2C4-55A1-48C5-A468-B00FEA54795C}" dt="2020-03-27T14:55:52.183" v="246" actId="478"/>
          <ac:picMkLst>
            <pc:docMk/>
            <pc:sldMk cId="685615201" sldId="460"/>
            <ac:picMk id="6" creationId="{43D54393-5A1A-4E55-872D-467E29A918CF}"/>
          </ac:picMkLst>
        </pc:picChg>
        <pc:picChg chg="add del mod">
          <ac:chgData name="Julia Hörnell" userId="e3cb9558-4e66-4f4f-9e4a-8d4affd3b1f3" providerId="ADAL" clId="{E2EDF2C4-55A1-48C5-A468-B00FEA54795C}" dt="2020-03-27T14:54:21.494" v="212" actId="931"/>
          <ac:picMkLst>
            <pc:docMk/>
            <pc:sldMk cId="685615201" sldId="460"/>
            <ac:picMk id="13" creationId="{52B33A10-D12E-43ED-A7A5-E0473E8C69DF}"/>
          </ac:picMkLst>
        </pc:picChg>
        <pc:picChg chg="add del mod">
          <ac:chgData name="Julia Hörnell" userId="e3cb9558-4e66-4f4f-9e4a-8d4affd3b1f3" providerId="ADAL" clId="{E2EDF2C4-55A1-48C5-A468-B00FEA54795C}" dt="2020-03-27T14:55:51.988" v="245" actId="931"/>
          <ac:picMkLst>
            <pc:docMk/>
            <pc:sldMk cId="685615201" sldId="460"/>
            <ac:picMk id="17" creationId="{5406E014-E78C-4C6A-A05C-700B864E4E71}"/>
          </ac:picMkLst>
        </pc:picChg>
        <pc:picChg chg="del">
          <ac:chgData name="Julia Hörnell" userId="e3cb9558-4e66-4f4f-9e4a-8d4affd3b1f3" providerId="ADAL" clId="{E2EDF2C4-55A1-48C5-A468-B00FEA54795C}" dt="2020-03-27T14:48:10.830" v="159" actId="478"/>
          <ac:picMkLst>
            <pc:docMk/>
            <pc:sldMk cId="685615201" sldId="460"/>
            <ac:picMk id="27" creationId="{A3DF6D39-EAA5-47C9-A204-873E168F2524}"/>
          </ac:picMkLst>
        </pc:picChg>
        <pc:picChg chg="del">
          <ac:chgData name="Julia Hörnell" userId="e3cb9558-4e66-4f4f-9e4a-8d4affd3b1f3" providerId="ADAL" clId="{E2EDF2C4-55A1-48C5-A468-B00FEA54795C}" dt="2020-03-27T14:48:11.679" v="160" actId="478"/>
          <ac:picMkLst>
            <pc:docMk/>
            <pc:sldMk cId="685615201" sldId="460"/>
            <ac:picMk id="30" creationId="{770488F5-5305-4132-851E-ADAEE6460A8F}"/>
          </ac:picMkLst>
        </pc:picChg>
      </pc:sldChg>
      <pc:sldChg chg="addSp delSp add mod">
        <pc:chgData name="Julia Hörnell" userId="e3cb9558-4e66-4f4f-9e4a-8d4affd3b1f3" providerId="ADAL" clId="{E2EDF2C4-55A1-48C5-A468-B00FEA54795C}" dt="2020-03-27T14:46:32.151" v="112" actId="478"/>
        <pc:sldMkLst>
          <pc:docMk/>
          <pc:sldMk cId="1771949423" sldId="471"/>
        </pc:sldMkLst>
        <pc:spChg chg="add del">
          <ac:chgData name="Julia Hörnell" userId="e3cb9558-4e66-4f4f-9e4a-8d4affd3b1f3" providerId="ADAL" clId="{E2EDF2C4-55A1-48C5-A468-B00FEA54795C}" dt="2020-03-27T14:46:18.387" v="110" actId="478"/>
          <ac:spMkLst>
            <pc:docMk/>
            <pc:sldMk cId="1771949423" sldId="471"/>
            <ac:spMk id="4" creationId="{CDBD6107-EF8C-450C-A077-2C6749036619}"/>
          </ac:spMkLst>
        </pc:spChg>
        <pc:spChg chg="del">
          <ac:chgData name="Julia Hörnell" userId="e3cb9558-4e66-4f4f-9e4a-8d4affd3b1f3" providerId="ADAL" clId="{E2EDF2C4-55A1-48C5-A468-B00FEA54795C}" dt="2020-03-27T14:46:32.151" v="112" actId="478"/>
          <ac:spMkLst>
            <pc:docMk/>
            <pc:sldMk cId="1771949423" sldId="471"/>
            <ac:spMk id="12" creationId="{D1BA2383-884E-4123-9BE4-C85A8E8117E7}"/>
          </ac:spMkLst>
        </pc:spChg>
        <pc:spChg chg="del">
          <ac:chgData name="Julia Hörnell" userId="e3cb9558-4e66-4f4f-9e4a-8d4affd3b1f3" providerId="ADAL" clId="{E2EDF2C4-55A1-48C5-A468-B00FEA54795C}" dt="2020-03-27T14:46:21.895" v="111" actId="478"/>
          <ac:spMkLst>
            <pc:docMk/>
            <pc:sldMk cId="1771949423" sldId="471"/>
            <ac:spMk id="13" creationId="{956A2427-2812-490C-A7B4-A172517F9AE6}"/>
          </ac:spMkLst>
        </pc:spChg>
      </pc:sldChg>
      <pc:sldChg chg="add del">
        <pc:chgData name="Julia Hörnell" userId="e3cb9558-4e66-4f4f-9e4a-8d4affd3b1f3" providerId="ADAL" clId="{E2EDF2C4-55A1-48C5-A468-B00FEA54795C}" dt="2020-03-27T14:56:01.024" v="248"/>
        <pc:sldMkLst>
          <pc:docMk/>
          <pc:sldMk cId="2605425536" sldId="472"/>
        </pc:sldMkLst>
      </pc:sldChg>
      <pc:sldChg chg="modSp add modAnim">
        <pc:chgData name="Julia Hörnell" userId="e3cb9558-4e66-4f4f-9e4a-8d4affd3b1f3" providerId="ADAL" clId="{E2EDF2C4-55A1-48C5-A468-B00FEA54795C}" dt="2020-03-27T15:36:36.214" v="675" actId="20577"/>
        <pc:sldMkLst>
          <pc:docMk/>
          <pc:sldMk cId="3888809649" sldId="472"/>
        </pc:sldMkLst>
        <pc:spChg chg="mod">
          <ac:chgData name="Julia Hörnell" userId="e3cb9558-4e66-4f4f-9e4a-8d4affd3b1f3" providerId="ADAL" clId="{E2EDF2C4-55A1-48C5-A468-B00FEA54795C}" dt="2020-03-27T15:36:36.214" v="675" actId="20577"/>
          <ac:spMkLst>
            <pc:docMk/>
            <pc:sldMk cId="3888809649" sldId="472"/>
            <ac:spMk id="4" creationId="{337B351E-91F3-404C-91CD-41888C1D14C0}"/>
          </ac:spMkLst>
        </pc:spChg>
      </pc:sldChg>
      <pc:sldChg chg="modSp add modAnim">
        <pc:chgData name="Julia Hörnell" userId="e3cb9558-4e66-4f4f-9e4a-8d4affd3b1f3" providerId="ADAL" clId="{E2EDF2C4-55A1-48C5-A468-B00FEA54795C}" dt="2020-03-27T15:15:58.217" v="373"/>
        <pc:sldMkLst>
          <pc:docMk/>
          <pc:sldMk cId="119781561" sldId="473"/>
        </pc:sldMkLst>
        <pc:spChg chg="mod">
          <ac:chgData name="Julia Hörnell" userId="e3cb9558-4e66-4f4f-9e4a-8d4affd3b1f3" providerId="ADAL" clId="{E2EDF2C4-55A1-48C5-A468-B00FEA54795C}" dt="2020-03-27T15:15:30.491" v="372" actId="20577"/>
          <ac:spMkLst>
            <pc:docMk/>
            <pc:sldMk cId="119781561" sldId="473"/>
            <ac:spMk id="4" creationId="{337B351E-91F3-404C-91CD-41888C1D14C0}"/>
          </ac:spMkLst>
        </pc:spChg>
      </pc:sldChg>
      <pc:sldChg chg="addSp delSp modSp add mod modAnim">
        <pc:chgData name="Julia Hörnell" userId="e3cb9558-4e66-4f4f-9e4a-8d4affd3b1f3" providerId="ADAL" clId="{E2EDF2C4-55A1-48C5-A468-B00FEA54795C}" dt="2020-04-03T14:09:09.643" v="700" actId="20577"/>
        <pc:sldMkLst>
          <pc:docMk/>
          <pc:sldMk cId="1288023458" sldId="474"/>
        </pc:sldMkLst>
        <pc:spChg chg="add del mod">
          <ac:chgData name="Julia Hörnell" userId="e3cb9558-4e66-4f4f-9e4a-8d4affd3b1f3" providerId="ADAL" clId="{E2EDF2C4-55A1-48C5-A468-B00FEA54795C}" dt="2020-03-27T15:20:08.156" v="404" actId="931"/>
          <ac:spMkLst>
            <pc:docMk/>
            <pc:sldMk cId="1288023458" sldId="474"/>
            <ac:spMk id="2" creationId="{95814BD7-6153-4704-A01F-F8CE06FB70B2}"/>
          </ac:spMkLst>
        </pc:spChg>
        <pc:spChg chg="mod">
          <ac:chgData name="Julia Hörnell" userId="e3cb9558-4e66-4f4f-9e4a-8d4affd3b1f3" providerId="ADAL" clId="{E2EDF2C4-55A1-48C5-A468-B00FEA54795C}" dt="2020-03-27T15:21:12.961" v="425" actId="20577"/>
          <ac:spMkLst>
            <pc:docMk/>
            <pc:sldMk cId="1288023458" sldId="474"/>
            <ac:spMk id="3" creationId="{46196996-457B-4A84-B7F2-B8549F1F8E31}"/>
          </ac:spMkLst>
        </pc:spChg>
        <pc:spChg chg="mod">
          <ac:chgData name="Julia Hörnell" userId="e3cb9558-4e66-4f4f-9e4a-8d4affd3b1f3" providerId="ADAL" clId="{E2EDF2C4-55A1-48C5-A468-B00FEA54795C}" dt="2020-04-03T14:09:09.643" v="700" actId="20577"/>
          <ac:spMkLst>
            <pc:docMk/>
            <pc:sldMk cId="1288023458" sldId="474"/>
            <ac:spMk id="4" creationId="{337B351E-91F3-404C-91CD-41888C1D14C0}"/>
          </ac:spMkLst>
        </pc:spChg>
        <pc:picChg chg="del">
          <ac:chgData name="Julia Hörnell" userId="e3cb9558-4e66-4f4f-9e4a-8d4affd3b1f3" providerId="ADAL" clId="{E2EDF2C4-55A1-48C5-A468-B00FEA54795C}" dt="2020-03-27T15:20:06.052" v="403" actId="478"/>
          <ac:picMkLst>
            <pc:docMk/>
            <pc:sldMk cId="1288023458" sldId="474"/>
            <ac:picMk id="10" creationId="{F30C5B48-16A6-461B-B54C-045009052E7B}"/>
          </ac:picMkLst>
        </pc:picChg>
        <pc:picChg chg="add mod">
          <ac:chgData name="Julia Hörnell" userId="e3cb9558-4e66-4f4f-9e4a-8d4affd3b1f3" providerId="ADAL" clId="{E2EDF2C4-55A1-48C5-A468-B00FEA54795C}" dt="2020-03-27T15:20:23.199" v="408" actId="18131"/>
          <ac:picMkLst>
            <pc:docMk/>
            <pc:sldMk cId="1288023458" sldId="474"/>
            <ac:picMk id="11" creationId="{3962357F-5213-48E1-AF2A-D5F9B72D0386}"/>
          </ac:picMkLst>
        </pc:picChg>
      </pc:sldChg>
      <pc:sldChg chg="addSp delSp modSp add mod modAnim">
        <pc:chgData name="Julia Hörnell" userId="e3cb9558-4e66-4f4f-9e4a-8d4affd3b1f3" providerId="ADAL" clId="{E2EDF2C4-55A1-48C5-A468-B00FEA54795C}" dt="2020-03-27T15:38:48.041" v="682"/>
        <pc:sldMkLst>
          <pc:docMk/>
          <pc:sldMk cId="2287241205" sldId="475"/>
        </pc:sldMkLst>
        <pc:spChg chg="add del mod">
          <ac:chgData name="Julia Hörnell" userId="e3cb9558-4e66-4f4f-9e4a-8d4affd3b1f3" providerId="ADAL" clId="{E2EDF2C4-55A1-48C5-A468-B00FEA54795C}" dt="2020-03-27T15:26:26.417" v="573" actId="931"/>
          <ac:spMkLst>
            <pc:docMk/>
            <pc:sldMk cId="2287241205" sldId="475"/>
            <ac:spMk id="2" creationId="{ABF89119-A29B-446C-9B52-BD31B182311A}"/>
          </ac:spMkLst>
        </pc:spChg>
        <pc:spChg chg="mod">
          <ac:chgData name="Julia Hörnell" userId="e3cb9558-4e66-4f4f-9e4a-8d4affd3b1f3" providerId="ADAL" clId="{E2EDF2C4-55A1-48C5-A468-B00FEA54795C}" dt="2020-03-27T15:26:01.356" v="570" actId="20577"/>
          <ac:spMkLst>
            <pc:docMk/>
            <pc:sldMk cId="2287241205" sldId="475"/>
            <ac:spMk id="3" creationId="{46196996-457B-4A84-B7F2-B8549F1F8E31}"/>
          </ac:spMkLst>
        </pc:spChg>
        <pc:spChg chg="mod">
          <ac:chgData name="Julia Hörnell" userId="e3cb9558-4e66-4f4f-9e4a-8d4affd3b1f3" providerId="ADAL" clId="{E2EDF2C4-55A1-48C5-A468-B00FEA54795C}" dt="2020-03-27T15:26:04.683" v="571"/>
          <ac:spMkLst>
            <pc:docMk/>
            <pc:sldMk cId="2287241205" sldId="475"/>
            <ac:spMk id="4" creationId="{337B351E-91F3-404C-91CD-41888C1D14C0}"/>
          </ac:spMkLst>
        </pc:spChg>
        <pc:picChg chg="add mod">
          <ac:chgData name="Julia Hörnell" userId="e3cb9558-4e66-4f4f-9e4a-8d4affd3b1f3" providerId="ADAL" clId="{E2EDF2C4-55A1-48C5-A468-B00FEA54795C}" dt="2020-03-27T15:26:29.703" v="574" actId="27614"/>
          <ac:picMkLst>
            <pc:docMk/>
            <pc:sldMk cId="2287241205" sldId="475"/>
            <ac:picMk id="10" creationId="{E5B01D9F-A09E-415B-A021-928A5588BE6C}"/>
          </ac:picMkLst>
        </pc:picChg>
        <pc:picChg chg="del">
          <ac:chgData name="Julia Hörnell" userId="e3cb9558-4e66-4f4f-9e4a-8d4affd3b1f3" providerId="ADAL" clId="{E2EDF2C4-55A1-48C5-A468-B00FEA54795C}" dt="2020-03-27T15:26:23.854" v="572" actId="478"/>
          <ac:picMkLst>
            <pc:docMk/>
            <pc:sldMk cId="2287241205" sldId="475"/>
            <ac:picMk id="11" creationId="{3962357F-5213-48E1-AF2A-D5F9B72D0386}"/>
          </ac:picMkLst>
        </pc:picChg>
      </pc:sldChg>
      <pc:sldChg chg="addSp delSp modSp add mod modAnim">
        <pc:chgData name="Julia Hörnell" userId="e3cb9558-4e66-4f4f-9e4a-8d4affd3b1f3" providerId="ADAL" clId="{E2EDF2C4-55A1-48C5-A468-B00FEA54795C}" dt="2020-03-27T15:38:51.645" v="683"/>
        <pc:sldMkLst>
          <pc:docMk/>
          <pc:sldMk cId="2826045210" sldId="476"/>
        </pc:sldMkLst>
        <pc:spChg chg="add del mod">
          <ac:chgData name="Julia Hörnell" userId="e3cb9558-4e66-4f4f-9e4a-8d4affd3b1f3" providerId="ADAL" clId="{E2EDF2C4-55A1-48C5-A468-B00FEA54795C}" dt="2020-03-27T15:30:21.042" v="632" actId="931"/>
          <ac:spMkLst>
            <pc:docMk/>
            <pc:sldMk cId="2826045210" sldId="476"/>
            <ac:spMk id="2" creationId="{8A189F00-B926-4B4E-A9EA-B27DB4ABE74F}"/>
          </ac:spMkLst>
        </pc:spChg>
        <pc:spChg chg="mod">
          <ac:chgData name="Julia Hörnell" userId="e3cb9558-4e66-4f4f-9e4a-8d4affd3b1f3" providerId="ADAL" clId="{E2EDF2C4-55A1-48C5-A468-B00FEA54795C}" dt="2020-03-27T15:27:12.543" v="626" actId="20577"/>
          <ac:spMkLst>
            <pc:docMk/>
            <pc:sldMk cId="2826045210" sldId="476"/>
            <ac:spMk id="3" creationId="{46196996-457B-4A84-B7F2-B8549F1F8E31}"/>
          </ac:spMkLst>
        </pc:spChg>
        <pc:spChg chg="mod">
          <ac:chgData name="Julia Hörnell" userId="e3cb9558-4e66-4f4f-9e4a-8d4affd3b1f3" providerId="ADAL" clId="{E2EDF2C4-55A1-48C5-A468-B00FEA54795C}" dt="2020-03-27T15:29:40.627" v="630" actId="20577"/>
          <ac:spMkLst>
            <pc:docMk/>
            <pc:sldMk cId="2826045210" sldId="476"/>
            <ac:spMk id="4" creationId="{337B351E-91F3-404C-91CD-41888C1D14C0}"/>
          </ac:spMkLst>
        </pc:spChg>
        <pc:picChg chg="del">
          <ac:chgData name="Julia Hörnell" userId="e3cb9558-4e66-4f4f-9e4a-8d4affd3b1f3" providerId="ADAL" clId="{E2EDF2C4-55A1-48C5-A468-B00FEA54795C}" dt="2020-03-27T15:30:18.198" v="631" actId="478"/>
          <ac:picMkLst>
            <pc:docMk/>
            <pc:sldMk cId="2826045210" sldId="476"/>
            <ac:picMk id="10" creationId="{E5B01D9F-A09E-415B-A021-928A5588BE6C}"/>
          </ac:picMkLst>
        </pc:picChg>
        <pc:picChg chg="add mod">
          <ac:chgData name="Julia Hörnell" userId="e3cb9558-4e66-4f4f-9e4a-8d4affd3b1f3" providerId="ADAL" clId="{E2EDF2C4-55A1-48C5-A468-B00FEA54795C}" dt="2020-03-27T15:30:23.532" v="634" actId="962"/>
          <ac:picMkLst>
            <pc:docMk/>
            <pc:sldMk cId="2826045210" sldId="476"/>
            <ac:picMk id="11" creationId="{DAD870BA-A385-4979-86DA-D87CF76AD0C2}"/>
          </ac:picMkLst>
        </pc:picChg>
      </pc:sldChg>
      <pc:sldChg chg="addSp delSp modSp add mod modAnim">
        <pc:chgData name="Julia Hörnell" userId="e3cb9558-4e66-4f4f-9e4a-8d4affd3b1f3" providerId="ADAL" clId="{E2EDF2C4-55A1-48C5-A468-B00FEA54795C}" dt="2020-03-27T15:38:57.569" v="685"/>
        <pc:sldMkLst>
          <pc:docMk/>
          <pc:sldMk cId="3510152136" sldId="477"/>
        </pc:sldMkLst>
        <pc:spChg chg="add del mod">
          <ac:chgData name="Julia Hörnell" userId="e3cb9558-4e66-4f4f-9e4a-8d4affd3b1f3" providerId="ADAL" clId="{E2EDF2C4-55A1-48C5-A468-B00FEA54795C}" dt="2020-03-27T15:32:50.721" v="658" actId="931"/>
          <ac:spMkLst>
            <pc:docMk/>
            <pc:sldMk cId="3510152136" sldId="477"/>
            <ac:spMk id="2" creationId="{7F2973D9-1271-4F79-8421-97BFBB605BE5}"/>
          </ac:spMkLst>
        </pc:spChg>
        <pc:spChg chg="mod">
          <ac:chgData name="Julia Hörnell" userId="e3cb9558-4e66-4f4f-9e4a-8d4affd3b1f3" providerId="ADAL" clId="{E2EDF2C4-55A1-48C5-A468-B00FEA54795C}" dt="2020-03-27T15:31:17.316" v="656" actId="20577"/>
          <ac:spMkLst>
            <pc:docMk/>
            <pc:sldMk cId="3510152136" sldId="477"/>
            <ac:spMk id="3" creationId="{46196996-457B-4A84-B7F2-B8549F1F8E31}"/>
          </ac:spMkLst>
        </pc:spChg>
        <pc:spChg chg="mod">
          <ac:chgData name="Julia Hörnell" userId="e3cb9558-4e66-4f4f-9e4a-8d4affd3b1f3" providerId="ADAL" clId="{E2EDF2C4-55A1-48C5-A468-B00FEA54795C}" dt="2020-03-27T15:34:21.024" v="674" actId="20577"/>
          <ac:spMkLst>
            <pc:docMk/>
            <pc:sldMk cId="3510152136" sldId="477"/>
            <ac:spMk id="4" creationId="{337B351E-91F3-404C-91CD-41888C1D14C0}"/>
          </ac:spMkLst>
        </pc:spChg>
        <pc:picChg chg="add mod">
          <ac:chgData name="Julia Hörnell" userId="e3cb9558-4e66-4f4f-9e4a-8d4affd3b1f3" providerId="ADAL" clId="{E2EDF2C4-55A1-48C5-A468-B00FEA54795C}" dt="2020-03-27T15:32:51.722" v="660" actId="962"/>
          <ac:picMkLst>
            <pc:docMk/>
            <pc:sldMk cId="3510152136" sldId="477"/>
            <ac:picMk id="10" creationId="{C0438E28-2CEE-46BC-85AB-673F2F93DF7B}"/>
          </ac:picMkLst>
        </pc:picChg>
        <pc:picChg chg="del">
          <ac:chgData name="Julia Hörnell" userId="e3cb9558-4e66-4f4f-9e4a-8d4affd3b1f3" providerId="ADAL" clId="{E2EDF2C4-55A1-48C5-A468-B00FEA54795C}" dt="2020-03-27T15:32:48.259" v="657" actId="478"/>
          <ac:picMkLst>
            <pc:docMk/>
            <pc:sldMk cId="3510152136" sldId="477"/>
            <ac:picMk id="11" creationId="{DAD870BA-A385-4979-86DA-D87CF76AD0C2}"/>
          </ac:picMkLst>
        </pc:picChg>
      </pc:sldChg>
      <pc:sldMasterChg chg="delSldLayout">
        <pc:chgData name="Julia Hörnell" userId="e3cb9558-4e66-4f4f-9e4a-8d4affd3b1f3" providerId="ADAL" clId="{E2EDF2C4-55A1-48C5-A468-B00FEA54795C}" dt="2020-03-27T14:47:26.812" v="151" actId="47"/>
        <pc:sldMasterMkLst>
          <pc:docMk/>
          <pc:sldMasterMk cId="0" sldId="2147483648"/>
        </pc:sldMasterMkLst>
        <pc:sldLayoutChg chg="del">
          <pc:chgData name="Julia Hörnell" userId="e3cb9558-4e66-4f4f-9e4a-8d4affd3b1f3" providerId="ADAL" clId="{E2EDF2C4-55A1-48C5-A468-B00FEA54795C}" dt="2020-03-27T14:47:26.812" v="151" actId="47"/>
          <pc:sldLayoutMkLst>
            <pc:docMk/>
            <pc:sldMasterMk cId="0" sldId="2147483648"/>
            <pc:sldLayoutMk cId="3101284093" sldId="2147483834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2020-12-01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06DAB-DBF3-084E-A276-8ED6AA7FE883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5262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06DAB-DBF3-084E-A276-8ED6AA7FE883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95207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06DAB-DBF3-084E-A276-8ED6AA7FE883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52512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06DAB-DBF3-084E-A276-8ED6AA7FE883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9666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06DAB-DBF3-084E-A276-8ED6AA7FE883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8033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06DAB-DBF3-084E-A276-8ED6AA7FE883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7759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06DAB-DBF3-084E-A276-8ED6AA7FE883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1711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06DAB-DBF3-084E-A276-8ED6AA7FE883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81403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06DAB-DBF3-084E-A276-8ED6AA7FE883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610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BCFAB-3ED5-4CEE-B643-1B23E8B7AB10}" type="datetime1">
              <a:rPr lang="sv-SE" smtClean="0"/>
              <a:t>2020-12-01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Energikrav i Boverkets byggregler</a:t>
            </a: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FD17D-1877-47DF-9B9E-6229FE4AC6A5}" type="datetime1">
              <a:rPr lang="sv-SE" smtClean="0"/>
              <a:t>2020-12-01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Energikrav i Boverkets byggregler</a:t>
            </a: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EE654-0D03-4775-970F-BB03AFE44498}" type="datetime1">
              <a:rPr lang="sv-SE" smtClean="0"/>
              <a:t>2020-12-01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Energikrav i Boverkets byggregler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85D67-1B47-4C74-AA5D-0E61C972DAC4}" type="datetime1">
              <a:rPr lang="sv-SE" smtClean="0"/>
              <a:t>2020-12-01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Energikrav i Boverkets byggregler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FDBA4-1F39-45EE-AA4A-1AB907D59097}" type="datetime1">
              <a:rPr lang="sv-SE" smtClean="0"/>
              <a:t>2020-12-01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Energikrav i Boverkets byggregler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951F9-AC29-4824-BA09-42818166A379}" type="datetime1">
              <a:rPr lang="sv-SE" smtClean="0"/>
              <a:t>2020-12-01</a:t>
            </a:fld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Energikrav i Boverkets byggregler</a:t>
            </a: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3F15E-8935-4AFF-A775-188F5C7B75BB}" type="datetime1">
              <a:rPr lang="sv-SE" smtClean="0"/>
              <a:t>2020-12-01</a:t>
            </a:fld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Energikrav i Boverkets byggregler</a:t>
            </a: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nings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D4DA2-7854-4B0A-B66A-A142438FEF4B}" type="datetime1">
              <a:rPr lang="sv-SE" smtClean="0"/>
              <a:t>2020-12-01</a:t>
            </a:fld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Energikrav i Boverkets byggregler</a:t>
            </a: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2265595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1F8E9-B803-4794-9340-22F3616F7C0D}" type="datetime1">
              <a:rPr lang="sv-SE" smtClean="0"/>
              <a:t>2020-12-01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Energikrav i Boverkets byggregler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239BC-E78F-4FA3-B15A-EDECFEC3A5BD}" type="datetime1">
              <a:rPr lang="sv-SE" smtClean="0"/>
              <a:t>2020-12-01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Energikrav i Boverkets byggregler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AB130-F2DC-4F81-BD87-568660791EAC}" type="datetime1">
              <a:rPr lang="sv-SE" smtClean="0"/>
              <a:t>2020-12-01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Energikrav i Boverkets byggregler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3A149-CDC2-4441-A85B-5F1986B2AAD3}" type="datetime1">
              <a:rPr lang="sv-SE" smtClean="0"/>
              <a:t>2020-12-01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Energikrav i Boverkets byggregler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5734F-AADD-47A7-8ED4-757296720DEB}" type="datetime1">
              <a:rPr lang="sv-SE" smtClean="0"/>
              <a:t>2020-12-01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Energikrav i Boverkets byggregler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4282-E870-4F89-883B-07B6011A730E}" type="datetime1">
              <a:rPr lang="sv-SE" smtClean="0"/>
              <a:t>2020-12-01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Energikrav i Boverkets byggregler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2BE34-7357-4296-B832-2856D25888B4}" type="datetime1">
              <a:rPr lang="sv-SE" smtClean="0"/>
              <a:t>2020-12-01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Energikrav i Boverkets byggregler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5F7D97-030E-48C5-8C1A-93C66F34D260}" type="datetime1">
              <a:rPr lang="sv-SE" smtClean="0"/>
              <a:t>2020-12-01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/>
              <a:t>Energikrav i Boverkets byggregler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hd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ergiforetagen.se/medlemsportalen/om-energiforetagen-sverige/styrelsehandlingar/styrelsemoten-202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energiforetagen.se/skapa-konto-steg-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 descr="En bild som visar natur, gräs, stor, vy&#10;&#10;Automatiskt genererad beskrivning">
            <a:extLst>
              <a:ext uri="{FF2B5EF4-FFF2-40B4-BE49-F238E27FC236}">
                <a16:creationId xmlns:a16="http://schemas.microsoft.com/office/drawing/2014/main" id="{43D54393-5A1A-4E55-872D-467E29A918C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4" b="10924"/>
          <a:stretch>
            <a:fillRect/>
          </a:stretch>
        </p:blipFill>
        <p:spPr/>
      </p:pic>
      <p:sp>
        <p:nvSpPr>
          <p:cNvPr id="75" name="Rektangel 74">
            <a:extLst>
              <a:ext uri="{FF2B5EF4-FFF2-40B4-BE49-F238E27FC236}">
                <a16:creationId xmlns:a16="http://schemas.microsoft.com/office/drawing/2014/main" id="{0ACBF064-71C7-4D66-A27D-2D24092201AD}"/>
              </a:ext>
            </a:extLst>
          </p:cNvPr>
          <p:cNvSpPr/>
          <p:nvPr/>
        </p:nvSpPr>
        <p:spPr>
          <a:xfrm>
            <a:off x="0" y="0"/>
            <a:ext cx="12192000" cy="6349690"/>
          </a:xfrm>
          <a:prstGeom prst="rect">
            <a:avLst/>
          </a:prstGeom>
          <a:solidFill>
            <a:schemeClr val="tx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74" name="Rubrik 2">
            <a:extLst>
              <a:ext uri="{FF2B5EF4-FFF2-40B4-BE49-F238E27FC236}">
                <a16:creationId xmlns:a16="http://schemas.microsoft.com/office/drawing/2014/main" id="{86BB70FA-90AE-48DB-822D-92B808692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386" y="694647"/>
            <a:ext cx="8677275" cy="981075"/>
          </a:xfrm>
        </p:spPr>
        <p:txBody>
          <a:bodyPr/>
          <a:lstStyle/>
          <a:p>
            <a:r>
              <a:rPr lang="sv-SE" dirty="0"/>
              <a:t>Energikrav i Boverkets byggregler</a:t>
            </a:r>
          </a:p>
        </p:txBody>
      </p:sp>
    </p:spTree>
    <p:extLst>
      <p:ext uri="{BB962C8B-B14F-4D97-AF65-F5344CB8AC3E}">
        <p14:creationId xmlns:p14="http://schemas.microsoft.com/office/powerpoint/2010/main" val="68561520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6196996-457B-4A84-B7F2-B8549F1F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5400675" cy="981075"/>
          </a:xfrm>
        </p:spPr>
        <p:txBody>
          <a:bodyPr/>
          <a:lstStyle/>
          <a:p>
            <a:r>
              <a:rPr lang="sv-SE" sz="3300" dirty="0"/>
              <a:t>Energikrav i Boverkets byggregler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37B351E-91F3-404C-91CD-41888C1D14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5324" y="1720850"/>
            <a:ext cx="5400676" cy="4371975"/>
          </a:xfrm>
        </p:spPr>
        <p:txBody>
          <a:bodyPr/>
          <a:lstStyle/>
          <a:p>
            <a:r>
              <a:rPr lang="sv-SE" dirty="0"/>
              <a:t>I juni 2019 överlämnades regeringsskrivelsen om byggnaders energiprestanda till riksdagen</a:t>
            </a:r>
            <a:r>
              <a:rPr lang="sv-SE" sz="2400" dirty="0"/>
              <a:t>, som bl.a. innebär att:</a:t>
            </a:r>
          </a:p>
          <a:p>
            <a:pPr lvl="1"/>
            <a:r>
              <a:rPr lang="sv-SE" sz="2100" dirty="0"/>
              <a:t>1. Byggreglerna på ett kostnadseffektivt sätt ska bidra till långsiktigt energieffektiva byggnader.</a:t>
            </a:r>
          </a:p>
          <a:p>
            <a:pPr lvl="1"/>
            <a:r>
              <a:rPr lang="sv-SE" sz="2100" dirty="0"/>
              <a:t>2. Byggreglerna ska vara neutrala till valet av hållbara, icke-fossilbränslebaserade uppvärmningssystem. </a:t>
            </a:r>
          </a:p>
          <a:p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66E61F4-EEFC-49A0-BE58-655D7D523F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A3E89684-E9DB-4F63-BB02-2FF74C3065D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458985" y="6492875"/>
            <a:ext cx="2743200" cy="365125"/>
          </a:xfrm>
        </p:spPr>
        <p:txBody>
          <a:bodyPr/>
          <a:lstStyle/>
          <a:p>
            <a:fld id="{AB47BF14-3FB3-4BA5-9A3D-8CA4DDC924D0}" type="datetime1">
              <a:rPr lang="sv-SE" smtClean="0"/>
              <a:t>2020-12-01</a:t>
            </a:fld>
            <a:endParaRPr lang="sv-SE" dirty="0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E3D63E6E-3955-49AD-AFE7-BAB455E863B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659385" y="6492875"/>
            <a:ext cx="4114800" cy="365125"/>
          </a:xfrm>
        </p:spPr>
        <p:txBody>
          <a:bodyPr/>
          <a:lstStyle/>
          <a:p>
            <a:r>
              <a:rPr lang="sv-SE" dirty="0"/>
              <a:t>Energikrav i Boverkets byggregler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EF361CB-771C-4DBB-89AC-5D102DE6F17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231385" y="6492875"/>
            <a:ext cx="2743200" cy="365125"/>
          </a:xfrm>
        </p:spPr>
        <p:txBody>
          <a:bodyPr/>
          <a:lstStyle/>
          <a:p>
            <a:fld id="{5454850E-C49C-1D47-A3C0-3BCA1FA7F235}" type="slidenum">
              <a:rPr lang="sv-SE" smtClean="0"/>
              <a:pPr/>
              <a:t>2</a:t>
            </a:fld>
            <a:endParaRPr lang="sv-SE" dirty="0"/>
          </a:p>
        </p:txBody>
      </p:sp>
      <p:pic>
        <p:nvPicPr>
          <p:cNvPr id="10" name="Platshållare för bild 9" descr="En bild som visar transport, utomhus, kran, vatten&#10;&#10;Automatiskt genererad beskrivning">
            <a:extLst>
              <a:ext uri="{FF2B5EF4-FFF2-40B4-BE49-F238E27FC236}">
                <a16:creationId xmlns:a16="http://schemas.microsoft.com/office/drawing/2014/main" id="{F30C5B48-16A6-461B-B54C-045009052E7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1" r="172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821111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6196996-457B-4A84-B7F2-B8549F1F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5400675" cy="981075"/>
          </a:xfrm>
        </p:spPr>
        <p:txBody>
          <a:bodyPr/>
          <a:lstStyle/>
          <a:p>
            <a:r>
              <a:rPr lang="sv-SE" sz="3300" dirty="0"/>
              <a:t>Energikrav i Boverkets byggregler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37B351E-91F3-404C-91CD-41888C1D14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5324" y="1720850"/>
            <a:ext cx="5400676" cy="4371975"/>
          </a:xfrm>
        </p:spPr>
        <p:txBody>
          <a:bodyPr/>
          <a:lstStyle/>
          <a:p>
            <a:r>
              <a:rPr lang="sv-SE" dirty="0"/>
              <a:t>I juni 2019 överlämnades regeringsskrivelsen om byggnaders energiprestanda till riksdagen</a:t>
            </a:r>
            <a:r>
              <a:rPr lang="sv-SE" sz="2400" dirty="0"/>
              <a:t>, som bl.a. innebär att:</a:t>
            </a:r>
          </a:p>
          <a:p>
            <a:pPr lvl="1"/>
            <a:r>
              <a:rPr lang="sv-SE" sz="2100" dirty="0"/>
              <a:t>3. Systemgränsen för byggnaders energiprestandakrav även i fortsättningen ska utgå från levererad energi uttryckt i primärenergi. </a:t>
            </a:r>
          </a:p>
          <a:p>
            <a:pPr lvl="1"/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66E61F4-EEFC-49A0-BE58-655D7D523F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A3E89684-E9DB-4F63-BB02-2FF74C3065D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458985" y="6492875"/>
            <a:ext cx="2743200" cy="365125"/>
          </a:xfrm>
        </p:spPr>
        <p:txBody>
          <a:bodyPr/>
          <a:lstStyle/>
          <a:p>
            <a:fld id="{AB47BF14-3FB3-4BA5-9A3D-8CA4DDC924D0}" type="datetime1">
              <a:rPr lang="sv-SE" smtClean="0"/>
              <a:t>2020-12-01</a:t>
            </a:fld>
            <a:endParaRPr lang="sv-SE" dirty="0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E3D63E6E-3955-49AD-AFE7-BAB455E863B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659385" y="6492875"/>
            <a:ext cx="4114800" cy="365125"/>
          </a:xfrm>
        </p:spPr>
        <p:txBody>
          <a:bodyPr/>
          <a:lstStyle/>
          <a:p>
            <a:r>
              <a:rPr lang="sv-SE" dirty="0"/>
              <a:t>Energikrav i Boverkets byggregler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EF361CB-771C-4DBB-89AC-5D102DE6F17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231385" y="6492875"/>
            <a:ext cx="2743200" cy="365125"/>
          </a:xfrm>
        </p:spPr>
        <p:txBody>
          <a:bodyPr/>
          <a:lstStyle/>
          <a:p>
            <a:fld id="{5454850E-C49C-1D47-A3C0-3BCA1FA7F235}" type="slidenum">
              <a:rPr lang="sv-SE" smtClean="0"/>
              <a:pPr/>
              <a:t>3</a:t>
            </a:fld>
            <a:endParaRPr lang="sv-SE" dirty="0"/>
          </a:p>
        </p:txBody>
      </p:sp>
      <p:pic>
        <p:nvPicPr>
          <p:cNvPr id="10" name="Platshållare för bild 9" descr="En bild som visar transport, utomhus, kran, vatten&#10;&#10;Automatiskt genererad beskrivning">
            <a:extLst>
              <a:ext uri="{FF2B5EF4-FFF2-40B4-BE49-F238E27FC236}">
                <a16:creationId xmlns:a16="http://schemas.microsoft.com/office/drawing/2014/main" id="{F30C5B48-16A6-461B-B54C-045009052E7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1" r="172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78156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6196996-457B-4A84-B7F2-B8549F1F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5400675" cy="981075"/>
          </a:xfrm>
        </p:spPr>
        <p:txBody>
          <a:bodyPr/>
          <a:lstStyle/>
          <a:p>
            <a:r>
              <a:rPr lang="sv-SE" sz="3300" dirty="0"/>
              <a:t>Energikrav i Boverkets byggregler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66E61F4-EEFC-49A0-BE58-655D7D523F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A3E89684-E9DB-4F63-BB02-2FF74C3065D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458985" y="6492875"/>
            <a:ext cx="2743200" cy="365125"/>
          </a:xfrm>
        </p:spPr>
        <p:txBody>
          <a:bodyPr/>
          <a:lstStyle/>
          <a:p>
            <a:fld id="{AB47BF14-3FB3-4BA5-9A3D-8CA4DDC924D0}" type="datetime1">
              <a:rPr lang="sv-SE" smtClean="0"/>
              <a:t>2020-12-01</a:t>
            </a:fld>
            <a:endParaRPr lang="sv-SE" dirty="0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E3D63E6E-3955-49AD-AFE7-BAB455E863B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659385" y="6492875"/>
            <a:ext cx="4114800" cy="365125"/>
          </a:xfrm>
        </p:spPr>
        <p:txBody>
          <a:bodyPr/>
          <a:lstStyle/>
          <a:p>
            <a:r>
              <a:rPr lang="sv-SE" dirty="0"/>
              <a:t>Energikrav i Boverkets byggregler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EF361CB-771C-4DBB-89AC-5D102DE6F17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231385" y="6492875"/>
            <a:ext cx="2743200" cy="365125"/>
          </a:xfrm>
        </p:spPr>
        <p:txBody>
          <a:bodyPr/>
          <a:lstStyle/>
          <a:p>
            <a:fld id="{5454850E-C49C-1D47-A3C0-3BCA1FA7F235}" type="slidenum">
              <a:rPr lang="sv-SE" smtClean="0"/>
              <a:pPr/>
              <a:t>4</a:t>
            </a:fld>
            <a:endParaRPr lang="sv-SE" dirty="0"/>
          </a:p>
        </p:txBody>
      </p:sp>
      <p:pic>
        <p:nvPicPr>
          <p:cNvPr id="10" name="Platshållare för bild 9" descr="En bild som visar transport, utomhus, kran, vatten&#10;&#10;Automatiskt genererad beskrivning">
            <a:extLst>
              <a:ext uri="{FF2B5EF4-FFF2-40B4-BE49-F238E27FC236}">
                <a16:creationId xmlns:a16="http://schemas.microsoft.com/office/drawing/2014/main" id="{F30C5B48-16A6-461B-B54C-045009052E7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1" r="17231"/>
          <a:stretch>
            <a:fillRect/>
          </a:stretch>
        </p:blipFill>
        <p:spPr/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12FC7A41-F636-4A1E-A77E-83CDBCA0046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" y="3971353"/>
            <a:ext cx="5035550" cy="1557020"/>
          </a:xfrm>
          <a:prstGeom prst="rect">
            <a:avLst/>
          </a:prstGeom>
          <a:noFill/>
        </p:spPr>
      </p:pic>
      <p:pic>
        <p:nvPicPr>
          <p:cNvPr id="4" name="Bildobjekt 3" descr="En bild som visar skärmbild&#10;&#10;Automatiskt genererad beskrivning">
            <a:extLst>
              <a:ext uri="{FF2B5EF4-FFF2-40B4-BE49-F238E27FC236}">
                <a16:creationId xmlns:a16="http://schemas.microsoft.com/office/drawing/2014/main" id="{6DB8A8A2-4046-4CAE-8B4A-B71087B1C7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2" y="1806002"/>
            <a:ext cx="5061267" cy="193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8244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6196996-457B-4A84-B7F2-B8549F1F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5400675" cy="981075"/>
          </a:xfrm>
        </p:spPr>
        <p:txBody>
          <a:bodyPr/>
          <a:lstStyle/>
          <a:p>
            <a:r>
              <a:rPr lang="sv-SE" sz="3300" dirty="0"/>
              <a:t>Effekter på medlemsföretagen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37B351E-91F3-404C-91CD-41888C1D14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5324" y="1720850"/>
            <a:ext cx="5400676" cy="4371975"/>
          </a:xfrm>
        </p:spPr>
        <p:txBody>
          <a:bodyPr/>
          <a:lstStyle/>
          <a:p>
            <a:r>
              <a:rPr lang="sv-SE" dirty="0"/>
              <a:t>Med de nya viktningsfaktorerna i byggreglerna kommer fjärrvärmen få en väsentligt bättre konkurrenssituation jämfört med individuella värmepumpar.</a:t>
            </a:r>
          </a:p>
          <a:p>
            <a:pPr lvl="1"/>
            <a:r>
              <a:rPr lang="sv-SE" sz="2100" dirty="0"/>
              <a:t>En fjärrvärmelösning kommer därmed vanligtvis få en energiklass bättre i energideklarationen jämfört med de tidigare energikraven.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66E61F4-EEFC-49A0-BE58-655D7D523F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A3E89684-E9DB-4F63-BB02-2FF74C3065D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458985" y="6492875"/>
            <a:ext cx="2743200" cy="365125"/>
          </a:xfrm>
        </p:spPr>
        <p:txBody>
          <a:bodyPr/>
          <a:lstStyle/>
          <a:p>
            <a:fld id="{AB47BF14-3FB3-4BA5-9A3D-8CA4DDC924D0}" type="datetime1">
              <a:rPr lang="sv-SE" smtClean="0"/>
              <a:t>2020-12-01</a:t>
            </a:fld>
            <a:endParaRPr lang="sv-SE" dirty="0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E3D63E6E-3955-49AD-AFE7-BAB455E863B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659385" y="6492875"/>
            <a:ext cx="4114800" cy="365125"/>
          </a:xfrm>
        </p:spPr>
        <p:txBody>
          <a:bodyPr/>
          <a:lstStyle/>
          <a:p>
            <a:r>
              <a:rPr lang="sv-SE" dirty="0"/>
              <a:t>Energikrav i Boverkets byggregler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EF361CB-771C-4DBB-89AC-5D102DE6F17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231385" y="6492875"/>
            <a:ext cx="2743200" cy="365125"/>
          </a:xfrm>
        </p:spPr>
        <p:txBody>
          <a:bodyPr/>
          <a:lstStyle/>
          <a:p>
            <a:fld id="{5454850E-C49C-1D47-A3C0-3BCA1FA7F235}" type="slidenum">
              <a:rPr lang="sv-SE" smtClean="0"/>
              <a:pPr/>
              <a:t>5</a:t>
            </a:fld>
            <a:endParaRPr lang="sv-SE" dirty="0"/>
          </a:p>
        </p:txBody>
      </p:sp>
      <p:pic>
        <p:nvPicPr>
          <p:cNvPr id="14" name="Platshållare för bild 13" descr="En bild som visar utomhus, vatten, byggnad, stad&#10;&#10;Automatiskt genererad beskrivning">
            <a:extLst>
              <a:ext uri="{FF2B5EF4-FFF2-40B4-BE49-F238E27FC236}">
                <a16:creationId xmlns:a16="http://schemas.microsoft.com/office/drawing/2014/main" id="{B091C6DB-89E3-45C6-B85D-084AEA1927E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1" r="172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880234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6196996-457B-4A84-B7F2-B8549F1F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5400675" cy="981075"/>
          </a:xfrm>
        </p:spPr>
        <p:txBody>
          <a:bodyPr/>
          <a:lstStyle/>
          <a:p>
            <a:r>
              <a:rPr lang="sv-SE" sz="3300" dirty="0"/>
              <a:t>Tidsplan för energikraven i byggreglerna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37B351E-91F3-404C-91CD-41888C1D14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5324" y="1720850"/>
            <a:ext cx="5400676" cy="4371975"/>
          </a:xfrm>
        </p:spPr>
        <p:txBody>
          <a:bodyPr/>
          <a:lstStyle/>
          <a:p>
            <a:r>
              <a:rPr lang="sv-SE" dirty="0"/>
              <a:t>De nya energikraven i byggreglerna ska träda ikraft 1 september 2020.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66E61F4-EEFC-49A0-BE58-655D7D523F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A3E89684-E9DB-4F63-BB02-2FF74C3065D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458985" y="6492875"/>
            <a:ext cx="2743200" cy="365125"/>
          </a:xfrm>
        </p:spPr>
        <p:txBody>
          <a:bodyPr/>
          <a:lstStyle/>
          <a:p>
            <a:fld id="{AB47BF14-3FB3-4BA5-9A3D-8CA4DDC924D0}" type="datetime1">
              <a:rPr lang="sv-SE" smtClean="0"/>
              <a:t>2020-12-01</a:t>
            </a:fld>
            <a:endParaRPr lang="sv-SE" dirty="0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E3D63E6E-3955-49AD-AFE7-BAB455E863B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659385" y="6492875"/>
            <a:ext cx="4114800" cy="365125"/>
          </a:xfrm>
        </p:spPr>
        <p:txBody>
          <a:bodyPr/>
          <a:lstStyle/>
          <a:p>
            <a:r>
              <a:rPr lang="sv-SE" dirty="0"/>
              <a:t>Energikrav i Boverkets byggregler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EF361CB-771C-4DBB-89AC-5D102DE6F17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231385" y="6492875"/>
            <a:ext cx="2743200" cy="365125"/>
          </a:xfrm>
        </p:spPr>
        <p:txBody>
          <a:bodyPr/>
          <a:lstStyle/>
          <a:p>
            <a:fld id="{5454850E-C49C-1D47-A3C0-3BCA1FA7F235}" type="slidenum">
              <a:rPr lang="sv-SE" smtClean="0"/>
              <a:pPr/>
              <a:t>6</a:t>
            </a:fld>
            <a:endParaRPr lang="sv-SE" dirty="0"/>
          </a:p>
        </p:txBody>
      </p:sp>
      <p:pic>
        <p:nvPicPr>
          <p:cNvPr id="11" name="Platshållare för bild 10" descr="En bild som visar byggnad, utomhus, hus, torn&#10;&#10;Automatiskt genererad beskrivning">
            <a:extLst>
              <a:ext uri="{FF2B5EF4-FFF2-40B4-BE49-F238E27FC236}">
                <a16:creationId xmlns:a16="http://schemas.microsoft.com/office/drawing/2014/main" id="{9ACFB4A8-0DA0-45A7-A1CE-0070C583387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r="17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72412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6196996-457B-4A84-B7F2-B8549F1F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5400675" cy="981075"/>
          </a:xfrm>
        </p:spPr>
        <p:txBody>
          <a:bodyPr/>
          <a:lstStyle/>
          <a:p>
            <a:r>
              <a:rPr lang="sv-SE" sz="3300" dirty="0"/>
              <a:t>Energiföretagen Sveriges nuvarande position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37B351E-91F3-404C-91CD-41888C1D14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5324" y="1720850"/>
            <a:ext cx="5400676" cy="4371975"/>
          </a:xfrm>
        </p:spPr>
        <p:txBody>
          <a:bodyPr/>
          <a:lstStyle/>
          <a:p>
            <a:r>
              <a:rPr lang="sv-SE" dirty="0"/>
              <a:t>Energiföretagen ser det som en framgång att inriktningen på energikraven i byggreglerna ska utgå från teknikneutrala villkor gällande val av uppvärmningslösning.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66E61F4-EEFC-49A0-BE58-655D7D523F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A3E89684-E9DB-4F63-BB02-2FF74C3065D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458985" y="6492875"/>
            <a:ext cx="2743200" cy="365125"/>
          </a:xfrm>
        </p:spPr>
        <p:txBody>
          <a:bodyPr/>
          <a:lstStyle/>
          <a:p>
            <a:fld id="{AB47BF14-3FB3-4BA5-9A3D-8CA4DDC924D0}" type="datetime1">
              <a:rPr lang="sv-SE" smtClean="0"/>
              <a:t>2020-12-01</a:t>
            </a:fld>
            <a:endParaRPr lang="sv-SE" dirty="0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E3D63E6E-3955-49AD-AFE7-BAB455E863B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659385" y="6492875"/>
            <a:ext cx="4114800" cy="365125"/>
          </a:xfrm>
        </p:spPr>
        <p:txBody>
          <a:bodyPr/>
          <a:lstStyle/>
          <a:p>
            <a:r>
              <a:rPr lang="sv-SE" dirty="0"/>
              <a:t>Energikrav i Boverkets byggregler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EF361CB-771C-4DBB-89AC-5D102DE6F17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231385" y="6492875"/>
            <a:ext cx="2743200" cy="365125"/>
          </a:xfrm>
        </p:spPr>
        <p:txBody>
          <a:bodyPr/>
          <a:lstStyle/>
          <a:p>
            <a:fld id="{5454850E-C49C-1D47-A3C0-3BCA1FA7F235}" type="slidenum">
              <a:rPr lang="sv-SE" smtClean="0"/>
              <a:pPr/>
              <a:t>7</a:t>
            </a:fld>
            <a:endParaRPr lang="sv-SE" dirty="0"/>
          </a:p>
        </p:txBody>
      </p:sp>
      <p:pic>
        <p:nvPicPr>
          <p:cNvPr id="11" name="Platshållare för bild 10" descr="En bild som visar byggnad, utomhus, fönster, hus&#10;&#10;Automatiskt genererad beskrivning">
            <a:extLst>
              <a:ext uri="{FF2B5EF4-FFF2-40B4-BE49-F238E27FC236}">
                <a16:creationId xmlns:a16="http://schemas.microsoft.com/office/drawing/2014/main" id="{DAD870BA-A385-4979-86DA-D87CF76AD0C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4" r="150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260452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6196996-457B-4A84-B7F2-B8549F1F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5400675" cy="981075"/>
          </a:xfrm>
        </p:spPr>
        <p:txBody>
          <a:bodyPr/>
          <a:lstStyle/>
          <a:p>
            <a:r>
              <a:rPr lang="sv-SE" sz="3300" dirty="0"/>
              <a:t>Det fortsatta arbetet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37B351E-91F3-404C-91CD-41888C1D14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5324" y="1720850"/>
            <a:ext cx="5400676" cy="4371975"/>
          </a:xfrm>
        </p:spPr>
        <p:txBody>
          <a:bodyPr/>
          <a:lstStyle/>
          <a:p>
            <a:r>
              <a:rPr lang="sv-SE" dirty="0"/>
              <a:t>Boverket och Energimyndigheten ska ta fram ett förslag på hur ett kompletterande krav som utgår från byggnadens energibehov ska utformas. Utredningen ska redovisas senast den 19 november 2021.</a:t>
            </a:r>
          </a:p>
          <a:p>
            <a:pPr lvl="1"/>
            <a:r>
              <a:rPr lang="sv-SE" sz="2100" dirty="0"/>
              <a:t> De ges även i uppdrag att genomföra kontrollstationer för att följa upp och utvärdera kraven på byggnaders energiprestanda med start 2022.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66E61F4-EEFC-49A0-BE58-655D7D523F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A3E89684-E9DB-4F63-BB02-2FF74C3065D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458985" y="6492875"/>
            <a:ext cx="2743200" cy="365125"/>
          </a:xfrm>
        </p:spPr>
        <p:txBody>
          <a:bodyPr/>
          <a:lstStyle/>
          <a:p>
            <a:fld id="{AB47BF14-3FB3-4BA5-9A3D-8CA4DDC924D0}" type="datetime1">
              <a:rPr lang="sv-SE" smtClean="0"/>
              <a:t>2020-12-01</a:t>
            </a:fld>
            <a:endParaRPr lang="sv-SE" dirty="0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E3D63E6E-3955-49AD-AFE7-BAB455E863B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659385" y="6492875"/>
            <a:ext cx="4114800" cy="365125"/>
          </a:xfrm>
        </p:spPr>
        <p:txBody>
          <a:bodyPr/>
          <a:lstStyle/>
          <a:p>
            <a:r>
              <a:rPr lang="sv-SE" dirty="0"/>
              <a:t>Energikrav i Boverkets byggregler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EF361CB-771C-4DBB-89AC-5D102DE6F17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231385" y="6492875"/>
            <a:ext cx="2743200" cy="365125"/>
          </a:xfrm>
        </p:spPr>
        <p:txBody>
          <a:bodyPr/>
          <a:lstStyle/>
          <a:p>
            <a:fld id="{5454850E-C49C-1D47-A3C0-3BCA1FA7F235}" type="slidenum">
              <a:rPr lang="sv-SE" smtClean="0"/>
              <a:pPr/>
              <a:t>8</a:t>
            </a:fld>
            <a:endParaRPr lang="sv-SE" dirty="0"/>
          </a:p>
        </p:txBody>
      </p:sp>
      <p:pic>
        <p:nvPicPr>
          <p:cNvPr id="10" name="Platshållare för bild 9" descr="En bild som visar byggnad, fönster, tak, torn&#10;&#10;Automatiskt genererad beskrivning">
            <a:extLst>
              <a:ext uri="{FF2B5EF4-FFF2-40B4-BE49-F238E27FC236}">
                <a16:creationId xmlns:a16="http://schemas.microsoft.com/office/drawing/2014/main" id="{C0438E28-2CEE-46BC-85AB-673F2F93DF7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2" b="160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101521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657421" y="6516000"/>
            <a:ext cx="358775" cy="179388"/>
          </a:xfrm>
        </p:spPr>
        <p:txBody>
          <a:bodyPr/>
          <a:lstStyle/>
          <a:p>
            <a:fld id="{C0815EA4-416D-1B44-8862-0EDC69BFAC2B}" type="slidenum">
              <a:rPr lang="sv-SE" smtClean="0"/>
              <a:pPr/>
              <a:t>9</a:t>
            </a:fld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996115" y="3429000"/>
            <a:ext cx="8199766" cy="1962150"/>
          </a:xfrm>
        </p:spPr>
        <p:txBody>
          <a:bodyPr/>
          <a:lstStyle/>
          <a:p>
            <a:r>
              <a:rPr lang="sv-SE" sz="2200" dirty="0">
                <a:hlinkClick r:id="rId3"/>
              </a:rPr>
              <a:t>Läs då Energiföretagens Sveriges senaste VD-rapport </a:t>
            </a:r>
            <a:r>
              <a:rPr lang="sv-SE" sz="2200" dirty="0"/>
              <a:t>(kräver inloggning):</a:t>
            </a:r>
            <a:endParaRPr lang="sv-SE" dirty="0"/>
          </a:p>
          <a:p>
            <a:r>
              <a:rPr lang="sv-SE" sz="2200" i="1" dirty="0"/>
              <a:t>Har du inget användarkonto? </a:t>
            </a:r>
            <a:r>
              <a:rPr lang="sv-SE" sz="2200" i="1" dirty="0">
                <a:hlinkClick r:id="rId4"/>
              </a:rPr>
              <a:t>Skapa ett konto</a:t>
            </a:r>
            <a:r>
              <a:rPr lang="sv-SE" sz="2200" i="1" dirty="0"/>
              <a:t>.</a:t>
            </a:r>
          </a:p>
          <a:p>
            <a:endParaRPr lang="sv-SE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631948" y="2219361"/>
            <a:ext cx="8928099" cy="969007"/>
          </a:xfrm>
        </p:spPr>
        <p:txBody>
          <a:bodyPr/>
          <a:lstStyle/>
          <a:p>
            <a:r>
              <a:rPr lang="sv-SE" dirty="0"/>
              <a:t>Vill du veta mer?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65F1354-47D7-408A-853F-666B0EA18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F41A83-E09B-4F8C-A127-AEEB0E5792D2}" type="datetime1">
              <a:rPr lang="sv-SE" smtClean="0"/>
              <a:t>2020-12-01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DBD6107-EF8C-450C-A077-2C6749036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Energikrav i Boverkets byggregler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71949423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94DB48A1ECB14FB733FB4E6D4837A2" ma:contentTypeVersion="10" ma:contentTypeDescription="Create a new document." ma:contentTypeScope="" ma:versionID="13e7771ba57042d846221c4283c18830">
  <xsd:schema xmlns:xsd="http://www.w3.org/2001/XMLSchema" xmlns:xs="http://www.w3.org/2001/XMLSchema" xmlns:p="http://schemas.microsoft.com/office/2006/metadata/properties" xmlns:ns3="e7e67c1b-c0e8-4231-a77b-74ba882688d4" targetNamespace="http://schemas.microsoft.com/office/2006/metadata/properties" ma:root="true" ma:fieldsID="24cb89b144385e58d41570bcb2732eca" ns3:_="">
    <xsd:import namespace="e7e67c1b-c0e8-4231-a77b-74ba882688d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67c1b-c0e8-4231-a77b-74ba882688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F40CB6-2C4E-491A-B2A3-9EA26178B49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41996F1-47D0-4A17-A9E1-C83C295446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e67c1b-c0e8-4231-a77b-74ba882688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43184C-F767-40CC-AF76-E8A49B258C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164</TotalTime>
  <Words>318</Words>
  <Application>Microsoft Office PowerPoint</Application>
  <PresentationFormat>Bredbild</PresentationFormat>
  <Paragraphs>56</Paragraphs>
  <Slides>9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Energiföretagen_mall_v2</vt:lpstr>
      <vt:lpstr>Energikrav i Boverkets byggregler</vt:lpstr>
      <vt:lpstr>Energikrav i Boverkets byggregler</vt:lpstr>
      <vt:lpstr>Energikrav i Boverkets byggregler</vt:lpstr>
      <vt:lpstr>Energikrav i Boverkets byggregler</vt:lpstr>
      <vt:lpstr>Effekter på medlemsföretagen</vt:lpstr>
      <vt:lpstr>Tidsplan för energikraven i byggreglerna</vt:lpstr>
      <vt:lpstr>Energiföretagen Sveriges nuvarande position</vt:lpstr>
      <vt:lpstr>Det fortsatta arbetet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Julia Hörnell</dc:creator>
  <dc:description>EFS9000, v4.2, 2018-02-01</dc:description>
  <cp:lastModifiedBy>Julia Hörnell</cp:lastModifiedBy>
  <cp:revision>1</cp:revision>
  <cp:lastPrinted>2016-09-19T08:50:12Z</cp:lastPrinted>
  <dcterms:created xsi:type="dcterms:W3CDTF">2020-03-27T14:42:02Z</dcterms:created>
  <dcterms:modified xsi:type="dcterms:W3CDTF">2020-12-01T09:12:01Z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0x0101004A94DB48A1ECB14FB733FB4E6D4837A2</vt:lpwstr>
  </property>
</Properties>
</file>