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60" r:id="rId2"/>
    <p:sldId id="630" r:id="rId3"/>
    <p:sldId id="631" r:id="rId4"/>
    <p:sldId id="632" r:id="rId5"/>
    <p:sldId id="633" r:id="rId6"/>
    <p:sldId id="634" r:id="rId7"/>
    <p:sldId id="635" r:id="rId8"/>
    <p:sldId id="636" r:id="rId9"/>
    <p:sldId id="637" r:id="rId10"/>
    <p:sldId id="638" r:id="rId11"/>
    <p:sldId id="639" r:id="rId12"/>
    <p:sldId id="263" r:id="rId13"/>
    <p:sldId id="629" r:id="rId14"/>
  </p:sldIdLst>
  <p:sldSz cx="12192000" cy="6858000"/>
  <p:notesSz cx="7099300" cy="10234613"/>
  <p:custDataLst>
    <p:tags r:id="rId17"/>
  </p:custData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777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03DE7-3672-460D-8C62-81EC95D3F8A1}" v="91" dt="2020-12-01T08:53:51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8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63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53" d="100"/>
          <a:sy n="53" d="100"/>
        </p:scale>
        <p:origin x="3528" y="112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Hörnell" userId="e3cb9558-4e66-4f4f-9e4a-8d4affd3b1f3" providerId="ADAL" clId="{04103DE7-3672-460D-8C62-81EC95D3F8A1}"/>
    <pc:docChg chg="undo custSel mod addSld delSld modSld">
      <pc:chgData name="Julia Hörnell" userId="e3cb9558-4e66-4f4f-9e4a-8d4affd3b1f3" providerId="ADAL" clId="{04103DE7-3672-460D-8C62-81EC95D3F8A1}" dt="2020-12-01T08:53:54.564" v="231" actId="27614"/>
      <pc:docMkLst>
        <pc:docMk/>
      </pc:docMkLst>
      <pc:sldChg chg="addSp delSp modSp add mod modAnim">
        <pc:chgData name="Julia Hörnell" userId="e3cb9558-4e66-4f4f-9e4a-8d4affd3b1f3" providerId="ADAL" clId="{04103DE7-3672-460D-8C62-81EC95D3F8A1}" dt="2020-12-01T08:52:26.161" v="228" actId="18131"/>
        <pc:sldMkLst>
          <pc:docMk/>
          <pc:sldMk cId="2782111110" sldId="263"/>
        </pc:sldMkLst>
        <pc:spChg chg="add del mod">
          <ac:chgData name="Julia Hörnell" userId="e3cb9558-4e66-4f4f-9e4a-8d4affd3b1f3" providerId="ADAL" clId="{04103DE7-3672-460D-8C62-81EC95D3F8A1}" dt="2020-12-01T08:14:14.410" v="51" actId="931"/>
          <ac:spMkLst>
            <pc:docMk/>
            <pc:sldMk cId="2782111110" sldId="263"/>
            <ac:spMk id="2" creationId="{4D31ACC8-000D-467F-8D1B-48FB0B38FCD4}"/>
          </ac:spMkLst>
        </pc:spChg>
        <pc:spChg chg="add del mod">
          <ac:chgData name="Julia Hörnell" userId="e3cb9558-4e66-4f4f-9e4a-8d4affd3b1f3" providerId="ADAL" clId="{04103DE7-3672-460D-8C62-81EC95D3F8A1}" dt="2020-12-01T08:52:10.194" v="224" actId="931"/>
          <ac:spMkLst>
            <pc:docMk/>
            <pc:sldMk cId="2782111110" sldId="263"/>
            <ac:spMk id="2" creationId="{670F281D-EE60-40A2-A6B3-37ED2ED323C8}"/>
          </ac:spMkLst>
        </pc:spChg>
        <pc:spChg chg="mo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3" creationId="{46196996-457B-4A84-B7F2-B8549F1F8E31}"/>
          </ac:spMkLst>
        </pc:spChg>
        <pc:spChg chg="mo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4" creationId="{337B351E-91F3-404C-91CD-41888C1D14C0}"/>
          </ac:spMkLst>
        </pc:spChg>
        <pc:spChg chg="del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5" creationId="{B66E61F4-EEFC-49A0-BE58-655D7D523F16}"/>
          </ac:spMkLst>
        </pc:spChg>
        <pc:spChg chg="mod or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6" creationId="{A3E89684-E9DB-4F63-BB02-2FF74C3065D8}"/>
          </ac:spMkLst>
        </pc:spChg>
        <pc:spChg chg="del mod">
          <ac:chgData name="Julia Hörnell" userId="e3cb9558-4e66-4f4f-9e4a-8d4affd3b1f3" providerId="ADAL" clId="{04103DE7-3672-460D-8C62-81EC95D3F8A1}" dt="2020-12-01T08:17:28.377" v="78" actId="478"/>
          <ac:spMkLst>
            <pc:docMk/>
            <pc:sldMk cId="2782111110" sldId="263"/>
            <ac:spMk id="7" creationId="{E3D63E6E-3955-49AD-AFE7-BAB455E863BE}"/>
          </ac:spMkLst>
        </pc:spChg>
        <pc:spChg chg="mod or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8" creationId="{5EF361CB-771C-4DBB-89AC-5D102DE6F17F}"/>
          </ac:spMkLst>
        </pc:spChg>
        <pc:spChg chg="ad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16" creationId="{AEA001E9-19D6-49D8-A7FB-FED477916EF5}"/>
          </ac:spMkLst>
        </pc:spChg>
        <pc:picChg chg="add mod">
          <ac:chgData name="Julia Hörnell" userId="e3cb9558-4e66-4f4f-9e4a-8d4affd3b1f3" providerId="ADAL" clId="{04103DE7-3672-460D-8C62-81EC95D3F8A1}" dt="2020-12-01T08:52:26.161" v="228" actId="18131"/>
          <ac:picMkLst>
            <pc:docMk/>
            <pc:sldMk cId="2782111110" sldId="263"/>
            <ac:picMk id="7" creationId="{1077142E-BFB1-4DFC-8212-F3D9DDD5352D}"/>
          </ac:picMkLst>
        </pc:picChg>
        <pc:picChg chg="del">
          <ac:chgData name="Julia Hörnell" userId="e3cb9558-4e66-4f4f-9e4a-8d4affd3b1f3" providerId="ADAL" clId="{04103DE7-3672-460D-8C62-81EC95D3F8A1}" dt="2020-12-01T08:14:12.107" v="50" actId="478"/>
          <ac:picMkLst>
            <pc:docMk/>
            <pc:sldMk cId="2782111110" sldId="263"/>
            <ac:picMk id="10" creationId="{F30C5B48-16A6-461B-B54C-045009052E7B}"/>
          </ac:picMkLst>
        </pc:picChg>
        <pc:picChg chg="add del mod ord">
          <ac:chgData name="Julia Hörnell" userId="e3cb9558-4e66-4f4f-9e4a-8d4affd3b1f3" providerId="ADAL" clId="{04103DE7-3672-460D-8C62-81EC95D3F8A1}" dt="2020-12-01T08:51:58.693" v="223" actId="478"/>
          <ac:picMkLst>
            <pc:docMk/>
            <pc:sldMk cId="2782111110" sldId="263"/>
            <ac:picMk id="11" creationId="{DC7C85D4-6186-4D6D-99BF-ED764DAABF2E}"/>
          </ac:picMkLst>
        </pc:picChg>
      </pc:sldChg>
      <pc:sldChg chg="addSp delSp del mod">
        <pc:chgData name="Julia Hörnell" userId="e3cb9558-4e66-4f4f-9e4a-8d4affd3b1f3" providerId="ADAL" clId="{04103DE7-3672-460D-8C62-81EC95D3F8A1}" dt="2020-12-01T08:12:46.041" v="45" actId="47"/>
        <pc:sldMkLst>
          <pc:docMk/>
          <pc:sldMk cId="2063767881" sldId="455"/>
        </pc:sldMkLst>
        <pc:picChg chg="add del">
          <ac:chgData name="Julia Hörnell" userId="e3cb9558-4e66-4f4f-9e4a-8d4affd3b1f3" providerId="ADAL" clId="{04103DE7-3672-460D-8C62-81EC95D3F8A1}" dt="2020-12-01T08:10:28.010" v="27" actId="478"/>
          <ac:picMkLst>
            <pc:docMk/>
            <pc:sldMk cId="2063767881" sldId="455"/>
            <ac:picMk id="4" creationId="{1BED2700-8ADF-4CEB-9141-8EFB544A3241}"/>
          </ac:picMkLst>
        </pc:picChg>
      </pc:sldChg>
      <pc:sldChg chg="addSp delSp modSp add mod modNotesTx">
        <pc:chgData name="Julia Hörnell" userId="e3cb9558-4e66-4f4f-9e4a-8d4affd3b1f3" providerId="ADAL" clId="{04103DE7-3672-460D-8C62-81EC95D3F8A1}" dt="2020-12-01T08:11:45.237" v="44" actId="1076"/>
        <pc:sldMkLst>
          <pc:docMk/>
          <pc:sldMk cId="685615201" sldId="460"/>
        </pc:sldMkLst>
        <pc:spChg chg="add del mod">
          <ac:chgData name="Julia Hörnell" userId="e3cb9558-4e66-4f4f-9e4a-8d4affd3b1f3" providerId="ADAL" clId="{04103DE7-3672-460D-8C62-81EC95D3F8A1}" dt="2020-12-01T08:10:41.248" v="30" actId="931"/>
          <ac:spMkLst>
            <pc:docMk/>
            <pc:sldMk cId="685615201" sldId="460"/>
            <ac:spMk id="2" creationId="{DC1BBD66-1709-4785-B1E2-5EAF4D30E50B}"/>
          </ac:spMkLst>
        </pc:spChg>
        <pc:spChg chg="add mod ord">
          <ac:chgData name="Julia Hörnell" userId="e3cb9558-4e66-4f4f-9e4a-8d4affd3b1f3" providerId="ADAL" clId="{04103DE7-3672-460D-8C62-81EC95D3F8A1}" dt="2020-12-01T08:11:45.237" v="44" actId="1076"/>
          <ac:spMkLst>
            <pc:docMk/>
            <pc:sldMk cId="685615201" sldId="460"/>
            <ac:spMk id="8" creationId="{3FDAD15B-BCD6-4488-BAF9-F871EB7248F5}"/>
          </ac:spMkLst>
        </pc:spChg>
        <pc:spChg chg="mod">
          <ac:chgData name="Julia Hörnell" userId="e3cb9558-4e66-4f4f-9e4a-8d4affd3b1f3" providerId="ADAL" clId="{04103DE7-3672-460D-8C62-81EC95D3F8A1}" dt="2020-12-01T08:07:03.133" v="25" actId="20577"/>
          <ac:spMkLst>
            <pc:docMk/>
            <pc:sldMk cId="685615201" sldId="460"/>
            <ac:spMk id="74" creationId="{86BB70FA-90AE-48DB-822D-92B808692600}"/>
          </ac:spMkLst>
        </pc:spChg>
        <pc:spChg chg="del">
          <ac:chgData name="Julia Hörnell" userId="e3cb9558-4e66-4f4f-9e4a-8d4affd3b1f3" providerId="ADAL" clId="{04103DE7-3672-460D-8C62-81EC95D3F8A1}" dt="2020-12-01T08:10:29.907" v="28" actId="478"/>
          <ac:spMkLst>
            <pc:docMk/>
            <pc:sldMk cId="685615201" sldId="460"/>
            <ac:spMk id="75" creationId="{0ACBF064-71C7-4D66-A27D-2D24092201AD}"/>
          </ac:spMkLst>
        </pc:spChg>
        <pc:picChg chg="add mod">
          <ac:chgData name="Julia Hörnell" userId="e3cb9558-4e66-4f4f-9e4a-8d4affd3b1f3" providerId="ADAL" clId="{04103DE7-3672-460D-8C62-81EC95D3F8A1}" dt="2020-12-01T08:11:21.794" v="38" actId="167"/>
          <ac:picMkLst>
            <pc:docMk/>
            <pc:sldMk cId="685615201" sldId="460"/>
            <ac:picMk id="4" creationId="{52B21646-12E7-49EF-B226-D1FEEE60473B}"/>
          </ac:picMkLst>
        </pc:picChg>
        <pc:picChg chg="del">
          <ac:chgData name="Julia Hörnell" userId="e3cb9558-4e66-4f4f-9e4a-8d4affd3b1f3" providerId="ADAL" clId="{04103DE7-3672-460D-8C62-81EC95D3F8A1}" dt="2020-12-01T08:10:30.675" v="29" actId="478"/>
          <ac:picMkLst>
            <pc:docMk/>
            <pc:sldMk cId="685615201" sldId="460"/>
            <ac:picMk id="6" creationId="{43D54393-5A1A-4E55-872D-467E29A918CF}"/>
          </ac:picMkLst>
        </pc:picChg>
      </pc:sldChg>
      <pc:sldChg chg="modSp add del mod">
        <pc:chgData name="Julia Hörnell" userId="e3cb9558-4e66-4f4f-9e4a-8d4affd3b1f3" providerId="ADAL" clId="{04103DE7-3672-460D-8C62-81EC95D3F8A1}" dt="2020-12-01T08:17:45.622" v="83" actId="47"/>
        <pc:sldMkLst>
          <pc:docMk/>
          <pc:sldMk cId="2336126780" sldId="615"/>
        </pc:sldMkLst>
        <pc:picChg chg="mod">
          <ac:chgData name="Julia Hörnell" userId="e3cb9558-4e66-4f4f-9e4a-8d4affd3b1f3" providerId="ADAL" clId="{04103DE7-3672-460D-8C62-81EC95D3F8A1}" dt="2020-12-01T08:16:28.420" v="68" actId="1076"/>
          <ac:picMkLst>
            <pc:docMk/>
            <pc:sldMk cId="2336126780" sldId="615"/>
            <ac:picMk id="3" creationId="{6607C5E8-D31A-4652-B3D8-DFAFFBECC359}"/>
          </ac:picMkLst>
        </pc:picChg>
      </pc:sldChg>
      <pc:sldChg chg="del">
        <pc:chgData name="Julia Hörnell" userId="e3cb9558-4e66-4f4f-9e4a-8d4affd3b1f3" providerId="ADAL" clId="{04103DE7-3672-460D-8C62-81EC95D3F8A1}" dt="2020-12-01T08:18:56.953" v="95" actId="47"/>
        <pc:sldMkLst>
          <pc:docMk/>
          <pc:sldMk cId="1926802430" sldId="616"/>
        </pc:sldMkLst>
      </pc:sldChg>
      <pc:sldChg chg="del">
        <pc:chgData name="Julia Hörnell" userId="e3cb9558-4e66-4f4f-9e4a-8d4affd3b1f3" providerId="ADAL" clId="{04103DE7-3672-460D-8C62-81EC95D3F8A1}" dt="2020-12-01T08:23:09.156" v="158" actId="47"/>
        <pc:sldMkLst>
          <pc:docMk/>
          <pc:sldMk cId="3784018671" sldId="617"/>
        </pc:sldMkLst>
      </pc:sldChg>
      <pc:sldChg chg="del">
        <pc:chgData name="Julia Hörnell" userId="e3cb9558-4e66-4f4f-9e4a-8d4affd3b1f3" providerId="ADAL" clId="{04103DE7-3672-460D-8C62-81EC95D3F8A1}" dt="2020-12-01T08:24:08.337" v="165" actId="47"/>
        <pc:sldMkLst>
          <pc:docMk/>
          <pc:sldMk cId="3075849543" sldId="618"/>
        </pc:sldMkLst>
      </pc:sldChg>
      <pc:sldChg chg="del">
        <pc:chgData name="Julia Hörnell" userId="e3cb9558-4e66-4f4f-9e4a-8d4affd3b1f3" providerId="ADAL" clId="{04103DE7-3672-460D-8C62-81EC95D3F8A1}" dt="2020-12-01T08:14:49.740" v="60" actId="47"/>
        <pc:sldMkLst>
          <pc:docMk/>
          <pc:sldMk cId="1967926389" sldId="619"/>
        </pc:sldMkLst>
      </pc:sldChg>
      <pc:sldChg chg="del">
        <pc:chgData name="Julia Hörnell" userId="e3cb9558-4e66-4f4f-9e4a-8d4affd3b1f3" providerId="ADAL" clId="{04103DE7-3672-460D-8C62-81EC95D3F8A1}" dt="2020-12-01T08:14:27.964" v="55" actId="47"/>
        <pc:sldMkLst>
          <pc:docMk/>
          <pc:sldMk cId="1146403690" sldId="622"/>
        </pc:sldMkLst>
      </pc:sldChg>
      <pc:sldChg chg="del">
        <pc:chgData name="Julia Hörnell" userId="e3cb9558-4e66-4f4f-9e4a-8d4affd3b1f3" providerId="ADAL" clId="{04103DE7-3672-460D-8C62-81EC95D3F8A1}" dt="2020-12-01T08:25:18.720" v="178" actId="47"/>
        <pc:sldMkLst>
          <pc:docMk/>
          <pc:sldMk cId="1405069379" sldId="623"/>
        </pc:sldMkLst>
      </pc:sldChg>
      <pc:sldChg chg="del">
        <pc:chgData name="Julia Hörnell" userId="e3cb9558-4e66-4f4f-9e4a-8d4affd3b1f3" providerId="ADAL" clId="{04103DE7-3672-460D-8C62-81EC95D3F8A1}" dt="2020-12-01T08:26:40.926" v="201" actId="47"/>
        <pc:sldMkLst>
          <pc:docMk/>
          <pc:sldMk cId="2513593091" sldId="624"/>
        </pc:sldMkLst>
      </pc:sldChg>
      <pc:sldChg chg="del">
        <pc:chgData name="Julia Hörnell" userId="e3cb9558-4e66-4f4f-9e4a-8d4affd3b1f3" providerId="ADAL" clId="{04103DE7-3672-460D-8C62-81EC95D3F8A1}" dt="2020-12-01T08:26:06.359" v="190" actId="47"/>
        <pc:sldMkLst>
          <pc:docMk/>
          <pc:sldMk cId="1457032384" sldId="625"/>
        </pc:sldMkLst>
      </pc:sldChg>
      <pc:sldChg chg="del">
        <pc:chgData name="Julia Hörnell" userId="e3cb9558-4e66-4f4f-9e4a-8d4affd3b1f3" providerId="ADAL" clId="{04103DE7-3672-460D-8C62-81EC95D3F8A1}" dt="2020-12-01T08:27:14.198" v="213" actId="47"/>
        <pc:sldMkLst>
          <pc:docMk/>
          <pc:sldMk cId="2029428884" sldId="626"/>
        </pc:sldMkLst>
      </pc:sldChg>
      <pc:sldChg chg="del">
        <pc:chgData name="Julia Hörnell" userId="e3cb9558-4e66-4f4f-9e4a-8d4affd3b1f3" providerId="ADAL" clId="{04103DE7-3672-460D-8C62-81EC95D3F8A1}" dt="2020-12-01T08:27:41.793" v="222" actId="47"/>
        <pc:sldMkLst>
          <pc:docMk/>
          <pc:sldMk cId="982254441" sldId="627"/>
        </pc:sldMkLst>
      </pc:sldChg>
      <pc:sldChg chg="del">
        <pc:chgData name="Julia Hörnell" userId="e3cb9558-4e66-4f4f-9e4a-8d4affd3b1f3" providerId="ADAL" clId="{04103DE7-3672-460D-8C62-81EC95D3F8A1}" dt="2020-12-01T08:19:30.623" v="111" actId="47"/>
        <pc:sldMkLst>
          <pc:docMk/>
          <pc:sldMk cId="3413558346" sldId="628"/>
        </pc:sldMkLst>
      </pc:sldChg>
      <pc:sldChg chg="addSp delSp modSp add mod modAnim">
        <pc:chgData name="Julia Hörnell" userId="e3cb9558-4e66-4f4f-9e4a-8d4affd3b1f3" providerId="ADAL" clId="{04103DE7-3672-460D-8C62-81EC95D3F8A1}" dt="2020-12-01T08:53:54.564" v="231" actId="27614"/>
        <pc:sldMkLst>
          <pc:docMk/>
          <pc:sldMk cId="870045749" sldId="629"/>
        </pc:sldMkLst>
        <pc:spChg chg="add del mod">
          <ac:chgData name="Julia Hörnell" userId="e3cb9558-4e66-4f4f-9e4a-8d4affd3b1f3" providerId="ADAL" clId="{04103DE7-3672-460D-8C62-81EC95D3F8A1}" dt="2020-12-01T08:53:51.686" v="230" actId="931"/>
          <ac:spMkLst>
            <pc:docMk/>
            <pc:sldMk cId="870045749" sldId="629"/>
            <ac:spMk id="2" creationId="{927E8F90-3025-4215-A026-D46494729F09}"/>
          </ac:spMkLst>
        </pc:spChg>
        <pc:spChg chg="add del mod">
          <ac:chgData name="Julia Hörnell" userId="e3cb9558-4e66-4f4f-9e4a-8d4affd3b1f3" providerId="ADAL" clId="{04103DE7-3672-460D-8C62-81EC95D3F8A1}" dt="2020-12-01T08:15:26.726" v="62" actId="931"/>
          <ac:spMkLst>
            <pc:docMk/>
            <pc:sldMk cId="870045749" sldId="629"/>
            <ac:spMk id="2" creationId="{C9421D27-D9F8-4F3F-98D2-91B0B26CFC71}"/>
          </ac:spMkLst>
        </pc:spChg>
        <pc:spChg chg="mod">
          <ac:chgData name="Julia Hörnell" userId="e3cb9558-4e66-4f4f-9e4a-8d4affd3b1f3" providerId="ADAL" clId="{04103DE7-3672-460D-8C62-81EC95D3F8A1}" dt="2020-12-01T08:14:37.378" v="57"/>
          <ac:spMkLst>
            <pc:docMk/>
            <pc:sldMk cId="870045749" sldId="629"/>
            <ac:spMk id="3" creationId="{46196996-457B-4A84-B7F2-B8549F1F8E31}"/>
          </ac:spMkLst>
        </pc:spChg>
        <pc:spChg chg="mod">
          <ac:chgData name="Julia Hörnell" userId="e3cb9558-4e66-4f4f-9e4a-8d4affd3b1f3" providerId="ADAL" clId="{04103DE7-3672-460D-8C62-81EC95D3F8A1}" dt="2020-12-01T08:14:45.553" v="59" actId="403"/>
          <ac:spMkLst>
            <pc:docMk/>
            <pc:sldMk cId="870045749" sldId="629"/>
            <ac:spMk id="4" creationId="{337B351E-91F3-404C-91CD-41888C1D14C0}"/>
          </ac:spMkLst>
        </pc:spChg>
        <pc:spChg chg="del mod">
          <ac:chgData name="Julia Hörnell" userId="e3cb9558-4e66-4f4f-9e4a-8d4affd3b1f3" providerId="ADAL" clId="{04103DE7-3672-460D-8C62-81EC95D3F8A1}" dt="2020-12-01T08:17:30.803" v="79" actId="478"/>
          <ac:spMkLst>
            <pc:docMk/>
            <pc:sldMk cId="870045749" sldId="629"/>
            <ac:spMk id="7" creationId="{E3D63E6E-3955-49AD-AFE7-BAB455E863BE}"/>
          </ac:spMkLst>
        </pc:spChg>
        <pc:picChg chg="add mod">
          <ac:chgData name="Julia Hörnell" userId="e3cb9558-4e66-4f4f-9e4a-8d4affd3b1f3" providerId="ADAL" clId="{04103DE7-3672-460D-8C62-81EC95D3F8A1}" dt="2020-12-01T08:53:54.564" v="231" actId="27614"/>
          <ac:picMkLst>
            <pc:docMk/>
            <pc:sldMk cId="870045749" sldId="629"/>
            <ac:picMk id="7" creationId="{3D58A173-D74B-4152-9C88-8F30167E8308}"/>
          </ac:picMkLst>
        </pc:picChg>
        <pc:picChg chg="add del mod">
          <ac:chgData name="Julia Hörnell" userId="e3cb9558-4e66-4f4f-9e4a-8d4affd3b1f3" providerId="ADAL" clId="{04103DE7-3672-460D-8C62-81EC95D3F8A1}" dt="2020-12-01T08:53:40.923" v="229" actId="478"/>
          <ac:picMkLst>
            <pc:docMk/>
            <pc:sldMk cId="870045749" sldId="629"/>
            <ac:picMk id="9" creationId="{97CD0109-FFAC-4B3B-8838-B0D5B12F7286}"/>
          </ac:picMkLst>
        </pc:picChg>
        <pc:picChg chg="del">
          <ac:chgData name="Julia Hörnell" userId="e3cb9558-4e66-4f4f-9e4a-8d4affd3b1f3" providerId="ADAL" clId="{04103DE7-3672-460D-8C62-81EC95D3F8A1}" dt="2020-12-01T08:15:24.516" v="61" actId="478"/>
          <ac:picMkLst>
            <pc:docMk/>
            <pc:sldMk cId="870045749" sldId="629"/>
            <ac:picMk id="11" creationId="{DC7C85D4-6186-4D6D-99BF-ED764DAABF2E}"/>
          </ac:picMkLst>
        </pc:picChg>
      </pc:sldChg>
      <pc:sldChg chg="addSp delSp modSp add mod modAnim">
        <pc:chgData name="Julia Hörnell" userId="e3cb9558-4e66-4f4f-9e4a-8d4affd3b1f3" providerId="ADAL" clId="{04103DE7-3672-460D-8C62-81EC95D3F8A1}" dt="2020-12-01T08:19:48.386" v="113" actId="14100"/>
        <pc:sldMkLst>
          <pc:docMk/>
          <pc:sldMk cId="1817948440" sldId="630"/>
        </pc:sldMkLst>
        <pc:spChg chg="add del mod">
          <ac:chgData name="Julia Hörnell" userId="e3cb9558-4e66-4f4f-9e4a-8d4affd3b1f3" providerId="ADAL" clId="{04103DE7-3672-460D-8C62-81EC95D3F8A1}" dt="2020-12-01T08:16:48.726" v="71" actId="478"/>
          <ac:spMkLst>
            <pc:docMk/>
            <pc:sldMk cId="1817948440" sldId="630"/>
            <ac:spMk id="2" creationId="{A3923FA4-E293-43E8-AE87-8D3F0050EA76}"/>
          </ac:spMkLst>
        </pc:spChg>
        <pc:spChg chg="mod">
          <ac:chgData name="Julia Hörnell" userId="e3cb9558-4e66-4f4f-9e4a-8d4affd3b1f3" providerId="ADAL" clId="{04103DE7-3672-460D-8C62-81EC95D3F8A1}" dt="2020-12-01T08:19:48.386" v="113" actId="14100"/>
          <ac:spMkLst>
            <pc:docMk/>
            <pc:sldMk cId="1817948440" sldId="630"/>
            <ac:spMk id="3" creationId="{46196996-457B-4A84-B7F2-B8549F1F8E31}"/>
          </ac:spMkLst>
        </pc:spChg>
        <pc:spChg chg="del">
          <ac:chgData name="Julia Hörnell" userId="e3cb9558-4e66-4f4f-9e4a-8d4affd3b1f3" providerId="ADAL" clId="{04103DE7-3672-460D-8C62-81EC95D3F8A1}" dt="2020-12-01T08:17:02.706" v="74" actId="478"/>
          <ac:spMkLst>
            <pc:docMk/>
            <pc:sldMk cId="1817948440" sldId="630"/>
            <ac:spMk id="4" creationId="{337B351E-91F3-404C-91CD-41888C1D14C0}"/>
          </ac:spMkLst>
        </pc:spChg>
        <pc:spChg chg="del">
          <ac:chgData name="Julia Hörnell" userId="e3cb9558-4e66-4f4f-9e4a-8d4affd3b1f3" providerId="ADAL" clId="{04103DE7-3672-460D-8C62-81EC95D3F8A1}" dt="2020-12-01T08:17:35.774" v="80" actId="478"/>
          <ac:spMkLst>
            <pc:docMk/>
            <pc:sldMk cId="1817948440" sldId="630"/>
            <ac:spMk id="7" creationId="{E3D63E6E-3955-49AD-AFE7-BAB455E863BE}"/>
          </ac:spMkLst>
        </pc:spChg>
        <pc:spChg chg="add del mod">
          <ac:chgData name="Julia Hörnell" userId="e3cb9558-4e66-4f4f-9e4a-8d4affd3b1f3" providerId="ADAL" clId="{04103DE7-3672-460D-8C62-81EC95D3F8A1}" dt="2020-12-01T08:17:04.792" v="75" actId="478"/>
          <ac:spMkLst>
            <pc:docMk/>
            <pc:sldMk cId="1817948440" sldId="630"/>
            <ac:spMk id="9" creationId="{285F9900-0122-4E0B-A10D-C7305E85D23A}"/>
          </ac:spMkLst>
        </pc:spChg>
        <pc:picChg chg="del">
          <ac:chgData name="Julia Hörnell" userId="e3cb9558-4e66-4f4f-9e4a-8d4affd3b1f3" providerId="ADAL" clId="{04103DE7-3672-460D-8C62-81EC95D3F8A1}" dt="2020-12-01T08:16:48.108" v="70" actId="478"/>
          <ac:picMkLst>
            <pc:docMk/>
            <pc:sldMk cId="1817948440" sldId="630"/>
            <ac:picMk id="10" creationId="{F30C5B48-16A6-461B-B54C-045009052E7B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1" creationId="{5D51E146-E493-47FD-B8CB-32E920CE29FB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2" creationId="{E312E1F8-797C-49B1-9167-137BA132857C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3" creationId="{447CDFD8-8177-40F8-ACB6-04894C933520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4" creationId="{6F042BA9-0521-4994-ABEB-76641BDB518D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5" creationId="{1728B6E7-293C-4690-8513-B9ED8E216557}"/>
          </ac:picMkLst>
        </pc:picChg>
      </pc:sldChg>
      <pc:sldChg chg="addSp delSp modSp add mod modAnim">
        <pc:chgData name="Julia Hörnell" userId="e3cb9558-4e66-4f4f-9e4a-8d4affd3b1f3" providerId="ADAL" clId="{04103DE7-3672-460D-8C62-81EC95D3F8A1}" dt="2020-12-01T08:19:58.786" v="116" actId="14100"/>
        <pc:sldMkLst>
          <pc:docMk/>
          <pc:sldMk cId="2444335538" sldId="631"/>
        </pc:sldMkLst>
        <pc:spChg chg="mod">
          <ac:chgData name="Julia Hörnell" userId="e3cb9558-4e66-4f4f-9e4a-8d4affd3b1f3" providerId="ADAL" clId="{04103DE7-3672-460D-8C62-81EC95D3F8A1}" dt="2020-12-01T08:19:58.786" v="116" actId="14100"/>
          <ac:spMkLst>
            <pc:docMk/>
            <pc:sldMk cId="2444335538" sldId="631"/>
            <ac:spMk id="3" creationId="{46196996-457B-4A84-B7F2-B8549F1F8E31}"/>
          </ac:spMkLst>
        </pc:spChg>
        <pc:spChg chg="add mod">
          <ac:chgData name="Julia Hörnell" userId="e3cb9558-4e66-4f4f-9e4a-8d4affd3b1f3" providerId="ADAL" clId="{04103DE7-3672-460D-8C62-81EC95D3F8A1}" dt="2020-12-01T08:18:11.916" v="87"/>
          <ac:spMkLst>
            <pc:docMk/>
            <pc:sldMk cId="2444335538" sldId="631"/>
            <ac:spMk id="22" creationId="{9C0ACA84-4B76-4759-8C66-0394FBDE62C9}"/>
          </ac:spMkLst>
        </pc:spChg>
        <pc:spChg chg="add mod">
          <ac:chgData name="Julia Hörnell" userId="e3cb9558-4e66-4f4f-9e4a-8d4affd3b1f3" providerId="ADAL" clId="{04103DE7-3672-460D-8C62-81EC95D3F8A1}" dt="2020-12-01T08:18:11.916" v="87"/>
          <ac:spMkLst>
            <pc:docMk/>
            <pc:sldMk cId="2444335538" sldId="631"/>
            <ac:spMk id="23" creationId="{B3A81C56-8438-4194-9B3D-58C7332BB985}"/>
          </ac:spMkLst>
        </pc:spChg>
        <pc:spChg chg="add mod">
          <ac:chgData name="Julia Hörnell" userId="e3cb9558-4e66-4f4f-9e4a-8d4affd3b1f3" providerId="ADAL" clId="{04103DE7-3672-460D-8C62-81EC95D3F8A1}" dt="2020-12-01T08:18:11.916" v="87"/>
          <ac:spMkLst>
            <pc:docMk/>
            <pc:sldMk cId="2444335538" sldId="631"/>
            <ac:spMk id="24" creationId="{990B63FF-3350-4231-8E46-FAA9BDA37E1B}"/>
          </ac:spMkLst>
        </pc:sp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1" creationId="{5D51E146-E493-47FD-B8CB-32E920CE29FB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2" creationId="{E312E1F8-797C-49B1-9167-137BA132857C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3" creationId="{447CDFD8-8177-40F8-ACB6-04894C933520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4" creationId="{6F042BA9-0521-4994-ABEB-76641BDB518D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5" creationId="{1728B6E7-293C-4690-8513-B9ED8E216557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16" creationId="{7DB90521-A442-40FB-B780-A7BDF53DBBA3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17" creationId="{1B4B9D18-6546-4BB7-B6F9-84EFC34D76C8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18" creationId="{31549F1B-2C59-4FB1-B470-76755C6100A4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21" creationId="{C6CC1EE4-3C04-4CF9-9B30-42AADFBED371}"/>
          </ac:picMkLst>
        </pc:picChg>
        <pc:cxnChg chg="add mod">
          <ac:chgData name="Julia Hörnell" userId="e3cb9558-4e66-4f4f-9e4a-8d4affd3b1f3" providerId="ADAL" clId="{04103DE7-3672-460D-8C62-81EC95D3F8A1}" dt="2020-12-01T08:18:11.916" v="87"/>
          <ac:cxnSpMkLst>
            <pc:docMk/>
            <pc:sldMk cId="2444335538" sldId="631"/>
            <ac:cxnSpMk id="19" creationId="{A3BC290A-EF1F-42DB-986B-D451CDC0B3C2}"/>
          </ac:cxnSpMkLst>
        </pc:cxnChg>
        <pc:cxnChg chg="add mod">
          <ac:chgData name="Julia Hörnell" userId="e3cb9558-4e66-4f4f-9e4a-8d4affd3b1f3" providerId="ADAL" clId="{04103DE7-3672-460D-8C62-81EC95D3F8A1}" dt="2020-12-01T08:18:11.916" v="87"/>
          <ac:cxnSpMkLst>
            <pc:docMk/>
            <pc:sldMk cId="2444335538" sldId="631"/>
            <ac:cxnSpMk id="20" creationId="{EA62C775-5C4A-4365-ADA1-DDEA1A296822}"/>
          </ac:cxnSpMkLst>
        </pc:cxnChg>
        <pc:cxnChg chg="add mod">
          <ac:chgData name="Julia Hörnell" userId="e3cb9558-4e66-4f4f-9e4a-8d4affd3b1f3" providerId="ADAL" clId="{04103DE7-3672-460D-8C62-81EC95D3F8A1}" dt="2020-12-01T08:18:11.916" v="87"/>
          <ac:cxnSpMkLst>
            <pc:docMk/>
            <pc:sldMk cId="2444335538" sldId="631"/>
            <ac:cxnSpMk id="25" creationId="{62540F86-44C9-4557-BD57-F001FD149068}"/>
          </ac:cxnSpMkLst>
        </pc:cxnChg>
      </pc:sldChg>
      <pc:sldChg chg="addSp delSp modSp add mod delAnim modAnim">
        <pc:chgData name="Julia Hörnell" userId="e3cb9558-4e66-4f4f-9e4a-8d4affd3b1f3" providerId="ADAL" clId="{04103DE7-3672-460D-8C62-81EC95D3F8A1}" dt="2020-12-01T08:20:03.579" v="117" actId="403"/>
        <pc:sldMkLst>
          <pc:docMk/>
          <pc:sldMk cId="104913085" sldId="632"/>
        </pc:sldMkLst>
        <pc:spChg chg="mod">
          <ac:chgData name="Julia Hörnell" userId="e3cb9558-4e66-4f4f-9e4a-8d4affd3b1f3" providerId="ADAL" clId="{04103DE7-3672-460D-8C62-81EC95D3F8A1}" dt="2020-12-01T08:20:03.579" v="117" actId="403"/>
          <ac:spMkLst>
            <pc:docMk/>
            <pc:sldMk cId="104913085" sldId="632"/>
            <ac:spMk id="3" creationId="{46196996-457B-4A84-B7F2-B8549F1F8E31}"/>
          </ac:spMkLst>
        </pc:spChg>
        <pc:spChg chg="del">
          <ac:chgData name="Julia Hörnell" userId="e3cb9558-4e66-4f4f-9e4a-8d4affd3b1f3" providerId="ADAL" clId="{04103DE7-3672-460D-8C62-81EC95D3F8A1}" dt="2020-12-01T08:19:18.606" v="105" actId="478"/>
          <ac:spMkLst>
            <pc:docMk/>
            <pc:sldMk cId="104913085" sldId="632"/>
            <ac:spMk id="22" creationId="{9C0ACA84-4B76-4759-8C66-0394FBDE62C9}"/>
          </ac:spMkLst>
        </pc:spChg>
        <pc:spChg chg="del mod">
          <ac:chgData name="Julia Hörnell" userId="e3cb9558-4e66-4f4f-9e4a-8d4affd3b1f3" providerId="ADAL" clId="{04103DE7-3672-460D-8C62-81EC95D3F8A1}" dt="2020-12-01T08:19:18.268" v="104" actId="478"/>
          <ac:spMkLst>
            <pc:docMk/>
            <pc:sldMk cId="104913085" sldId="632"/>
            <ac:spMk id="23" creationId="{B3A81C56-8438-4194-9B3D-58C7332BB985}"/>
          </ac:spMkLst>
        </pc:spChg>
        <pc:spChg chg="del mod">
          <ac:chgData name="Julia Hörnell" userId="e3cb9558-4e66-4f4f-9e4a-8d4affd3b1f3" providerId="ADAL" clId="{04103DE7-3672-460D-8C62-81EC95D3F8A1}" dt="2020-12-01T08:19:21.203" v="109" actId="478"/>
          <ac:spMkLst>
            <pc:docMk/>
            <pc:sldMk cId="104913085" sldId="632"/>
            <ac:spMk id="24" creationId="{990B63FF-3350-4231-8E46-FAA9BDA37E1B}"/>
          </ac:spMkLst>
        </pc:spChg>
        <pc:spChg chg="add mod">
          <ac:chgData name="Julia Hörnell" userId="e3cb9558-4e66-4f4f-9e4a-8d4affd3b1f3" providerId="ADAL" clId="{04103DE7-3672-460D-8C62-81EC95D3F8A1}" dt="2020-12-01T08:19:22.331" v="110"/>
          <ac:spMkLst>
            <pc:docMk/>
            <pc:sldMk cId="104913085" sldId="632"/>
            <ac:spMk id="26" creationId="{C998BD22-FDF6-4BE6-8BDF-BB8791988D7B}"/>
          </ac:spMkLst>
        </pc:spChg>
        <pc:picChg chg="del">
          <ac:chgData name="Julia Hörnell" userId="e3cb9558-4e66-4f4f-9e4a-8d4affd3b1f3" providerId="ADAL" clId="{04103DE7-3672-460D-8C62-81EC95D3F8A1}" dt="2020-12-01T08:19:14.450" v="98" actId="478"/>
          <ac:picMkLst>
            <pc:docMk/>
            <pc:sldMk cId="104913085" sldId="632"/>
            <ac:picMk id="16" creationId="{7DB90521-A442-40FB-B780-A7BDF53DBBA3}"/>
          </ac:picMkLst>
        </pc:picChg>
        <pc:picChg chg="del">
          <ac:chgData name="Julia Hörnell" userId="e3cb9558-4e66-4f4f-9e4a-8d4affd3b1f3" providerId="ADAL" clId="{04103DE7-3672-460D-8C62-81EC95D3F8A1}" dt="2020-12-01T08:19:19.261" v="106" actId="478"/>
          <ac:picMkLst>
            <pc:docMk/>
            <pc:sldMk cId="104913085" sldId="632"/>
            <ac:picMk id="17" creationId="{1B4B9D18-6546-4BB7-B6F9-84EFC34D76C8}"/>
          </ac:picMkLst>
        </pc:picChg>
        <pc:picChg chg="del">
          <ac:chgData name="Julia Hörnell" userId="e3cb9558-4e66-4f4f-9e4a-8d4affd3b1f3" providerId="ADAL" clId="{04103DE7-3672-460D-8C62-81EC95D3F8A1}" dt="2020-12-01T08:19:15.903" v="100" actId="478"/>
          <ac:picMkLst>
            <pc:docMk/>
            <pc:sldMk cId="104913085" sldId="632"/>
            <ac:picMk id="18" creationId="{31549F1B-2C59-4FB1-B470-76755C6100A4}"/>
          </ac:picMkLst>
        </pc:picChg>
        <pc:picChg chg="del">
          <ac:chgData name="Julia Hörnell" userId="e3cb9558-4e66-4f4f-9e4a-8d4affd3b1f3" providerId="ADAL" clId="{04103DE7-3672-460D-8C62-81EC95D3F8A1}" dt="2020-12-01T08:19:16.791" v="102" actId="478"/>
          <ac:picMkLst>
            <pc:docMk/>
            <pc:sldMk cId="104913085" sldId="632"/>
            <ac:picMk id="21" creationId="{C6CC1EE4-3C04-4CF9-9B30-42AADFBED371}"/>
          </ac:picMkLst>
        </pc:picChg>
        <pc:picChg chg="add mod">
          <ac:chgData name="Julia Hörnell" userId="e3cb9558-4e66-4f4f-9e4a-8d4affd3b1f3" providerId="ADAL" clId="{04103DE7-3672-460D-8C62-81EC95D3F8A1}" dt="2020-12-01T08:19:22.331" v="110"/>
          <ac:picMkLst>
            <pc:docMk/>
            <pc:sldMk cId="104913085" sldId="632"/>
            <ac:picMk id="27" creationId="{19838316-1810-486B-A10F-06E74F6D2BBD}"/>
          </ac:picMkLst>
        </pc:picChg>
        <pc:cxnChg chg="del">
          <ac:chgData name="Julia Hörnell" userId="e3cb9558-4e66-4f4f-9e4a-8d4affd3b1f3" providerId="ADAL" clId="{04103DE7-3672-460D-8C62-81EC95D3F8A1}" dt="2020-12-01T08:19:15.493" v="99" actId="478"/>
          <ac:cxnSpMkLst>
            <pc:docMk/>
            <pc:sldMk cId="104913085" sldId="632"/>
            <ac:cxnSpMk id="19" creationId="{A3BC290A-EF1F-42DB-986B-D451CDC0B3C2}"/>
          </ac:cxnSpMkLst>
        </pc:cxnChg>
        <pc:cxnChg chg="del">
          <ac:chgData name="Julia Hörnell" userId="e3cb9558-4e66-4f4f-9e4a-8d4affd3b1f3" providerId="ADAL" clId="{04103DE7-3672-460D-8C62-81EC95D3F8A1}" dt="2020-12-01T08:19:16.365" v="101" actId="478"/>
          <ac:cxnSpMkLst>
            <pc:docMk/>
            <pc:sldMk cId="104913085" sldId="632"/>
            <ac:cxnSpMk id="20" creationId="{EA62C775-5C4A-4365-ADA1-DDEA1A296822}"/>
          </ac:cxnSpMkLst>
        </pc:cxnChg>
        <pc:cxnChg chg="del">
          <ac:chgData name="Julia Hörnell" userId="e3cb9558-4e66-4f4f-9e4a-8d4affd3b1f3" providerId="ADAL" clId="{04103DE7-3672-460D-8C62-81EC95D3F8A1}" dt="2020-12-01T08:19:19.904" v="107" actId="478"/>
          <ac:cxnSpMkLst>
            <pc:docMk/>
            <pc:sldMk cId="104913085" sldId="632"/>
            <ac:cxnSpMk id="25" creationId="{62540F86-44C9-4557-BD57-F001FD149068}"/>
          </ac:cxnSpMkLst>
        </pc:cxnChg>
      </pc:sldChg>
      <pc:sldChg chg="addSp delSp modSp add mod modAnim">
        <pc:chgData name="Julia Hörnell" userId="e3cb9558-4e66-4f4f-9e4a-8d4affd3b1f3" providerId="ADAL" clId="{04103DE7-3672-460D-8C62-81EC95D3F8A1}" dt="2020-12-01T08:23:01.679" v="157" actId="478"/>
        <pc:sldMkLst>
          <pc:docMk/>
          <pc:sldMk cId="2909274109" sldId="633"/>
        </pc:sldMkLst>
        <pc:spChg chg="add del mod">
          <ac:chgData name="Julia Hörnell" userId="e3cb9558-4e66-4f4f-9e4a-8d4affd3b1f3" providerId="ADAL" clId="{04103DE7-3672-460D-8C62-81EC95D3F8A1}" dt="2020-12-01T08:23:01.679" v="157" actId="478"/>
          <ac:spMkLst>
            <pc:docMk/>
            <pc:sldMk cId="2909274109" sldId="633"/>
            <ac:spMk id="2" creationId="{F7FE5975-FE09-4DDC-93C3-2037B68AE1F3}"/>
          </ac:spMkLst>
        </pc:spChg>
        <pc:spChg chg="mod">
          <ac:chgData name="Julia Hörnell" userId="e3cb9558-4e66-4f4f-9e4a-8d4affd3b1f3" providerId="ADAL" clId="{04103DE7-3672-460D-8C62-81EC95D3F8A1}" dt="2020-12-01T08:20:45.293" v="126" actId="403"/>
          <ac:spMkLst>
            <pc:docMk/>
            <pc:sldMk cId="2909274109" sldId="633"/>
            <ac:spMk id="3" creationId="{46196996-457B-4A84-B7F2-B8549F1F8E31}"/>
          </ac:spMkLst>
        </pc:spChg>
        <pc:spChg chg="mod">
          <ac:chgData name="Julia Hörnell" userId="e3cb9558-4e66-4f4f-9e4a-8d4affd3b1f3" providerId="ADAL" clId="{04103DE7-3672-460D-8C62-81EC95D3F8A1}" dt="2020-12-01T08:20:51.597" v="128" actId="27636"/>
          <ac:spMkLst>
            <pc:docMk/>
            <pc:sldMk cId="2909274109" sldId="633"/>
            <ac:spMk id="4" creationId="{337B351E-91F3-404C-91CD-41888C1D14C0}"/>
          </ac:spMkLst>
        </pc:spChg>
        <pc:spChg chg="add del mod">
          <ac:chgData name="Julia Hörnell" userId="e3cb9558-4e66-4f4f-9e4a-8d4affd3b1f3" providerId="ADAL" clId="{04103DE7-3672-460D-8C62-81EC95D3F8A1}" dt="2020-12-01T08:22:02.120" v="142"/>
          <ac:spMkLst>
            <pc:docMk/>
            <pc:sldMk cId="2909274109" sldId="633"/>
            <ac:spMk id="10" creationId="{BAE67A0A-1B51-4D73-AB29-B478B52432AB}"/>
          </ac:spMkLst>
        </pc:spChg>
        <pc:spChg chg="add del mod">
          <ac:chgData name="Julia Hörnell" userId="e3cb9558-4e66-4f4f-9e4a-8d4affd3b1f3" providerId="ADAL" clId="{04103DE7-3672-460D-8C62-81EC95D3F8A1}" dt="2020-12-01T08:22:02.120" v="142"/>
          <ac:spMkLst>
            <pc:docMk/>
            <pc:sldMk cId="2909274109" sldId="633"/>
            <ac:spMk id="12" creationId="{A17FF90F-2D54-4C7B-82C0-DA1C85F85FD9}"/>
          </ac:spMkLst>
        </pc:spChg>
        <pc:spChg chg="add mod">
          <ac:chgData name="Julia Hörnell" userId="e3cb9558-4e66-4f4f-9e4a-8d4affd3b1f3" providerId="ADAL" clId="{04103DE7-3672-460D-8C62-81EC95D3F8A1}" dt="2020-12-01T08:22:55.096" v="156" actId="1076"/>
          <ac:spMkLst>
            <pc:docMk/>
            <pc:sldMk cId="2909274109" sldId="633"/>
            <ac:spMk id="19" creationId="{E3DB1E0F-B010-4E72-88E2-E57E7EA142E0}"/>
          </ac:spMkLst>
        </pc:spChg>
        <pc:spChg chg="add mod">
          <ac:chgData name="Julia Hörnell" userId="e3cb9558-4e66-4f4f-9e4a-8d4affd3b1f3" providerId="ADAL" clId="{04103DE7-3672-460D-8C62-81EC95D3F8A1}" dt="2020-12-01T08:22:55.096" v="156" actId="1076"/>
          <ac:spMkLst>
            <pc:docMk/>
            <pc:sldMk cId="2909274109" sldId="633"/>
            <ac:spMk id="20" creationId="{0331D811-2139-43C2-92D6-AFCDE51A20A7}"/>
          </ac:spMkLst>
        </pc:spChg>
        <pc:graphicFrameChg chg="add del mod modGraphic">
          <ac:chgData name="Julia Hörnell" userId="e3cb9558-4e66-4f4f-9e4a-8d4affd3b1f3" providerId="ADAL" clId="{04103DE7-3672-460D-8C62-81EC95D3F8A1}" dt="2020-12-01T08:22:02.120" v="142"/>
          <ac:graphicFrameMkLst>
            <pc:docMk/>
            <pc:sldMk cId="2909274109" sldId="633"/>
            <ac:graphicFrameMk id="9" creationId="{4EFBBE01-CE07-499D-8FDB-5B18F47C037A}"/>
          </ac:graphicFrameMkLst>
        </pc:graphicFrameChg>
        <pc:graphicFrameChg chg="add mod modGraphic">
          <ac:chgData name="Julia Hörnell" userId="e3cb9558-4e66-4f4f-9e4a-8d4affd3b1f3" providerId="ADAL" clId="{04103DE7-3672-460D-8C62-81EC95D3F8A1}" dt="2020-12-01T08:22:36.192" v="152" actId="1076"/>
          <ac:graphicFrameMkLst>
            <pc:docMk/>
            <pc:sldMk cId="2909274109" sldId="633"/>
            <ac:graphicFrameMk id="18" creationId="{279C817A-5C7A-40F4-A993-158ED4E3006E}"/>
          </ac:graphicFrameMkLst>
        </pc:graphicFrameChg>
        <pc:picChg chg="del">
          <ac:chgData name="Julia Hörnell" userId="e3cb9558-4e66-4f4f-9e4a-8d4affd3b1f3" providerId="ADAL" clId="{04103DE7-3672-460D-8C62-81EC95D3F8A1}" dt="2020-12-01T08:21:05.733" v="129" actId="478"/>
          <ac:picMkLst>
            <pc:docMk/>
            <pc:sldMk cId="2909274109" sldId="633"/>
            <ac:picMk id="11" creationId="{DC7C85D4-6186-4D6D-99BF-ED764DAABF2E}"/>
          </ac:picMkLst>
        </pc:picChg>
        <pc:cxnChg chg="add del mod">
          <ac:chgData name="Julia Hörnell" userId="e3cb9558-4e66-4f4f-9e4a-8d4affd3b1f3" providerId="ADAL" clId="{04103DE7-3672-460D-8C62-81EC95D3F8A1}" dt="2020-12-01T08:22:02.120" v="142"/>
          <ac:cxnSpMkLst>
            <pc:docMk/>
            <pc:sldMk cId="2909274109" sldId="633"/>
            <ac:cxnSpMk id="13" creationId="{603A0A06-1C5B-49DC-A4D2-529C19D446F8}"/>
          </ac:cxnSpMkLst>
        </pc:cxnChg>
        <pc:cxnChg chg="add del mod">
          <ac:chgData name="Julia Hörnell" userId="e3cb9558-4e66-4f4f-9e4a-8d4affd3b1f3" providerId="ADAL" clId="{04103DE7-3672-460D-8C62-81EC95D3F8A1}" dt="2020-12-01T08:22:02.120" v="142"/>
          <ac:cxnSpMkLst>
            <pc:docMk/>
            <pc:sldMk cId="2909274109" sldId="633"/>
            <ac:cxnSpMk id="14" creationId="{A429691E-6185-4B0F-9AF7-276C0362E49C}"/>
          </ac:cxnSpMkLst>
        </pc:cxnChg>
        <pc:cxnChg chg="add mod">
          <ac:chgData name="Julia Hörnell" userId="e3cb9558-4e66-4f4f-9e4a-8d4affd3b1f3" providerId="ADAL" clId="{04103DE7-3672-460D-8C62-81EC95D3F8A1}" dt="2020-12-01T08:22:48.598" v="155" actId="14100"/>
          <ac:cxnSpMkLst>
            <pc:docMk/>
            <pc:sldMk cId="2909274109" sldId="633"/>
            <ac:cxnSpMk id="21" creationId="{A2BA5C06-757B-4C2B-9423-536AAFB01653}"/>
          </ac:cxnSpMkLst>
        </pc:cxnChg>
        <pc:cxnChg chg="add mod">
          <ac:chgData name="Julia Hörnell" userId="e3cb9558-4e66-4f4f-9e4a-8d4affd3b1f3" providerId="ADAL" clId="{04103DE7-3672-460D-8C62-81EC95D3F8A1}" dt="2020-12-01T08:22:48.598" v="155" actId="14100"/>
          <ac:cxnSpMkLst>
            <pc:docMk/>
            <pc:sldMk cId="2909274109" sldId="633"/>
            <ac:cxnSpMk id="22" creationId="{D069397F-B076-4EF8-9F7A-97D61AACE0AC}"/>
          </ac:cxnSpMkLst>
        </pc:cxnChg>
      </pc:sldChg>
      <pc:sldChg chg="modSp add del mod">
        <pc:chgData name="Julia Hörnell" userId="e3cb9558-4e66-4f4f-9e4a-8d4affd3b1f3" providerId="ADAL" clId="{04103DE7-3672-460D-8C62-81EC95D3F8A1}" dt="2020-12-01T08:20:31.169" v="121" actId="47"/>
        <pc:sldMkLst>
          <pc:docMk/>
          <pc:sldMk cId="2951030740" sldId="633"/>
        </pc:sldMkLst>
        <pc:spChg chg="mod">
          <ac:chgData name="Julia Hörnell" userId="e3cb9558-4e66-4f4f-9e4a-8d4affd3b1f3" providerId="ADAL" clId="{04103DE7-3672-460D-8C62-81EC95D3F8A1}" dt="2020-12-01T08:20:18.458" v="120" actId="14100"/>
          <ac:spMkLst>
            <pc:docMk/>
            <pc:sldMk cId="2951030740" sldId="633"/>
            <ac:spMk id="3" creationId="{46196996-457B-4A84-B7F2-B8549F1F8E31}"/>
          </ac:spMkLst>
        </pc:spChg>
      </pc:sldChg>
      <pc:sldChg chg="addSp delSp modSp add mod">
        <pc:chgData name="Julia Hörnell" userId="e3cb9558-4e66-4f4f-9e4a-8d4affd3b1f3" providerId="ADAL" clId="{04103DE7-3672-460D-8C62-81EC95D3F8A1}" dt="2020-12-01T08:24:01.896" v="164" actId="1076"/>
        <pc:sldMkLst>
          <pc:docMk/>
          <pc:sldMk cId="3206544103" sldId="634"/>
        </pc:sldMkLst>
        <pc:spChg chg="mod">
          <ac:chgData name="Julia Hörnell" userId="e3cb9558-4e66-4f4f-9e4a-8d4affd3b1f3" providerId="ADAL" clId="{04103DE7-3672-460D-8C62-81EC95D3F8A1}" dt="2020-12-01T08:23:32.744" v="160"/>
          <ac:spMkLst>
            <pc:docMk/>
            <pc:sldMk cId="3206544103" sldId="634"/>
            <ac:spMk id="3" creationId="{46196996-457B-4A84-B7F2-B8549F1F8E31}"/>
          </ac:spMkLst>
        </pc:spChg>
        <pc:spChg chg="add mod">
          <ac:chgData name="Julia Hörnell" userId="e3cb9558-4e66-4f4f-9e4a-8d4affd3b1f3" providerId="ADAL" clId="{04103DE7-3672-460D-8C62-81EC95D3F8A1}" dt="2020-12-01T08:24:01.896" v="164" actId="1076"/>
          <ac:spMkLst>
            <pc:docMk/>
            <pc:sldMk cId="3206544103" sldId="634"/>
            <ac:spMk id="9" creationId="{4B99A8CC-5B3A-4F90-B53B-848A00987C5C}"/>
          </ac:spMkLst>
        </pc:spChg>
        <pc:spChg chg="add mod">
          <ac:chgData name="Julia Hörnell" userId="e3cb9558-4e66-4f4f-9e4a-8d4affd3b1f3" providerId="ADAL" clId="{04103DE7-3672-460D-8C62-81EC95D3F8A1}" dt="2020-12-01T08:23:49.286" v="163"/>
          <ac:spMkLst>
            <pc:docMk/>
            <pc:sldMk cId="3206544103" sldId="634"/>
            <ac:spMk id="17" creationId="{16A5BB54-BBCA-49AE-912D-A5230C907E3E}"/>
          </ac:spMkLst>
        </pc:spChg>
        <pc:spChg chg="add mod">
          <ac:chgData name="Julia Hörnell" userId="e3cb9558-4e66-4f4f-9e4a-8d4affd3b1f3" providerId="ADAL" clId="{04103DE7-3672-460D-8C62-81EC95D3F8A1}" dt="2020-12-01T08:23:49.286" v="163"/>
          <ac:spMkLst>
            <pc:docMk/>
            <pc:sldMk cId="3206544103" sldId="634"/>
            <ac:spMk id="18" creationId="{75E42863-7883-4412-A101-5ACB66303939}"/>
          </ac:spMkLst>
        </pc:spChg>
        <pc:spChg chg="add mod">
          <ac:chgData name="Julia Hörnell" userId="e3cb9558-4e66-4f4f-9e4a-8d4affd3b1f3" providerId="ADAL" clId="{04103DE7-3672-460D-8C62-81EC95D3F8A1}" dt="2020-12-01T08:23:49.286" v="163"/>
          <ac:spMkLst>
            <pc:docMk/>
            <pc:sldMk cId="3206544103" sldId="634"/>
            <ac:spMk id="19" creationId="{514F2546-E29B-4851-9221-E9DB4B3E12A6}"/>
          </ac:spMkLst>
        </pc:spChg>
        <pc:spChg chg="add mod">
          <ac:chgData name="Julia Hörnell" userId="e3cb9558-4e66-4f4f-9e4a-8d4affd3b1f3" providerId="ADAL" clId="{04103DE7-3672-460D-8C62-81EC95D3F8A1}" dt="2020-12-01T08:24:01.896" v="164" actId="1076"/>
          <ac:spMkLst>
            <pc:docMk/>
            <pc:sldMk cId="3206544103" sldId="634"/>
            <ac:spMk id="20" creationId="{2F598584-674D-4985-86AE-F7C4ADC3FE6A}"/>
          </ac:spMkLst>
        </pc:spChg>
        <pc:spChg chg="del">
          <ac:chgData name="Julia Hörnell" userId="e3cb9558-4e66-4f4f-9e4a-8d4affd3b1f3" providerId="ADAL" clId="{04103DE7-3672-460D-8C62-81EC95D3F8A1}" dt="2020-12-01T08:23:38.455" v="162" actId="478"/>
          <ac:spMkLst>
            <pc:docMk/>
            <pc:sldMk cId="3206544103" sldId="634"/>
            <ac:spMk id="26" creationId="{C998BD22-FDF6-4BE6-8BDF-BB8791988D7B}"/>
          </ac:spMkLst>
        </pc:sp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0" creationId="{4966E176-108E-4273-A7C7-A33653F46F1F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1" creationId="{FB258CA3-196F-4E4D-8CD1-D9B29757CD0D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2" creationId="{B6A50AFC-2654-44B5-B9B5-B21FF505FCA5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3" creationId="{3333765A-C9B9-4541-8B4E-BE30745A458E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4" creationId="{193522D6-6AF9-453B-995D-5AAED1E9BB7E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5" creationId="{704D7EBB-05B8-4A34-9F13-3176BCB26FF9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6" creationId="{C7B05C07-0DD7-444E-BD1F-77F7ABC92EC4}"/>
          </ac:picMkLst>
        </pc:picChg>
        <pc:picChg chg="del">
          <ac:chgData name="Julia Hörnell" userId="e3cb9558-4e66-4f4f-9e4a-8d4affd3b1f3" providerId="ADAL" clId="{04103DE7-3672-460D-8C62-81EC95D3F8A1}" dt="2020-12-01T08:23:37.090" v="161" actId="478"/>
          <ac:picMkLst>
            <pc:docMk/>
            <pc:sldMk cId="3206544103" sldId="634"/>
            <ac:picMk id="27" creationId="{19838316-1810-486B-A10F-06E74F6D2BBD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5:13.315" v="177"/>
        <pc:sldMkLst>
          <pc:docMk/>
          <pc:sldMk cId="417004361" sldId="635"/>
        </pc:sldMkLst>
        <pc:spChg chg="del">
          <ac:chgData name="Julia Hörnell" userId="e3cb9558-4e66-4f4f-9e4a-8d4affd3b1f3" providerId="ADAL" clId="{04103DE7-3672-460D-8C62-81EC95D3F8A1}" dt="2020-12-01T08:24:41.331" v="172" actId="478"/>
          <ac:spMkLst>
            <pc:docMk/>
            <pc:sldMk cId="417004361" sldId="635"/>
            <ac:spMk id="9" creationId="{4B99A8CC-5B3A-4F90-B53B-848A00987C5C}"/>
          </ac:spMkLst>
        </pc:spChg>
        <pc:spChg chg="del">
          <ac:chgData name="Julia Hörnell" userId="e3cb9558-4e66-4f4f-9e4a-8d4affd3b1f3" providerId="ADAL" clId="{04103DE7-3672-460D-8C62-81EC95D3F8A1}" dt="2020-12-01T08:25:12.307" v="176" actId="478"/>
          <ac:spMkLst>
            <pc:docMk/>
            <pc:sldMk cId="417004361" sldId="635"/>
            <ac:spMk id="19" creationId="{514F2546-E29B-4851-9221-E9DB4B3E12A6}"/>
          </ac:spMkLst>
        </pc:spChg>
        <pc:spChg chg="del">
          <ac:chgData name="Julia Hörnell" userId="e3cb9558-4e66-4f4f-9e4a-8d4affd3b1f3" providerId="ADAL" clId="{04103DE7-3672-460D-8C62-81EC95D3F8A1}" dt="2020-12-01T08:24:24.311" v="167" actId="478"/>
          <ac:spMkLst>
            <pc:docMk/>
            <pc:sldMk cId="417004361" sldId="635"/>
            <ac:spMk id="20" creationId="{2F598584-674D-4985-86AE-F7C4ADC3FE6A}"/>
          </ac:spMkLst>
        </pc:spChg>
        <pc:spChg chg="add mod">
          <ac:chgData name="Julia Hörnell" userId="e3cb9558-4e66-4f4f-9e4a-8d4affd3b1f3" providerId="ADAL" clId="{04103DE7-3672-460D-8C62-81EC95D3F8A1}" dt="2020-12-01T08:24:33.359" v="171" actId="20577"/>
          <ac:spMkLst>
            <pc:docMk/>
            <pc:sldMk cId="417004361" sldId="635"/>
            <ac:spMk id="21" creationId="{284B7573-B528-44AA-8C7E-3E8E47509A9A}"/>
          </ac:spMkLst>
        </pc:spChg>
        <pc:spChg chg="add mod">
          <ac:chgData name="Julia Hörnell" userId="e3cb9558-4e66-4f4f-9e4a-8d4affd3b1f3" providerId="ADAL" clId="{04103DE7-3672-460D-8C62-81EC95D3F8A1}" dt="2020-12-01T08:25:01.800" v="175" actId="14100"/>
          <ac:spMkLst>
            <pc:docMk/>
            <pc:sldMk cId="417004361" sldId="635"/>
            <ac:spMk id="22" creationId="{82B76DF3-5771-4F5A-95CA-208F1B545842}"/>
          </ac:spMkLst>
        </pc:spChg>
        <pc:spChg chg="add mod">
          <ac:chgData name="Julia Hörnell" userId="e3cb9558-4e66-4f4f-9e4a-8d4affd3b1f3" providerId="ADAL" clId="{04103DE7-3672-460D-8C62-81EC95D3F8A1}" dt="2020-12-01T08:25:13.315" v="177"/>
          <ac:spMkLst>
            <pc:docMk/>
            <pc:sldMk cId="417004361" sldId="635"/>
            <ac:spMk id="23" creationId="{C0753496-B5F8-49E9-80A6-D1CB88099A14}"/>
          </ac:spMkLst>
        </pc:spChg>
        <pc:picChg chg="add mod">
          <ac:chgData name="Julia Hörnell" userId="e3cb9558-4e66-4f4f-9e4a-8d4affd3b1f3" providerId="ADAL" clId="{04103DE7-3672-460D-8C62-81EC95D3F8A1}" dt="2020-12-01T08:25:13.315" v="177"/>
          <ac:picMkLst>
            <pc:docMk/>
            <pc:sldMk cId="417004361" sldId="635"/>
            <ac:picMk id="24" creationId="{3EF712F2-B1DA-433E-86B9-81E0690B05DC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6:00.711" v="189" actId="1076"/>
        <pc:sldMkLst>
          <pc:docMk/>
          <pc:sldMk cId="801229076" sldId="636"/>
        </pc:sldMkLst>
        <pc:spChg chg="del">
          <ac:chgData name="Julia Hörnell" userId="e3cb9558-4e66-4f4f-9e4a-8d4affd3b1f3" providerId="ADAL" clId="{04103DE7-3672-460D-8C62-81EC95D3F8A1}" dt="2020-12-01T08:25:53.430" v="184" actId="478"/>
          <ac:spMkLst>
            <pc:docMk/>
            <pc:sldMk cId="801229076" sldId="636"/>
            <ac:spMk id="17" creationId="{16A5BB54-BBCA-49AE-912D-A5230C907E3E}"/>
          </ac:spMkLst>
        </pc:spChg>
        <pc:spChg chg="del">
          <ac:chgData name="Julia Hörnell" userId="e3cb9558-4e66-4f4f-9e4a-8d4affd3b1f3" providerId="ADAL" clId="{04103DE7-3672-460D-8C62-81EC95D3F8A1}" dt="2020-12-01T08:25:55.221" v="187" actId="478"/>
          <ac:spMkLst>
            <pc:docMk/>
            <pc:sldMk cId="801229076" sldId="636"/>
            <ac:spMk id="18" creationId="{75E42863-7883-4412-A101-5ACB66303939}"/>
          </ac:spMkLst>
        </pc:spChg>
        <pc:spChg chg="add mod">
          <ac:chgData name="Julia Hörnell" userId="e3cb9558-4e66-4f4f-9e4a-8d4affd3b1f3" providerId="ADAL" clId="{04103DE7-3672-460D-8C62-81EC95D3F8A1}" dt="2020-12-01T08:25:39.162" v="182" actId="1076"/>
          <ac:spMkLst>
            <pc:docMk/>
            <pc:sldMk cId="801229076" sldId="636"/>
            <ac:spMk id="19" creationId="{7AEDE154-32F5-4ADA-92D1-A61A69AD1E18}"/>
          </ac:spMkLst>
        </pc:spChg>
        <pc:spChg chg="add mod">
          <ac:chgData name="Julia Hörnell" userId="e3cb9558-4e66-4f4f-9e4a-8d4affd3b1f3" providerId="ADAL" clId="{04103DE7-3672-460D-8C62-81EC95D3F8A1}" dt="2020-12-01T08:26:00.711" v="189" actId="1076"/>
          <ac:spMkLst>
            <pc:docMk/>
            <pc:sldMk cId="801229076" sldId="636"/>
            <ac:spMk id="20" creationId="{B284ABF0-F558-4CC1-9D37-FC0530D2AA4B}"/>
          </ac:spMkLst>
        </pc:spChg>
        <pc:spChg chg="del">
          <ac:chgData name="Julia Hörnell" userId="e3cb9558-4e66-4f4f-9e4a-8d4affd3b1f3" providerId="ADAL" clId="{04103DE7-3672-460D-8C62-81EC95D3F8A1}" dt="2020-12-01T08:25:36.635" v="180" actId="478"/>
          <ac:spMkLst>
            <pc:docMk/>
            <pc:sldMk cId="801229076" sldId="636"/>
            <ac:spMk id="21" creationId="{284B7573-B528-44AA-8C7E-3E8E47509A9A}"/>
          </ac:spMkLst>
        </pc:spChg>
        <pc:spChg chg="del">
          <ac:chgData name="Julia Hörnell" userId="e3cb9558-4e66-4f4f-9e4a-8d4affd3b1f3" providerId="ADAL" clId="{04103DE7-3672-460D-8C62-81EC95D3F8A1}" dt="2020-12-01T08:25:52.844" v="183" actId="478"/>
          <ac:spMkLst>
            <pc:docMk/>
            <pc:sldMk cId="801229076" sldId="636"/>
            <ac:spMk id="22" creationId="{82B76DF3-5771-4F5A-95CA-208F1B545842}"/>
          </ac:spMkLst>
        </pc:spChg>
        <pc:spChg chg="del">
          <ac:chgData name="Julia Hörnell" userId="e3cb9558-4e66-4f4f-9e4a-8d4affd3b1f3" providerId="ADAL" clId="{04103DE7-3672-460D-8C62-81EC95D3F8A1}" dt="2020-12-01T08:25:54.773" v="186" actId="478"/>
          <ac:spMkLst>
            <pc:docMk/>
            <pc:sldMk cId="801229076" sldId="636"/>
            <ac:spMk id="23" creationId="{C0753496-B5F8-49E9-80A6-D1CB88099A14}"/>
          </ac:spMkLst>
        </pc:spChg>
        <pc:spChg chg="add mod">
          <ac:chgData name="Julia Hörnell" userId="e3cb9558-4e66-4f4f-9e4a-8d4affd3b1f3" providerId="ADAL" clId="{04103DE7-3672-460D-8C62-81EC95D3F8A1}" dt="2020-12-01T08:25:56.416" v="188"/>
          <ac:spMkLst>
            <pc:docMk/>
            <pc:sldMk cId="801229076" sldId="636"/>
            <ac:spMk id="25" creationId="{9E1DE3CB-0E40-438B-80A3-AECA4A64BC35}"/>
          </ac:spMkLst>
        </pc:spChg>
        <pc:spChg chg="add mod">
          <ac:chgData name="Julia Hörnell" userId="e3cb9558-4e66-4f4f-9e4a-8d4affd3b1f3" providerId="ADAL" clId="{04103DE7-3672-460D-8C62-81EC95D3F8A1}" dt="2020-12-01T08:25:56.416" v="188"/>
          <ac:spMkLst>
            <pc:docMk/>
            <pc:sldMk cId="801229076" sldId="636"/>
            <ac:spMk id="26" creationId="{76389605-65F0-4A24-844F-5CC67BDB4B3F}"/>
          </ac:spMkLst>
        </pc:spChg>
        <pc:picChg chg="del">
          <ac:chgData name="Julia Hörnell" userId="e3cb9558-4e66-4f4f-9e4a-8d4affd3b1f3" providerId="ADAL" clId="{04103DE7-3672-460D-8C62-81EC95D3F8A1}" dt="2020-12-01T08:25:54.373" v="185" actId="478"/>
          <ac:picMkLst>
            <pc:docMk/>
            <pc:sldMk cId="801229076" sldId="636"/>
            <ac:picMk id="24" creationId="{3EF712F2-B1DA-433E-86B9-81E0690B05DC}"/>
          </ac:picMkLst>
        </pc:picChg>
        <pc:picChg chg="add mod">
          <ac:chgData name="Julia Hörnell" userId="e3cb9558-4e66-4f4f-9e4a-8d4affd3b1f3" providerId="ADAL" clId="{04103DE7-3672-460D-8C62-81EC95D3F8A1}" dt="2020-12-01T08:25:56.416" v="188"/>
          <ac:picMkLst>
            <pc:docMk/>
            <pc:sldMk cId="801229076" sldId="636"/>
            <ac:picMk id="27" creationId="{16D1014C-192C-4199-8A2B-7C995794FA30}"/>
          </ac:picMkLst>
        </pc:picChg>
        <pc:picChg chg="add mod">
          <ac:chgData name="Julia Hörnell" userId="e3cb9558-4e66-4f4f-9e4a-8d4affd3b1f3" providerId="ADAL" clId="{04103DE7-3672-460D-8C62-81EC95D3F8A1}" dt="2020-12-01T08:25:56.416" v="188"/>
          <ac:picMkLst>
            <pc:docMk/>
            <pc:sldMk cId="801229076" sldId="636"/>
            <ac:picMk id="28" creationId="{D005F612-3915-4A83-A014-864EAE0DE951}"/>
          </ac:picMkLst>
        </pc:picChg>
        <pc:picChg chg="add mod">
          <ac:chgData name="Julia Hörnell" userId="e3cb9558-4e66-4f4f-9e4a-8d4affd3b1f3" providerId="ADAL" clId="{04103DE7-3672-460D-8C62-81EC95D3F8A1}" dt="2020-12-01T08:25:56.416" v="188"/>
          <ac:picMkLst>
            <pc:docMk/>
            <pc:sldMk cId="801229076" sldId="636"/>
            <ac:picMk id="29" creationId="{0830B4B0-0266-4952-BB2F-9BD50B5CEFDA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6:34.598" v="200" actId="1076"/>
        <pc:sldMkLst>
          <pc:docMk/>
          <pc:sldMk cId="2130504619" sldId="637"/>
        </pc:sldMkLst>
        <pc:spChg chg="del">
          <ac:chgData name="Julia Hörnell" userId="e3cb9558-4e66-4f4f-9e4a-8d4affd3b1f3" providerId="ADAL" clId="{04103DE7-3672-460D-8C62-81EC95D3F8A1}" dt="2020-12-01T08:26:21.637" v="192" actId="478"/>
          <ac:spMkLst>
            <pc:docMk/>
            <pc:sldMk cId="2130504619" sldId="637"/>
            <ac:spMk id="19" creationId="{7AEDE154-32F5-4ADA-92D1-A61A69AD1E18}"/>
          </ac:spMkLst>
        </pc:spChg>
        <pc:spChg chg="del">
          <ac:chgData name="Julia Hörnell" userId="e3cb9558-4e66-4f4f-9e4a-8d4affd3b1f3" providerId="ADAL" clId="{04103DE7-3672-460D-8C62-81EC95D3F8A1}" dt="2020-12-01T08:26:25.892" v="198" actId="478"/>
          <ac:spMkLst>
            <pc:docMk/>
            <pc:sldMk cId="2130504619" sldId="637"/>
            <ac:spMk id="20" creationId="{B284ABF0-F558-4CC1-9D37-FC0530D2AA4B}"/>
          </ac:spMkLst>
        </pc:spChg>
        <pc:spChg chg="add mod">
          <ac:chgData name="Julia Hörnell" userId="e3cb9558-4e66-4f4f-9e4a-8d4affd3b1f3" providerId="ADAL" clId="{04103DE7-3672-460D-8C62-81EC95D3F8A1}" dt="2020-12-01T08:26:26.743" v="199"/>
          <ac:spMkLst>
            <pc:docMk/>
            <pc:sldMk cId="2130504619" sldId="637"/>
            <ac:spMk id="21" creationId="{5113D2CA-4ED7-4CFE-8B1A-844000B0DDEE}"/>
          </ac:spMkLst>
        </pc:spChg>
        <pc:spChg chg="add mod">
          <ac:chgData name="Julia Hörnell" userId="e3cb9558-4e66-4f4f-9e4a-8d4affd3b1f3" providerId="ADAL" clId="{04103DE7-3672-460D-8C62-81EC95D3F8A1}" dt="2020-12-01T08:26:26.743" v="199"/>
          <ac:spMkLst>
            <pc:docMk/>
            <pc:sldMk cId="2130504619" sldId="637"/>
            <ac:spMk id="22" creationId="{EEACBDA5-D03C-4166-89B1-64D70A910D5D}"/>
          </ac:spMkLst>
        </pc:spChg>
        <pc:spChg chg="add mod">
          <ac:chgData name="Julia Hörnell" userId="e3cb9558-4e66-4f4f-9e4a-8d4affd3b1f3" providerId="ADAL" clId="{04103DE7-3672-460D-8C62-81EC95D3F8A1}" dt="2020-12-01T08:26:34.598" v="200" actId="1076"/>
          <ac:spMkLst>
            <pc:docMk/>
            <pc:sldMk cId="2130504619" sldId="637"/>
            <ac:spMk id="23" creationId="{23C79B1A-0C32-4ACF-BD3B-04C0C339F3A1}"/>
          </ac:spMkLst>
        </pc:spChg>
        <pc:spChg chg="add mod">
          <ac:chgData name="Julia Hörnell" userId="e3cb9558-4e66-4f4f-9e4a-8d4affd3b1f3" providerId="ADAL" clId="{04103DE7-3672-460D-8C62-81EC95D3F8A1}" dt="2020-12-01T08:26:26.743" v="199"/>
          <ac:spMkLst>
            <pc:docMk/>
            <pc:sldMk cId="2130504619" sldId="637"/>
            <ac:spMk id="24" creationId="{CCCD8EAF-960A-4E66-A4E7-2E47D39B35AD}"/>
          </ac:spMkLst>
        </pc:spChg>
        <pc:spChg chg="del">
          <ac:chgData name="Julia Hörnell" userId="e3cb9558-4e66-4f4f-9e4a-8d4affd3b1f3" providerId="ADAL" clId="{04103DE7-3672-460D-8C62-81EC95D3F8A1}" dt="2020-12-01T08:26:22.366" v="193" actId="478"/>
          <ac:spMkLst>
            <pc:docMk/>
            <pc:sldMk cId="2130504619" sldId="637"/>
            <ac:spMk id="25" creationId="{9E1DE3CB-0E40-438B-80A3-AECA4A64BC35}"/>
          </ac:spMkLst>
        </pc:spChg>
        <pc:spChg chg="del">
          <ac:chgData name="Julia Hörnell" userId="e3cb9558-4e66-4f4f-9e4a-8d4affd3b1f3" providerId="ADAL" clId="{04103DE7-3672-460D-8C62-81EC95D3F8A1}" dt="2020-12-01T08:26:24.459" v="197" actId="478"/>
          <ac:spMkLst>
            <pc:docMk/>
            <pc:sldMk cId="2130504619" sldId="637"/>
            <ac:spMk id="26" creationId="{76389605-65F0-4A24-844F-5CC67BDB4B3F}"/>
          </ac:spMkLst>
        </pc:spChg>
        <pc:spChg chg="add mod">
          <ac:chgData name="Julia Hörnell" userId="e3cb9558-4e66-4f4f-9e4a-8d4affd3b1f3" providerId="ADAL" clId="{04103DE7-3672-460D-8C62-81EC95D3F8A1}" dt="2020-12-01T08:26:34.598" v="200" actId="1076"/>
          <ac:spMkLst>
            <pc:docMk/>
            <pc:sldMk cId="2130504619" sldId="637"/>
            <ac:spMk id="33" creationId="{1271B8F6-D7C8-45B9-989C-82E2EC5620F5}"/>
          </ac:spMkLst>
        </pc:spChg>
        <pc:picChg chg="del">
          <ac:chgData name="Julia Hörnell" userId="e3cb9558-4e66-4f4f-9e4a-8d4affd3b1f3" providerId="ADAL" clId="{04103DE7-3672-460D-8C62-81EC95D3F8A1}" dt="2020-12-01T08:26:24.044" v="196" actId="478"/>
          <ac:picMkLst>
            <pc:docMk/>
            <pc:sldMk cId="2130504619" sldId="637"/>
            <ac:picMk id="27" creationId="{16D1014C-192C-4199-8A2B-7C995794FA30}"/>
          </ac:picMkLst>
        </pc:picChg>
        <pc:picChg chg="del">
          <ac:chgData name="Julia Hörnell" userId="e3cb9558-4e66-4f4f-9e4a-8d4affd3b1f3" providerId="ADAL" clId="{04103DE7-3672-460D-8C62-81EC95D3F8A1}" dt="2020-12-01T08:26:23.537" v="195" actId="478"/>
          <ac:picMkLst>
            <pc:docMk/>
            <pc:sldMk cId="2130504619" sldId="637"/>
            <ac:picMk id="28" creationId="{D005F612-3915-4A83-A014-864EAE0DE951}"/>
          </ac:picMkLst>
        </pc:picChg>
        <pc:picChg chg="del">
          <ac:chgData name="Julia Hörnell" userId="e3cb9558-4e66-4f4f-9e4a-8d4affd3b1f3" providerId="ADAL" clId="{04103DE7-3672-460D-8C62-81EC95D3F8A1}" dt="2020-12-01T08:26:23.074" v="194" actId="478"/>
          <ac:picMkLst>
            <pc:docMk/>
            <pc:sldMk cId="2130504619" sldId="637"/>
            <ac:picMk id="29" creationId="{0830B4B0-0266-4952-BB2F-9BD50B5CEFDA}"/>
          </ac:picMkLst>
        </pc:picChg>
        <pc:picChg chg="add mod">
          <ac:chgData name="Julia Hörnell" userId="e3cb9558-4e66-4f4f-9e4a-8d4affd3b1f3" providerId="ADAL" clId="{04103DE7-3672-460D-8C62-81EC95D3F8A1}" dt="2020-12-01T08:26:26.743" v="199"/>
          <ac:picMkLst>
            <pc:docMk/>
            <pc:sldMk cId="2130504619" sldId="637"/>
            <ac:picMk id="30" creationId="{5D79BB84-5B43-4C91-BF9A-0D6ECCD5C8BE}"/>
          </ac:picMkLst>
        </pc:picChg>
        <pc:picChg chg="add mod">
          <ac:chgData name="Julia Hörnell" userId="e3cb9558-4e66-4f4f-9e4a-8d4affd3b1f3" providerId="ADAL" clId="{04103DE7-3672-460D-8C62-81EC95D3F8A1}" dt="2020-12-01T08:26:26.743" v="199"/>
          <ac:picMkLst>
            <pc:docMk/>
            <pc:sldMk cId="2130504619" sldId="637"/>
            <ac:picMk id="31" creationId="{E42530E5-8A41-45CD-BB3C-539B9BF66019}"/>
          </ac:picMkLst>
        </pc:picChg>
        <pc:picChg chg="add mod">
          <ac:chgData name="Julia Hörnell" userId="e3cb9558-4e66-4f4f-9e4a-8d4affd3b1f3" providerId="ADAL" clId="{04103DE7-3672-460D-8C62-81EC95D3F8A1}" dt="2020-12-01T08:26:26.743" v="199"/>
          <ac:picMkLst>
            <pc:docMk/>
            <pc:sldMk cId="2130504619" sldId="637"/>
            <ac:picMk id="32" creationId="{A8C1AD04-A0CA-419C-9014-D7F8D732603F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7:11.665" v="212" actId="1076"/>
        <pc:sldMkLst>
          <pc:docMk/>
          <pc:sldMk cId="3939523663" sldId="638"/>
        </pc:sldMkLst>
        <pc:spChg chg="del">
          <ac:chgData name="Julia Hörnell" userId="e3cb9558-4e66-4f4f-9e4a-8d4affd3b1f3" providerId="ADAL" clId="{04103DE7-3672-460D-8C62-81EC95D3F8A1}" dt="2020-12-01T08:26:59.907" v="204" actId="478"/>
          <ac:spMkLst>
            <pc:docMk/>
            <pc:sldMk cId="3939523663" sldId="638"/>
            <ac:spMk id="21" creationId="{5113D2CA-4ED7-4CFE-8B1A-844000B0DDEE}"/>
          </ac:spMkLst>
        </pc:spChg>
        <pc:spChg chg="del">
          <ac:chgData name="Julia Hörnell" userId="e3cb9558-4e66-4f4f-9e4a-8d4affd3b1f3" providerId="ADAL" clId="{04103DE7-3672-460D-8C62-81EC95D3F8A1}" dt="2020-12-01T08:27:02.826" v="209" actId="478"/>
          <ac:spMkLst>
            <pc:docMk/>
            <pc:sldMk cId="3939523663" sldId="638"/>
            <ac:spMk id="22" creationId="{EEACBDA5-D03C-4166-89B1-64D70A910D5D}"/>
          </ac:spMkLst>
        </pc:spChg>
        <pc:spChg chg="del">
          <ac:chgData name="Julia Hörnell" userId="e3cb9558-4e66-4f4f-9e4a-8d4affd3b1f3" providerId="ADAL" clId="{04103DE7-3672-460D-8C62-81EC95D3F8A1}" dt="2020-12-01T08:26:59.172" v="203" actId="478"/>
          <ac:spMkLst>
            <pc:docMk/>
            <pc:sldMk cId="3939523663" sldId="638"/>
            <ac:spMk id="23" creationId="{23C79B1A-0C32-4ACF-BD3B-04C0C339F3A1}"/>
          </ac:spMkLst>
        </pc:spChg>
        <pc:spChg chg="del">
          <ac:chgData name="Julia Hörnell" userId="e3cb9558-4e66-4f4f-9e4a-8d4affd3b1f3" providerId="ADAL" clId="{04103DE7-3672-460D-8C62-81EC95D3F8A1}" dt="2020-12-01T08:27:02.375" v="208" actId="478"/>
          <ac:spMkLst>
            <pc:docMk/>
            <pc:sldMk cId="3939523663" sldId="638"/>
            <ac:spMk id="24" creationId="{CCCD8EAF-960A-4E66-A4E7-2E47D39B35AD}"/>
          </ac:spMkLst>
        </pc:spChg>
        <pc:spChg chg="add mod">
          <ac:chgData name="Julia Hörnell" userId="e3cb9558-4e66-4f4f-9e4a-8d4affd3b1f3" providerId="ADAL" clId="{04103DE7-3672-460D-8C62-81EC95D3F8A1}" dt="2020-12-01T08:27:11.665" v="212" actId="1076"/>
          <ac:spMkLst>
            <pc:docMk/>
            <pc:sldMk cId="3939523663" sldId="638"/>
            <ac:spMk id="25" creationId="{5062FFE4-C7CA-4812-A51F-DD227025636B}"/>
          </ac:spMkLst>
        </pc:spChg>
        <pc:spChg chg="add mod">
          <ac:chgData name="Julia Hörnell" userId="e3cb9558-4e66-4f4f-9e4a-8d4affd3b1f3" providerId="ADAL" clId="{04103DE7-3672-460D-8C62-81EC95D3F8A1}" dt="2020-12-01T08:27:06.165" v="211"/>
          <ac:spMkLst>
            <pc:docMk/>
            <pc:sldMk cId="3939523663" sldId="638"/>
            <ac:spMk id="26" creationId="{DEA798D0-0A4C-4A5F-BAC7-FE4160905DBF}"/>
          </ac:spMkLst>
        </pc:spChg>
        <pc:spChg chg="add mod">
          <ac:chgData name="Julia Hörnell" userId="e3cb9558-4e66-4f4f-9e4a-8d4affd3b1f3" providerId="ADAL" clId="{04103DE7-3672-460D-8C62-81EC95D3F8A1}" dt="2020-12-01T08:27:06.165" v="211"/>
          <ac:spMkLst>
            <pc:docMk/>
            <pc:sldMk cId="3939523663" sldId="638"/>
            <ac:spMk id="27" creationId="{694C4A0B-ECEA-457D-9CBA-0A916ABF65E8}"/>
          </ac:spMkLst>
        </pc:spChg>
        <pc:spChg chg="add mod">
          <ac:chgData name="Julia Hörnell" userId="e3cb9558-4e66-4f4f-9e4a-8d4affd3b1f3" providerId="ADAL" clId="{04103DE7-3672-460D-8C62-81EC95D3F8A1}" dt="2020-12-01T08:27:11.665" v="212" actId="1076"/>
          <ac:spMkLst>
            <pc:docMk/>
            <pc:sldMk cId="3939523663" sldId="638"/>
            <ac:spMk id="28" creationId="{93DD93A4-DAEF-4089-AC6F-36C0CE91D31C}"/>
          </ac:spMkLst>
        </pc:spChg>
        <pc:spChg chg="del">
          <ac:chgData name="Julia Hörnell" userId="e3cb9558-4e66-4f4f-9e4a-8d4affd3b1f3" providerId="ADAL" clId="{04103DE7-3672-460D-8C62-81EC95D3F8A1}" dt="2020-12-01T08:27:04.236" v="210" actId="478"/>
          <ac:spMkLst>
            <pc:docMk/>
            <pc:sldMk cId="3939523663" sldId="638"/>
            <ac:spMk id="33" creationId="{1271B8F6-D7C8-45B9-989C-82E2EC5620F5}"/>
          </ac:spMkLst>
        </pc:spChg>
        <pc:picChg chg="del">
          <ac:chgData name="Julia Hörnell" userId="e3cb9558-4e66-4f4f-9e4a-8d4affd3b1f3" providerId="ADAL" clId="{04103DE7-3672-460D-8C62-81EC95D3F8A1}" dt="2020-12-01T08:27:01.880" v="207" actId="478"/>
          <ac:picMkLst>
            <pc:docMk/>
            <pc:sldMk cId="3939523663" sldId="638"/>
            <ac:picMk id="30" creationId="{5D79BB84-5B43-4C91-BF9A-0D6ECCD5C8BE}"/>
          </ac:picMkLst>
        </pc:picChg>
        <pc:picChg chg="del">
          <ac:chgData name="Julia Hörnell" userId="e3cb9558-4e66-4f4f-9e4a-8d4affd3b1f3" providerId="ADAL" clId="{04103DE7-3672-460D-8C62-81EC95D3F8A1}" dt="2020-12-01T08:27:01.235" v="206" actId="478"/>
          <ac:picMkLst>
            <pc:docMk/>
            <pc:sldMk cId="3939523663" sldId="638"/>
            <ac:picMk id="31" creationId="{E42530E5-8A41-45CD-BB3C-539B9BF66019}"/>
          </ac:picMkLst>
        </pc:picChg>
        <pc:picChg chg="del">
          <ac:chgData name="Julia Hörnell" userId="e3cb9558-4e66-4f4f-9e4a-8d4affd3b1f3" providerId="ADAL" clId="{04103DE7-3672-460D-8C62-81EC95D3F8A1}" dt="2020-12-01T08:27:00.494" v="205" actId="478"/>
          <ac:picMkLst>
            <pc:docMk/>
            <pc:sldMk cId="3939523663" sldId="638"/>
            <ac:picMk id="32" creationId="{A8C1AD04-A0CA-419C-9014-D7F8D732603F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7:39.736" v="221" actId="20577"/>
        <pc:sldMkLst>
          <pc:docMk/>
          <pc:sldMk cId="2186049690" sldId="639"/>
        </pc:sldMkLst>
        <pc:spChg chg="add mod">
          <ac:chgData name="Julia Hörnell" userId="e3cb9558-4e66-4f4f-9e4a-8d4affd3b1f3" providerId="ADAL" clId="{04103DE7-3672-460D-8C62-81EC95D3F8A1}" dt="2020-12-01T08:27:36.081" v="220" actId="1076"/>
          <ac:spMkLst>
            <pc:docMk/>
            <pc:sldMk cId="2186049690" sldId="639"/>
            <ac:spMk id="17" creationId="{2EB17B1B-D938-4DA9-AAC9-A7C8B4BD25BF}"/>
          </ac:spMkLst>
        </pc:spChg>
        <pc:spChg chg="add mod">
          <ac:chgData name="Julia Hörnell" userId="e3cb9558-4e66-4f4f-9e4a-8d4affd3b1f3" providerId="ADAL" clId="{04103DE7-3672-460D-8C62-81EC95D3F8A1}" dt="2020-12-01T08:27:31.375" v="219"/>
          <ac:spMkLst>
            <pc:docMk/>
            <pc:sldMk cId="2186049690" sldId="639"/>
            <ac:spMk id="18" creationId="{E5D20E68-5F71-4512-ADC9-7F3DA258FC4A}"/>
          </ac:spMkLst>
        </pc:spChg>
        <pc:spChg chg="add mod">
          <ac:chgData name="Julia Hörnell" userId="e3cb9558-4e66-4f4f-9e4a-8d4affd3b1f3" providerId="ADAL" clId="{04103DE7-3672-460D-8C62-81EC95D3F8A1}" dt="2020-12-01T08:27:31.375" v="219"/>
          <ac:spMkLst>
            <pc:docMk/>
            <pc:sldMk cId="2186049690" sldId="639"/>
            <ac:spMk id="19" creationId="{1AFF0E75-9FA2-444B-B8EA-34ED42BD2723}"/>
          </ac:spMkLst>
        </pc:spChg>
        <pc:spChg chg="add mod">
          <ac:chgData name="Julia Hörnell" userId="e3cb9558-4e66-4f4f-9e4a-8d4affd3b1f3" providerId="ADAL" clId="{04103DE7-3672-460D-8C62-81EC95D3F8A1}" dt="2020-12-01T08:27:39.736" v="221" actId="20577"/>
          <ac:spMkLst>
            <pc:docMk/>
            <pc:sldMk cId="2186049690" sldId="639"/>
            <ac:spMk id="20" creationId="{BE009CFB-C65D-46FC-ACBE-766C871AD016}"/>
          </ac:spMkLst>
        </pc:spChg>
        <pc:spChg chg="del">
          <ac:chgData name="Julia Hörnell" userId="e3cb9558-4e66-4f4f-9e4a-8d4affd3b1f3" providerId="ADAL" clId="{04103DE7-3672-460D-8C62-81EC95D3F8A1}" dt="2020-12-01T08:27:30.532" v="218" actId="478"/>
          <ac:spMkLst>
            <pc:docMk/>
            <pc:sldMk cId="2186049690" sldId="639"/>
            <ac:spMk id="25" creationId="{5062FFE4-C7CA-4812-A51F-DD227025636B}"/>
          </ac:spMkLst>
        </pc:spChg>
        <pc:spChg chg="del">
          <ac:chgData name="Julia Hörnell" userId="e3cb9558-4e66-4f4f-9e4a-8d4affd3b1f3" providerId="ADAL" clId="{04103DE7-3672-460D-8C62-81EC95D3F8A1}" dt="2020-12-01T08:27:28.561" v="216" actId="478"/>
          <ac:spMkLst>
            <pc:docMk/>
            <pc:sldMk cId="2186049690" sldId="639"/>
            <ac:spMk id="26" creationId="{DEA798D0-0A4C-4A5F-BAC7-FE4160905DBF}"/>
          </ac:spMkLst>
        </pc:spChg>
        <pc:spChg chg="del">
          <ac:chgData name="Julia Hörnell" userId="e3cb9558-4e66-4f4f-9e4a-8d4affd3b1f3" providerId="ADAL" clId="{04103DE7-3672-460D-8C62-81EC95D3F8A1}" dt="2020-12-01T08:27:28.987" v="217" actId="478"/>
          <ac:spMkLst>
            <pc:docMk/>
            <pc:sldMk cId="2186049690" sldId="639"/>
            <ac:spMk id="27" creationId="{694C4A0B-ECEA-457D-9CBA-0A916ABF65E8}"/>
          </ac:spMkLst>
        </pc:spChg>
        <pc:spChg chg="del">
          <ac:chgData name="Julia Hörnell" userId="e3cb9558-4e66-4f4f-9e4a-8d4affd3b1f3" providerId="ADAL" clId="{04103DE7-3672-460D-8C62-81EC95D3F8A1}" dt="2020-12-01T08:27:27.884" v="215" actId="478"/>
          <ac:spMkLst>
            <pc:docMk/>
            <pc:sldMk cId="2186049690" sldId="639"/>
            <ac:spMk id="28" creationId="{93DD93A4-DAEF-4089-AC6F-36C0CE91D31C}"/>
          </ac:spMkLst>
        </pc:spChg>
      </pc:sldChg>
      <pc:sldMasterChg chg="delSldLayout">
        <pc:chgData name="Julia Hörnell" userId="e3cb9558-4e66-4f4f-9e4a-8d4affd3b1f3" providerId="ADAL" clId="{04103DE7-3672-460D-8C62-81EC95D3F8A1}" dt="2020-12-01T08:27:41.793" v="222" actId="47"/>
        <pc:sldMasterMkLst>
          <pc:docMk/>
          <pc:sldMasterMk cId="0" sldId="2147483648"/>
        </pc:sldMasterMkLst>
        <pc:sldLayoutChg chg="del">
          <pc:chgData name="Julia Hörnell" userId="e3cb9558-4e66-4f4f-9e4a-8d4affd3b1f3" providerId="ADAL" clId="{04103DE7-3672-460D-8C62-81EC95D3F8A1}" dt="2020-12-01T08:12:46.041" v="45" actId="47"/>
          <pc:sldLayoutMkLst>
            <pc:docMk/>
            <pc:sldMasterMk cId="0" sldId="2147483648"/>
            <pc:sldLayoutMk cId="1663576818" sldId="2147483839"/>
          </pc:sldLayoutMkLst>
        </pc:sldLayoutChg>
        <pc:sldLayoutChg chg="del">
          <pc:chgData name="Julia Hörnell" userId="e3cb9558-4e66-4f4f-9e4a-8d4affd3b1f3" providerId="ADAL" clId="{04103DE7-3672-460D-8C62-81EC95D3F8A1}" dt="2020-12-01T08:27:41.793" v="222" actId="47"/>
          <pc:sldLayoutMkLst>
            <pc:docMk/>
            <pc:sldMasterMk cId="0" sldId="2147483648"/>
            <pc:sldLayoutMk cId="3995778340" sldId="214748384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726" y="0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981E67-F8A1-554D-BC15-44C990FCE66A}" type="datetimeFigureOut">
              <a:rPr lang="sv-SE"/>
              <a:pPr>
                <a:defRPr/>
              </a:pPr>
              <a:t>2020-12-01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43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726" y="9721243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98825F-A869-254F-9934-F44A62B8198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513" y="420688"/>
            <a:ext cx="2820987" cy="1585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pPr lvl="0"/>
            <a:endParaRPr lang="sv-S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6531" y="2102689"/>
            <a:ext cx="6346243" cy="7364329"/>
          </a:xfrm>
          <a:prstGeom prst="rect">
            <a:avLst/>
          </a:prstGeom>
        </p:spPr>
        <p:txBody>
          <a:bodyPr vert="horz" lIns="0" tIns="47380" rIns="94759" bIns="47380" rtlCol="0"/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  <a:endParaRPr lang="sv-S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67809" y="9658916"/>
            <a:ext cx="353306" cy="1968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latin typeface="+mn-lt"/>
              </a:defRPr>
            </a:lvl1pPr>
          </a:lstStyle>
          <a:p>
            <a:pPr>
              <a:defRPr/>
            </a:pPr>
            <a:fld id="{FBB06DAB-DBF3-084E-A276-8ED6AA7FE88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23557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9" y="9485060"/>
            <a:ext cx="1041673" cy="37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526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5579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710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5207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5535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5207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604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127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36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334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7362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7140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849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631951" y="1671251"/>
            <a:ext cx="8928100" cy="1643010"/>
          </a:xfrm>
          <a:noFill/>
        </p:spPr>
        <p:txBody>
          <a:bodyPr lIns="0" rIns="0" anchor="b">
            <a:noAutofit/>
          </a:bodyPr>
          <a:lstStyle>
            <a:lvl1pPr algn="ctr">
              <a:lnSpc>
                <a:spcPct val="80000"/>
              </a:lnSpc>
              <a:spcBef>
                <a:spcPts val="600"/>
              </a:spcBef>
              <a:defRPr sz="6000" b="0" i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1951" y="3343049"/>
            <a:ext cx="8928100" cy="745153"/>
          </a:xfrm>
          <a:noFill/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för att ändra text</a:t>
            </a:r>
          </a:p>
        </p:txBody>
      </p:sp>
      <p:pic>
        <p:nvPicPr>
          <p:cNvPr id="14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75" y="5760001"/>
            <a:ext cx="1443600" cy="52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09946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ullettext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95324" y="1720850"/>
            <a:ext cx="4926275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36" y="1720850"/>
            <a:ext cx="4926275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2B6E-EF1F-4B3A-900F-85544FEB6A23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B79F-B776-D941-A667-7A4C6EA0270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10562986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44188635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ullettext två kolumner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2201779"/>
            <a:ext cx="4926014" cy="3891046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332037" y="2201779"/>
            <a:ext cx="4967788" cy="3891046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D15F0-AD4A-4F00-A7AD-31EFDD17BBCB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B79F-B776-D941-A667-7A4C6EA0270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733215"/>
            <a:ext cx="4926013" cy="372311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 dirty="0"/>
              <a:t>Klicka här för att ändra text</a:t>
            </a:r>
            <a:endParaRPr lang="sv-SE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37" y="1733215"/>
            <a:ext cx="4967788" cy="372311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 dirty="0"/>
              <a:t>Klicka här för att ändra text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10604500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10736806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C1167-34D5-4B09-8219-ECB3E98F6E07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10604500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78893627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566" userDrawn="1">
          <p15:clr>
            <a:srgbClr val="FBAE40"/>
          </p15:clr>
        </p15:guide>
        <p15:guide id="2" orient="horz" pos="150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ning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03" y="892771"/>
            <a:ext cx="8587241" cy="1248849"/>
          </a:xfrm>
        </p:spPr>
        <p:txBody>
          <a:bodyPr anchor="t" anchorCtr="0"/>
          <a:lstStyle>
            <a:lvl1pPr algn="l"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 dirty="0"/>
              <a:t>Klicka här för att ändra text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99B90-0908-4B50-81CA-B9F7183BF4D4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097789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ning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03" y="892771"/>
            <a:ext cx="8587241" cy="1248849"/>
          </a:xfrm>
        </p:spPr>
        <p:txBody>
          <a:bodyPr anchor="t" anchorCtr="0"/>
          <a:lstStyle>
            <a:lvl1pPr algn="l"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 dirty="0"/>
              <a:t>Klicka här för att ändra text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57CEF-5940-4066-82BC-F168FF80337D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31031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950" y="1528010"/>
            <a:ext cx="8928099" cy="1917151"/>
          </a:xfrm>
        </p:spPr>
        <p:txBody>
          <a:bodyPr/>
          <a:lstStyle>
            <a:lvl1pPr marL="0" indent="0" algn="ctr">
              <a:buFontTx/>
              <a:buNone/>
              <a:defRPr sz="6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Klicka här för </a:t>
            </a:r>
            <a:br>
              <a:rPr lang="sv-SE" dirty="0"/>
            </a:br>
            <a:r>
              <a:rPr lang="sv-SE" dirty="0"/>
              <a:t>att ändra text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CC5C6-4D04-4E39-BF4D-84C484C9576C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5EA4-416D-1B44-8862-0EDC69BFAC2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23369" y="3918093"/>
            <a:ext cx="6545262" cy="1962150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sv-SE" dirty="0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110496080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250C-7EE1-471D-84FC-75900BA0A899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5EA4-416D-1B44-8862-0EDC69BFAC2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23369" y="3918093"/>
            <a:ext cx="6545262" cy="19621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950" y="1528010"/>
            <a:ext cx="8928099" cy="1917151"/>
          </a:xfrm>
        </p:spPr>
        <p:txBody>
          <a:bodyPr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Klicka här för </a:t>
            </a:r>
            <a:br>
              <a:rPr lang="sv-SE" dirty="0"/>
            </a:br>
            <a:r>
              <a:rPr lang="sv-SE" dirty="0"/>
              <a:t>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120999139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DE31-14B0-4CF8-94F0-373E1E95C84C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666F-BC26-4DD3-BEF1-AFEA783DB43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90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eget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588"/>
            <a:ext cx="12192000" cy="685958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859588"/>
          </a:xfrm>
          <a:solidFill>
            <a:schemeClr val="tx1"/>
          </a:solidFill>
        </p:spPr>
        <p:txBody>
          <a:bodyPr tIns="0" rIns="2880000" anchor="ctr" anchorCtr="0"/>
          <a:lstStyle>
            <a:lvl1pPr marL="0" indent="0" algn="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 Klicka på ikon för att infoga foto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631951" y="1671251"/>
            <a:ext cx="8928100" cy="1643010"/>
          </a:xfrm>
          <a:noFill/>
        </p:spPr>
        <p:txBody>
          <a:bodyPr lIns="0" rIns="0" anchor="b">
            <a:noAutofit/>
          </a:bodyPr>
          <a:lstStyle>
            <a:lvl1pPr algn="ctr">
              <a:lnSpc>
                <a:spcPct val="80000"/>
              </a:lnSpc>
              <a:spcBef>
                <a:spcPts val="600"/>
              </a:spcBef>
              <a:defRPr sz="6000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1951" y="3549783"/>
            <a:ext cx="8928100" cy="745153"/>
          </a:xfrm>
          <a:noFill/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370375" y="5760001"/>
            <a:ext cx="1443600" cy="52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12434063" y="0"/>
            <a:ext cx="2779776" cy="261794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rtlCol="0" anchor="ctr"/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v-SE" sz="1800" b="1" dirty="0">
                <a:solidFill>
                  <a:schemeClr val="tx1"/>
                </a:solidFill>
              </a:rPr>
              <a:t>Instruktioner för foto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v-SE" sz="1600" dirty="0">
                <a:solidFill>
                  <a:schemeClr val="tx1"/>
                </a:solidFill>
              </a:rPr>
              <a:t>Infoga eget foto enlig foto </a:t>
            </a:r>
            <a:r>
              <a:rPr lang="sv-SE" sz="1600" dirty="0" err="1">
                <a:solidFill>
                  <a:schemeClr val="tx1"/>
                </a:solidFill>
              </a:rPr>
              <a:t>guidelines</a:t>
            </a:r>
            <a:r>
              <a:rPr lang="sv-SE" sz="1600" dirty="0">
                <a:solidFill>
                  <a:schemeClr val="tx1"/>
                </a:solidFill>
              </a:rPr>
              <a:t>. Klicka på ikonen </a:t>
            </a:r>
            <a:br>
              <a:rPr lang="sv-SE" sz="1600" dirty="0">
                <a:solidFill>
                  <a:schemeClr val="tx1"/>
                </a:solidFill>
              </a:rPr>
            </a:br>
            <a:r>
              <a:rPr lang="sv-SE" sz="1600" dirty="0">
                <a:solidFill>
                  <a:schemeClr val="tx1"/>
                </a:solidFill>
              </a:rPr>
              <a:t>i mitten för att infoga fotot.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v-SE" sz="1600" dirty="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600" dirty="0">
                <a:solidFill>
                  <a:schemeClr val="tx1"/>
                </a:solidFill>
              </a:rPr>
            </a:br>
            <a:r>
              <a:rPr lang="sv-SE" sz="1600" dirty="0">
                <a:solidFill>
                  <a:schemeClr val="tx1"/>
                </a:solidFill>
              </a:rPr>
              <a:t>i menyn. Till höger i menyn sänks ljusstyrkan till </a:t>
            </a:r>
            <a:r>
              <a:rPr lang="sv-SE" sz="1600" b="0" dirty="0">
                <a:solidFill>
                  <a:schemeClr val="tx1"/>
                </a:solidFill>
              </a:rPr>
              <a:t>-33% </a:t>
            </a:r>
            <a:r>
              <a:rPr lang="sv-SE" sz="1600" dirty="0">
                <a:solidFill>
                  <a:schemeClr val="tx1"/>
                </a:solidFill>
              </a:rPr>
              <a:t>på foto för att få rätt kontrast.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2434063" y="2729266"/>
            <a:ext cx="2779776" cy="2850462"/>
            <a:chOff x="-3021837" y="2324314"/>
            <a:chExt cx="2779776" cy="285046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/>
            <a:srcRect l="82965" t="17066" b="54295"/>
            <a:stretch/>
          </p:blipFill>
          <p:spPr>
            <a:xfrm>
              <a:off x="-3021837" y="2324314"/>
              <a:ext cx="2779776" cy="285046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" name="Rectangle 4"/>
            <p:cNvSpPr/>
            <p:nvPr userDrawn="1"/>
          </p:nvSpPr>
          <p:spPr>
            <a:xfrm>
              <a:off x="-2779295" y="4435197"/>
              <a:ext cx="2195096" cy="198967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sv-SE" dirty="0"/>
            </a:p>
          </p:txBody>
        </p:sp>
      </p:grpSp>
      <p:sp>
        <p:nvSpPr>
          <p:cNvPr id="7" name="TextBox 6"/>
          <p:cNvSpPr txBox="1"/>
          <p:nvPr userDrawn="1"/>
        </p:nvSpPr>
        <p:spPr>
          <a:xfrm>
            <a:off x="14266690" y="4885605"/>
            <a:ext cx="313154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800" dirty="0">
                <a:latin typeface="Arial" panose="020B0604020202020204" pitchFamily="34" charset="0"/>
                <a:cs typeface="Arial" panose="020B0604020202020204" pitchFamily="34" charset="0"/>
              </a:rPr>
              <a:t>-33%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4266690" y="4191338"/>
            <a:ext cx="221783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800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266690" y="5118439"/>
            <a:ext cx="221783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800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00524044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eg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354763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39B40-9905-4513-8B4C-854233D364AE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03379298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354763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24C6B-2369-420E-AD2E-DCDC078533E4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</a:t>
            </a:r>
            <a:r>
              <a:rPr lang="sv-SE"/>
              <a:t>ändra text</a:t>
            </a:r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33564880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720850"/>
            <a:ext cx="8677275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E8FD7-C491-462B-BE41-7443690D87A9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106555684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53358-5008-4338-ABFE-4F9584684932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720850"/>
            <a:ext cx="8677275" cy="437197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58890879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32600" y="1878841"/>
            <a:ext cx="2880000" cy="2880000"/>
          </a:xfrm>
          <a:noFill/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rutan och </a:t>
            </a:r>
            <a:br>
              <a:rPr lang="sv-SE" dirty="0"/>
            </a:br>
            <a:r>
              <a:rPr lang="sv-SE" dirty="0"/>
              <a:t>kopiera in ikon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B8C98-E17A-4D7C-8FC6-DB41D1B9E2D8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5400675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720850"/>
            <a:ext cx="5400676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172124531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0" y="612000"/>
            <a:ext cx="5040000" cy="5130000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D02CD-DA3A-44A6-8005-9DC63B3A8DAE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5400675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4" y="1720850"/>
            <a:ext cx="5400676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75608798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0" y="612000"/>
            <a:ext cx="5040000" cy="5130000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53C47-24C2-4B28-8F01-C4FCB5738881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5400675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720850"/>
            <a:ext cx="5400676" cy="437197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1805605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95325" y="540000"/>
            <a:ext cx="867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dirty="0"/>
              <a:t>Klicka här för att ändra text</a:t>
            </a:r>
            <a:endParaRPr lang="sv-SE" altLang="sv-SE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5325" y="1728000"/>
            <a:ext cx="8677275" cy="43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/>
              <a:t>Klicka här för att ändra text</a:t>
            </a:r>
          </a:p>
          <a:p>
            <a:pPr lvl="1"/>
            <a:r>
              <a:rPr lang="sv-SE" altLang="sv-SE" dirty="0"/>
              <a:t>Andra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20375" y="6516000"/>
            <a:ext cx="67945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E11B02-45FC-4D96-9E96-D71BC9A3758A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000" y="6516000"/>
            <a:ext cx="810000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2863" y="6516000"/>
            <a:ext cx="358775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D3467A-03F1-294A-B946-CB7CA69FE6EC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" name="Bildobjekt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6426000"/>
            <a:ext cx="900000" cy="3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0" r:id="rId3"/>
    <p:sldLayoutId id="2147483831" r:id="rId4"/>
    <p:sldLayoutId id="2147483791" r:id="rId5"/>
    <p:sldLayoutId id="2147483816" r:id="rId6"/>
    <p:sldLayoutId id="2147483815" r:id="rId7"/>
    <p:sldLayoutId id="2147483826" r:id="rId8"/>
    <p:sldLayoutId id="2147483817" r:id="rId9"/>
    <p:sldLayoutId id="2147483794" r:id="rId10"/>
    <p:sldLayoutId id="2147483824" r:id="rId11"/>
    <p:sldLayoutId id="2147483813" r:id="rId12"/>
    <p:sldLayoutId id="2147483828" r:id="rId13"/>
    <p:sldLayoutId id="2147483832" r:id="rId14"/>
    <p:sldLayoutId id="2147483818" r:id="rId15"/>
    <p:sldLayoutId id="2147483819" r:id="rId16"/>
    <p:sldLayoutId id="2147483840" r:id="rId17"/>
  </p:sldLayoutIdLst>
  <p:transition spd="med">
    <p:fade/>
  </p:transition>
  <p:hf hd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9pPr>
    </p:titleStyle>
    <p:bodyStyle>
      <a:lvl1pPr marL="266700" indent="-266700" algn="l" rtl="0" eaLnBrk="1" fontAlgn="base" hangingPunct="1">
        <a:lnSpc>
          <a:spcPct val="97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rtl="0" eaLnBrk="1" fontAlgn="base" hangingPunct="1">
        <a:lnSpc>
          <a:spcPct val="97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0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6652" userDrawn="1">
          <p15:clr>
            <a:srgbClr val="F26B43"/>
          </p15:clr>
        </p15:guide>
        <p15:guide id="5" orient="horz" pos="1084" userDrawn="1">
          <p15:clr>
            <a:srgbClr val="F26B43"/>
          </p15:clr>
        </p15:guide>
        <p15:guide id="6" orient="horz" pos="3838" userDrawn="1">
          <p15:clr>
            <a:srgbClr val="F26B43"/>
          </p15:clr>
        </p15:guide>
        <p15:guide id="7" pos="1028" userDrawn="1">
          <p15:clr>
            <a:srgbClr val="F26B43"/>
          </p15:clr>
        </p15:guide>
        <p15:guide id="8" orient="horz" pos="4002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En bild som visar gräs, utomhus, hund, svart&#10;&#10;Automatiskt genererad beskrivning">
            <a:extLst>
              <a:ext uri="{FF2B5EF4-FFF2-40B4-BE49-F238E27FC236}">
                <a16:creationId xmlns:a16="http://schemas.microsoft.com/office/drawing/2014/main" id="{52B21646-12E7-49EF-B226-D1FEEE60473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8" b="10908"/>
          <a:stretch>
            <a:fillRect/>
          </a:stretch>
        </p:blipFill>
        <p:spPr/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FDAD15B-BCD6-4488-BAF9-F871EB7248F5}"/>
              </a:ext>
            </a:extLst>
          </p:cNvPr>
          <p:cNvSpPr/>
          <p:nvPr/>
        </p:nvSpPr>
        <p:spPr>
          <a:xfrm>
            <a:off x="0" y="0"/>
            <a:ext cx="12192000" cy="6349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74" name="Rubrik 2">
            <a:extLst>
              <a:ext uri="{FF2B5EF4-FFF2-40B4-BE49-F238E27FC236}">
                <a16:creationId xmlns:a16="http://schemas.microsoft.com/office/drawing/2014/main" id="{86BB70FA-90AE-48DB-822D-92B80869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86" y="694647"/>
            <a:ext cx="8677275" cy="981075"/>
          </a:xfrm>
        </p:spPr>
        <p:txBody>
          <a:bodyPr/>
          <a:lstStyle/>
          <a:p>
            <a:r>
              <a:rPr lang="sv-SE" dirty="0"/>
              <a:t>Taxonomin – vad är det?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A9AC3DD-FF3F-4B30-85F0-CE0DEFB26B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DDB1BD-0345-4AE4-87B8-66F716E80A4A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E538E2C7-9945-46EF-B627-7996E144D6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613E43B-58B6-45AE-9063-CC99B2C522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BE3BFEF-D0F0-5947-84C4-ED8DA18B5127}" type="slidenum">
              <a:rPr lang="sv-SE" smtClean="0"/>
              <a:pPr>
                <a:defRPr/>
              </a:pPr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56152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25" name="Platshållare för innehåll 2">
            <a:extLst>
              <a:ext uri="{FF2B5EF4-FFF2-40B4-BE49-F238E27FC236}">
                <a16:creationId xmlns:a16="http://schemas.microsoft.com/office/drawing/2014/main" id="{5062FFE4-C7CA-4812-A51F-DD227025636B}"/>
              </a:ext>
            </a:extLst>
          </p:cNvPr>
          <p:cNvSpPr txBox="1">
            <a:spLocks/>
          </p:cNvSpPr>
          <p:nvPr/>
        </p:nvSpPr>
        <p:spPr>
          <a:xfrm>
            <a:off x="506020" y="4486274"/>
            <a:ext cx="7284487" cy="1705725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Sverige ett av få länder med tillräcklig låga utsläpp i elproduktionen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DEA798D0-0A4C-4A5F-BAC7-FE4160905DBF}"/>
              </a:ext>
            </a:extLst>
          </p:cNvPr>
          <p:cNvSpPr/>
          <p:nvPr/>
        </p:nvSpPr>
        <p:spPr>
          <a:xfrm>
            <a:off x="239183" y="3762375"/>
            <a:ext cx="8042223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694C4A0B-ECEA-457D-9CBA-0A916ABF65E8}"/>
              </a:ext>
            </a:extLst>
          </p:cNvPr>
          <p:cNvSpPr/>
          <p:nvPr/>
        </p:nvSpPr>
        <p:spPr>
          <a:xfrm>
            <a:off x="8340487" y="3762375"/>
            <a:ext cx="361233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8" name="Platshållare för innehåll 2">
            <a:extLst>
              <a:ext uri="{FF2B5EF4-FFF2-40B4-BE49-F238E27FC236}">
                <a16:creationId xmlns:a16="http://schemas.microsoft.com/office/drawing/2014/main" id="{93DD93A4-DAEF-4089-AC6F-36C0CE91D31C}"/>
              </a:ext>
            </a:extLst>
          </p:cNvPr>
          <p:cNvSpPr txBox="1">
            <a:spLocks/>
          </p:cNvSpPr>
          <p:nvPr/>
        </p:nvSpPr>
        <p:spPr bwMode="auto">
          <a:xfrm>
            <a:off x="695325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DNSH-kriterier för vätgasproduktion</a:t>
            </a:r>
          </a:p>
        </p:txBody>
      </p:sp>
    </p:spTree>
    <p:extLst>
      <p:ext uri="{BB962C8B-B14F-4D97-AF65-F5344CB8AC3E}">
        <p14:creationId xmlns:p14="http://schemas.microsoft.com/office/powerpoint/2010/main" val="393952366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2EB17B1B-D938-4DA9-AAC9-A7C8B4BD25BF}"/>
              </a:ext>
            </a:extLst>
          </p:cNvPr>
          <p:cNvSpPr txBox="1">
            <a:spLocks/>
          </p:cNvSpPr>
          <p:nvPr/>
        </p:nvSpPr>
        <p:spPr>
          <a:xfrm>
            <a:off x="571578" y="4486275"/>
            <a:ext cx="8768936" cy="136973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Förnybar kraft viktigt för företagens nyckeltal</a:t>
            </a:r>
          </a:p>
          <a:p>
            <a:r>
              <a:rPr lang="sv-SE" dirty="0"/>
              <a:t>Påverkar </a:t>
            </a:r>
            <a:r>
              <a:rPr lang="sv-SE" dirty="0" err="1"/>
              <a:t>elanvändarnas</a:t>
            </a:r>
            <a:r>
              <a:rPr lang="sv-SE" dirty="0"/>
              <a:t> ekonomiska villkor vid investeringar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5D20E68-5F71-4512-ADC9-7F3DA258FC4A}"/>
              </a:ext>
            </a:extLst>
          </p:cNvPr>
          <p:cNvSpPr/>
          <p:nvPr/>
        </p:nvSpPr>
        <p:spPr>
          <a:xfrm>
            <a:off x="239183" y="3762375"/>
            <a:ext cx="618413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AFF0E75-9FA2-444B-B8EA-34ED42BD2723}"/>
              </a:ext>
            </a:extLst>
          </p:cNvPr>
          <p:cNvSpPr/>
          <p:nvPr/>
        </p:nvSpPr>
        <p:spPr>
          <a:xfrm>
            <a:off x="6482395" y="3762375"/>
            <a:ext cx="5470422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BE009CFB-C65D-46FC-ACBE-766C871AD016}"/>
              </a:ext>
            </a:extLst>
          </p:cNvPr>
          <p:cNvSpPr txBox="1">
            <a:spLocks/>
          </p:cNvSpPr>
          <p:nvPr/>
        </p:nvSpPr>
        <p:spPr bwMode="auto">
          <a:xfrm>
            <a:off x="760883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Enligt redovisningskrav.</a:t>
            </a:r>
          </a:p>
        </p:txBody>
      </p:sp>
    </p:spTree>
    <p:extLst>
      <p:ext uri="{BB962C8B-B14F-4D97-AF65-F5344CB8AC3E}">
        <p14:creationId xmlns:p14="http://schemas.microsoft.com/office/powerpoint/2010/main" val="218604969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620375" y="6516000"/>
            <a:ext cx="679450" cy="177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35089A7-C69F-4E74-A513-436D04B862CA}" type="datetime1">
              <a:rPr lang="sv-SE" smtClean="0"/>
              <a:t>2020-12-01</a:t>
            </a:fld>
            <a:endParaRPr lang="sv-S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72863" y="6516000"/>
            <a:ext cx="358775" cy="17938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54850E-C49C-1D47-A3C0-3BCA1FA7F235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0000"/>
            <a:ext cx="5400675" cy="98107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Taxonomin - Initial bedömning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37B351E-91F3-404C-91CD-41888C1D1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4" y="1720850"/>
            <a:ext cx="5400676" cy="4371975"/>
          </a:xfrm>
        </p:spPr>
        <p:txBody>
          <a:bodyPr wrap="square" anchor="t">
            <a:normAutofit/>
          </a:bodyPr>
          <a:lstStyle/>
          <a:p>
            <a:r>
              <a:rPr lang="sv-SE" sz="2000" dirty="0"/>
              <a:t>Oklart om Sveriges exemplariska el- och värmemix klimatmässigt ger ekonomiska fördelar i omställningen (87% av </a:t>
            </a:r>
            <a:r>
              <a:rPr lang="sv-SE" sz="2000" dirty="0" err="1"/>
              <a:t>elprod</a:t>
            </a:r>
            <a:r>
              <a:rPr lang="sv-SE" sz="2000" dirty="0"/>
              <a:t>. uppfyller ej kraven)</a:t>
            </a:r>
          </a:p>
          <a:p>
            <a:r>
              <a:rPr lang="sv-SE" sz="2000" dirty="0"/>
              <a:t>Regeringen måste företräda landets intressen bättre</a:t>
            </a:r>
          </a:p>
          <a:p>
            <a:r>
              <a:rPr lang="sv-SE" sz="2000" dirty="0"/>
              <a:t>Kriterierna bör inte gå längre än rådande EU-regler och nationella krav</a:t>
            </a:r>
          </a:p>
          <a:p>
            <a:r>
              <a:rPr lang="sv-SE" sz="2000" dirty="0"/>
              <a:t>I avsaknad av teknikneutrala kriterier öppnas för godtycke</a:t>
            </a:r>
          </a:p>
          <a:p>
            <a:r>
              <a:rPr lang="sv-SE" sz="2000" dirty="0"/>
              <a:t>Taxonomin beskriver hållbara aktiviteter, men misslyckas att beskriva ett hållbart system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EA001E9-19D6-49D8-A7FB-FED477916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331" y="6092825"/>
            <a:ext cx="4446588" cy="213681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latshållare för bild 6" descr="En bild som visar berg, utomhus, gräs, natur&#10;&#10;Automatiskt genererad beskrivning">
            <a:extLst>
              <a:ext uri="{FF2B5EF4-FFF2-40B4-BE49-F238E27FC236}">
                <a16:creationId xmlns:a16="http://schemas.microsoft.com/office/drawing/2014/main" id="{1077142E-BFB1-4DFC-8212-F3D9DDD5352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24601"/>
          <a:stretch/>
        </p:blipFill>
        <p:spPr/>
      </p:pic>
    </p:spTree>
    <p:extLst>
      <p:ext uri="{BB962C8B-B14F-4D97-AF65-F5344CB8AC3E}">
        <p14:creationId xmlns:p14="http://schemas.microsoft.com/office/powerpoint/2010/main" val="2782111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620375" y="6516000"/>
            <a:ext cx="679450" cy="177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D30788A2-DF23-4E2F-B6BC-9D73B263D52C}" type="datetime1">
              <a:rPr lang="sv-SE" smtClean="0"/>
              <a:t>2020-12-01</a:t>
            </a:fld>
            <a:endParaRPr lang="sv-S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72863" y="6516000"/>
            <a:ext cx="358775" cy="17938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54850E-C49C-1D47-A3C0-3BCA1FA7F235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0000"/>
            <a:ext cx="5400675" cy="98107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Vad händer nu?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37B351E-91F3-404C-91CD-41888C1D1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4" y="1720850"/>
            <a:ext cx="5400676" cy="4371975"/>
          </a:xfrm>
        </p:spPr>
        <p:txBody>
          <a:bodyPr wrap="square" anchor="t">
            <a:normAutofit/>
          </a:bodyPr>
          <a:lstStyle/>
          <a:p>
            <a:r>
              <a:rPr lang="sv-SE" dirty="0"/>
              <a:t>Brev till departement, Bryssel-representation och politiker</a:t>
            </a:r>
          </a:p>
          <a:p>
            <a:r>
              <a:rPr lang="sv-SE" dirty="0"/>
              <a:t>Diskussion i Finansutskottet</a:t>
            </a:r>
          </a:p>
          <a:p>
            <a:r>
              <a:rPr lang="sv-SE" dirty="0"/>
              <a:t>Departementen har möten med kommissionen</a:t>
            </a:r>
          </a:p>
          <a:p>
            <a:r>
              <a:rPr lang="sv-SE" dirty="0"/>
              <a:t>Planering av utspel tillsammans med andra aktörer</a:t>
            </a:r>
          </a:p>
          <a:p>
            <a:r>
              <a:rPr lang="sv-SE" dirty="0"/>
              <a:t>Remissvar ska inlämnas senast 18 dec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EA001E9-19D6-49D8-A7FB-FED477916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331" y="6092825"/>
            <a:ext cx="4446588" cy="213681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latshållare för bild 6" descr="En bild som visar himmel, utomhus, molnigt, moln&#10;&#10;Automatiskt genererad beskrivning">
            <a:extLst>
              <a:ext uri="{FF2B5EF4-FFF2-40B4-BE49-F238E27FC236}">
                <a16:creationId xmlns:a16="http://schemas.microsoft.com/office/drawing/2014/main" id="{3D58A173-D74B-4152-9C88-8F30167E830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172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0045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36746"/>
            <a:ext cx="10042344" cy="981075"/>
          </a:xfrm>
        </p:spPr>
        <p:txBody>
          <a:bodyPr/>
          <a:lstStyle/>
          <a:p>
            <a:r>
              <a:rPr lang="sv-SE" dirty="0"/>
              <a:t>Stor oro inom branschen – Vad är det som händer?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D51E146-E493-47FD-B8CB-32E920CE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09" y="1637211"/>
            <a:ext cx="3124660" cy="392476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312E1F8-797C-49B1-9167-137BA1328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94" y="1637195"/>
            <a:ext cx="3430234" cy="469400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47CDFD8-8177-40F8-ACB6-04894C933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176" y="3057019"/>
            <a:ext cx="2230223" cy="3048506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6F042BA9-0521-4994-ABEB-76641BDB5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653" y="1941872"/>
            <a:ext cx="3279534" cy="362010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728B6E7-293C-4690-8513-B9ED8E216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743" y="4434512"/>
            <a:ext cx="2656356" cy="18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4844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400083"/>
            <a:ext cx="9763669" cy="981075"/>
          </a:xfrm>
        </p:spPr>
        <p:txBody>
          <a:bodyPr/>
          <a:lstStyle/>
          <a:p>
            <a:r>
              <a:rPr lang="sv-SE" dirty="0" err="1"/>
              <a:t>Sustainable</a:t>
            </a:r>
            <a:r>
              <a:rPr lang="sv-SE" dirty="0"/>
              <a:t> </a:t>
            </a:r>
            <a:r>
              <a:rPr lang="sv-SE" dirty="0" err="1"/>
              <a:t>Finance</a:t>
            </a:r>
            <a:r>
              <a:rPr lang="sv-SE" dirty="0"/>
              <a:t> – EU:s upphandlingsplan för 2 °C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16" name="Platshållare för innehåll 7" descr="En bild som visar utomhus, båt, fartyg, vatten&#10;&#10;Automatiskt genererad beskrivning">
            <a:extLst>
              <a:ext uri="{FF2B5EF4-FFF2-40B4-BE49-F238E27FC236}">
                <a16:creationId xmlns:a16="http://schemas.microsoft.com/office/drawing/2014/main" id="{7DB90521-A442-40FB-B780-A7BDF53DB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8" y="3142308"/>
            <a:ext cx="4945062" cy="2781597"/>
          </a:xfrm>
          <a:prstGeom prst="rect">
            <a:avLst/>
          </a:prstGeom>
        </p:spPr>
      </p:pic>
      <p:pic>
        <p:nvPicPr>
          <p:cNvPr id="17" name="Bildobjekt 16" descr="En bild som visar vatten&#10;&#10;Automatiskt genererad beskrivning">
            <a:extLst>
              <a:ext uri="{FF2B5EF4-FFF2-40B4-BE49-F238E27FC236}">
                <a16:creationId xmlns:a16="http://schemas.microsoft.com/office/drawing/2014/main" id="{1B4B9D18-6546-4BB7-B6F9-84EFC34D7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03" y="3073055"/>
            <a:ext cx="4172396" cy="278159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31549F1B-2C59-4FB1-B470-76755C610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506466"/>
            <a:ext cx="1562100" cy="1562100"/>
          </a:xfrm>
          <a:prstGeom prst="rect">
            <a:avLst/>
          </a:prstGeom>
        </p:spPr>
      </p:pic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A3BC290A-EF1F-42DB-986B-D451CDC0B3C2}"/>
              </a:ext>
            </a:extLst>
          </p:cNvPr>
          <p:cNvCxnSpPr>
            <a:cxnSpLocks/>
          </p:cNvCxnSpPr>
          <p:nvPr/>
        </p:nvCxnSpPr>
        <p:spPr>
          <a:xfrm flipH="1">
            <a:off x="5451016" y="3194023"/>
            <a:ext cx="561529" cy="64712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EA62C775-5C4A-4365-ADA1-DDEA1A296822}"/>
              </a:ext>
            </a:extLst>
          </p:cNvPr>
          <p:cNvCxnSpPr>
            <a:cxnSpLocks/>
          </p:cNvCxnSpPr>
          <p:nvPr/>
        </p:nvCxnSpPr>
        <p:spPr>
          <a:xfrm>
            <a:off x="6772275" y="3190304"/>
            <a:ext cx="600075" cy="650847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C6CC1EE4-3C04-4CF9-9B30-42AADFBED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05" y="3373008"/>
            <a:ext cx="885797" cy="832853"/>
          </a:xfrm>
          <a:prstGeom prst="rect">
            <a:avLst/>
          </a:prstGeom>
        </p:spPr>
      </p:pic>
      <p:sp>
        <p:nvSpPr>
          <p:cNvPr id="22" name="Pratbubbla: vänster-högerpil 21">
            <a:extLst>
              <a:ext uri="{FF2B5EF4-FFF2-40B4-BE49-F238E27FC236}">
                <a16:creationId xmlns:a16="http://schemas.microsoft.com/office/drawing/2014/main" id="{9C0ACA84-4B76-4759-8C66-0394FBDE62C9}"/>
              </a:ext>
            </a:extLst>
          </p:cNvPr>
          <p:cNvSpPr/>
          <p:nvPr/>
        </p:nvSpPr>
        <p:spPr>
          <a:xfrm rot="10800000">
            <a:off x="5504781" y="4342827"/>
            <a:ext cx="1924496" cy="1221040"/>
          </a:xfrm>
          <a:prstGeom prst="leftRightArrowCallout">
            <a:avLst/>
          </a:prstGeom>
          <a:gradFill>
            <a:gsLst>
              <a:gs pos="0">
                <a:srgbClr val="92D050"/>
              </a:gs>
              <a:gs pos="100000">
                <a:schemeClr val="accent5"/>
              </a:gs>
              <a:gs pos="100000">
                <a:schemeClr val="accent5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B3A81C56-8438-4194-9B3D-58C7332BB985}"/>
              </a:ext>
            </a:extLst>
          </p:cNvPr>
          <p:cNvSpPr txBox="1">
            <a:spLocks/>
          </p:cNvSpPr>
          <p:nvPr/>
        </p:nvSpPr>
        <p:spPr bwMode="auto">
          <a:xfrm>
            <a:off x="5962201" y="4804991"/>
            <a:ext cx="1125225" cy="41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b="1" dirty="0">
                <a:solidFill>
                  <a:schemeClr val="bg1"/>
                </a:solidFill>
              </a:rPr>
              <a:t>Taxonomi</a:t>
            </a:r>
          </a:p>
        </p:txBody>
      </p:sp>
      <p:sp>
        <p:nvSpPr>
          <p:cNvPr id="24" name="Platshållare för innehåll 2">
            <a:extLst>
              <a:ext uri="{FF2B5EF4-FFF2-40B4-BE49-F238E27FC236}">
                <a16:creationId xmlns:a16="http://schemas.microsoft.com/office/drawing/2014/main" id="{990B63FF-3350-4231-8E46-FAA9BDA37E1B}"/>
              </a:ext>
            </a:extLst>
          </p:cNvPr>
          <p:cNvSpPr txBox="1">
            <a:spLocks/>
          </p:cNvSpPr>
          <p:nvPr/>
        </p:nvSpPr>
        <p:spPr bwMode="auto">
          <a:xfrm>
            <a:off x="7087426" y="1738990"/>
            <a:ext cx="4764339" cy="49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”Biljontals €” under hela århundradet!</a:t>
            </a:r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62540F86-44C9-4557-BD57-F001FD149068}"/>
              </a:ext>
            </a:extLst>
          </p:cNvPr>
          <p:cNvCxnSpPr>
            <a:cxnSpLocks/>
          </p:cNvCxnSpPr>
          <p:nvPr/>
        </p:nvCxnSpPr>
        <p:spPr>
          <a:xfrm flipH="1">
            <a:off x="7087427" y="2382766"/>
            <a:ext cx="2704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35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Händer här och nu…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26" name="Platshållare för innehåll 2">
            <a:extLst>
              <a:ext uri="{FF2B5EF4-FFF2-40B4-BE49-F238E27FC236}">
                <a16:creationId xmlns:a16="http://schemas.microsoft.com/office/drawing/2014/main" id="{C998BD22-FDF6-4BE6-8BDF-BB8791988D7B}"/>
              </a:ext>
            </a:extLst>
          </p:cNvPr>
          <p:cNvSpPr txBox="1">
            <a:spLocks/>
          </p:cNvSpPr>
          <p:nvPr/>
        </p:nvSpPr>
        <p:spPr>
          <a:xfrm>
            <a:off x="608325" y="5674784"/>
            <a:ext cx="3782700" cy="384444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sv-SE"/>
              <a:t>Dagens Industri 2020-11-26</a:t>
            </a:r>
            <a:endParaRPr lang="sv-SE" dirty="0"/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19838316-1810-486B-A10F-06E74F6D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4" y="2290762"/>
            <a:ext cx="10159026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308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620375" y="6516000"/>
            <a:ext cx="679450" cy="177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35089A7-C69F-4E74-A513-436D04B862CA}" type="datetime1">
              <a:rPr lang="sv-SE" smtClean="0"/>
              <a:t>2020-12-01</a:t>
            </a:fld>
            <a:endParaRPr lang="sv-S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72863" y="6516000"/>
            <a:ext cx="358775" cy="17938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54850E-C49C-1D47-A3C0-3BCA1FA7F235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0000"/>
            <a:ext cx="5400675" cy="981075"/>
          </a:xfrm>
        </p:spPr>
        <p:txBody>
          <a:bodyPr wrap="square" anchor="b">
            <a:normAutofit fontScale="90000"/>
          </a:bodyPr>
          <a:lstStyle/>
          <a:p>
            <a:r>
              <a:rPr lang="sv-SE" dirty="0"/>
              <a:t>Taxonomin - En modell för vad som ska anses vara hållbart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37B351E-91F3-404C-91CD-41888C1D1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4" y="1720850"/>
            <a:ext cx="5400676" cy="4371975"/>
          </a:xfrm>
        </p:spPr>
        <p:txBody>
          <a:bodyPr wrap="square" anchor="t">
            <a:normAutofit lnSpcReduction="10000"/>
          </a:bodyPr>
          <a:lstStyle/>
          <a:p>
            <a:r>
              <a:rPr lang="sv-SE" dirty="0"/>
              <a:t>En aktivitet ska </a:t>
            </a:r>
            <a:r>
              <a:rPr lang="sv-SE" u="sng" dirty="0"/>
              <a:t>bidra väsentligt </a:t>
            </a:r>
            <a:r>
              <a:rPr lang="sv-SE" dirty="0"/>
              <a:t>till ett av miljömålen </a:t>
            </a:r>
            <a:r>
              <a:rPr lang="sv-SE" u="sng" dirty="0"/>
              <a:t>utan att signifikant skada</a:t>
            </a:r>
            <a:r>
              <a:rPr lang="sv-SE" dirty="0"/>
              <a:t> möjligheten att uppnå något av de andra miljömålen:</a:t>
            </a:r>
          </a:p>
          <a:p>
            <a:pPr lvl="1"/>
            <a:r>
              <a:rPr lang="sv-SE" dirty="0"/>
              <a:t>a) Begränsning av klimatförändringar</a:t>
            </a:r>
          </a:p>
          <a:p>
            <a:pPr lvl="1"/>
            <a:r>
              <a:rPr lang="sv-SE" dirty="0"/>
              <a:t>b) Anpassning till klimatförändringar</a:t>
            </a:r>
          </a:p>
          <a:p>
            <a:pPr lvl="1"/>
            <a:r>
              <a:rPr lang="sv-SE" dirty="0"/>
              <a:t>c) Hållbar användning och skydd av vatten och marina resurser</a:t>
            </a:r>
          </a:p>
          <a:p>
            <a:pPr lvl="1"/>
            <a:r>
              <a:rPr lang="sv-SE" dirty="0"/>
              <a:t>d) Omställning till en cirkulär ekonomi</a:t>
            </a:r>
          </a:p>
          <a:p>
            <a:pPr lvl="1"/>
            <a:r>
              <a:rPr lang="sv-SE" dirty="0"/>
              <a:t>e) Förebyggande och begränsning av miljöföroreningar</a:t>
            </a:r>
          </a:p>
          <a:p>
            <a:pPr lvl="1"/>
            <a:r>
              <a:rPr lang="sv-SE" dirty="0"/>
              <a:t>f) Skydd och återställande av biologisk mångfald och ekosystem.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EA001E9-19D6-49D8-A7FB-FED477916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331" y="6092825"/>
            <a:ext cx="4446588" cy="213681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8" name="Tabell 8">
            <a:extLst>
              <a:ext uri="{FF2B5EF4-FFF2-40B4-BE49-F238E27FC236}">
                <a16:creationId xmlns:a16="http://schemas.microsoft.com/office/drawing/2014/main" id="{279C817A-5C7A-40F4-A993-158ED4E30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107604"/>
              </p:ext>
            </p:extLst>
          </p:nvPr>
        </p:nvGraphicFramePr>
        <p:xfrm>
          <a:off x="7489372" y="2536518"/>
          <a:ext cx="4030628" cy="320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04">
                  <a:extLst>
                    <a:ext uri="{9D8B030D-6E8A-4147-A177-3AD203B41FA5}">
                      <a16:colId xmlns:a16="http://schemas.microsoft.com/office/drawing/2014/main" val="180656175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321845245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2120763970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390432796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3616400828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215711764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2840958374"/>
                    </a:ext>
                  </a:extLst>
                </a:gridCol>
              </a:tblGrid>
              <a:tr h="457926"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a)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b)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c)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d)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e)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f)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2655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a)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678421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b)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rgbClr val="92D050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rgbClr val="92D050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48273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c)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6372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d)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39389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e)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246805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f)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644169"/>
                  </a:ext>
                </a:extLst>
              </a:tr>
            </a:tbl>
          </a:graphicData>
        </a:graphic>
      </p:graphicFrame>
      <p:sp>
        <p:nvSpPr>
          <p:cNvPr id="19" name="Vänster klammerparentes 18">
            <a:extLst>
              <a:ext uri="{FF2B5EF4-FFF2-40B4-BE49-F238E27FC236}">
                <a16:creationId xmlns:a16="http://schemas.microsoft.com/office/drawing/2014/main" id="{E3DB1E0F-B010-4E72-88E2-E57E7EA142E0}"/>
              </a:ext>
            </a:extLst>
          </p:cNvPr>
          <p:cNvSpPr/>
          <p:nvPr/>
        </p:nvSpPr>
        <p:spPr>
          <a:xfrm rot="5400000">
            <a:off x="9634309" y="499497"/>
            <a:ext cx="326804" cy="3444590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Platshållare för innehåll 3">
            <a:extLst>
              <a:ext uri="{FF2B5EF4-FFF2-40B4-BE49-F238E27FC236}">
                <a16:creationId xmlns:a16="http://schemas.microsoft.com/office/drawing/2014/main" id="{0331D811-2139-43C2-92D6-AFCDE51A20A7}"/>
              </a:ext>
            </a:extLst>
          </p:cNvPr>
          <p:cNvSpPr txBox="1">
            <a:spLocks/>
          </p:cNvSpPr>
          <p:nvPr/>
        </p:nvSpPr>
        <p:spPr>
          <a:xfrm>
            <a:off x="8500620" y="1626639"/>
            <a:ext cx="3128410" cy="326809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sv-SE" sz="1400"/>
              <a:t>”Do No Significant Harm”-kriterier</a:t>
            </a:r>
            <a:endParaRPr lang="sv-SE" sz="1400" dirty="0"/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A2BA5C06-757B-4C2B-9423-536AAFB01653}"/>
              </a:ext>
            </a:extLst>
          </p:cNvPr>
          <p:cNvCxnSpPr>
            <a:cxnSpLocks/>
          </p:cNvCxnSpPr>
          <p:nvPr/>
        </p:nvCxnSpPr>
        <p:spPr>
          <a:xfrm>
            <a:off x="6682044" y="3217856"/>
            <a:ext cx="49628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D069397F-B076-4EF8-9F7A-97D61AACE0AC}"/>
              </a:ext>
            </a:extLst>
          </p:cNvPr>
          <p:cNvCxnSpPr>
            <a:cxnSpLocks/>
          </p:cNvCxnSpPr>
          <p:nvPr/>
        </p:nvCxnSpPr>
        <p:spPr>
          <a:xfrm>
            <a:off x="6682044" y="3608906"/>
            <a:ext cx="49628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74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4B99A8CC-5B3A-4F90-B53B-848A00987C5C}"/>
              </a:ext>
            </a:extLst>
          </p:cNvPr>
          <p:cNvSpPr txBox="1">
            <a:spLocks/>
          </p:cNvSpPr>
          <p:nvPr/>
        </p:nvSpPr>
        <p:spPr>
          <a:xfrm>
            <a:off x="464937" y="4486274"/>
            <a:ext cx="9516750" cy="1705725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All förnybar energi anses bidra till att begränsa klimatförändringarna</a:t>
            </a:r>
          </a:p>
          <a:p>
            <a:r>
              <a:rPr lang="sv-SE"/>
              <a:t>Annan energi, såsom naturgas och kärnkraft kan anses vara hållbara övergångstekniker</a:t>
            </a:r>
          </a:p>
          <a:p>
            <a:r>
              <a:rPr lang="sv-SE"/>
              <a:t>Alla dessa ska uppfylla DNSH-kriterierna</a:t>
            </a:r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16A5BB54-BBCA-49AE-912D-A5230C907E3E}"/>
              </a:ext>
            </a:extLst>
          </p:cNvPr>
          <p:cNvSpPr/>
          <p:nvPr/>
        </p:nvSpPr>
        <p:spPr>
          <a:xfrm>
            <a:off x="239183" y="3762375"/>
            <a:ext cx="618413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5E42863-7883-4412-A101-5ACB66303939}"/>
              </a:ext>
            </a:extLst>
          </p:cNvPr>
          <p:cNvSpPr/>
          <p:nvPr/>
        </p:nvSpPr>
        <p:spPr>
          <a:xfrm>
            <a:off x="10188817" y="3762375"/>
            <a:ext cx="176400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14F2546-E29B-4851-9221-E9DB4B3E12A6}"/>
              </a:ext>
            </a:extLst>
          </p:cNvPr>
          <p:cNvSpPr/>
          <p:nvPr/>
        </p:nvSpPr>
        <p:spPr>
          <a:xfrm>
            <a:off x="6482395" y="3762375"/>
            <a:ext cx="3657103" cy="39052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88000">
                <a:schemeClr val="accent5"/>
              </a:gs>
              <a:gs pos="83000">
                <a:schemeClr val="accent5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2F598584-674D-4985-86AE-F7C4ADC3FE6A}"/>
              </a:ext>
            </a:extLst>
          </p:cNvPr>
          <p:cNvSpPr txBox="1">
            <a:spLocks/>
          </p:cNvSpPr>
          <p:nvPr/>
        </p:nvSpPr>
        <p:spPr bwMode="auto">
          <a:xfrm>
            <a:off x="692342" y="1536909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a) Begränsning av klimatförändringar:</a:t>
            </a:r>
          </a:p>
        </p:txBody>
      </p:sp>
    </p:spTree>
    <p:extLst>
      <p:ext uri="{BB962C8B-B14F-4D97-AF65-F5344CB8AC3E}">
        <p14:creationId xmlns:p14="http://schemas.microsoft.com/office/powerpoint/2010/main" val="320654410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16A5BB54-BBCA-49AE-912D-A5230C907E3E}"/>
              </a:ext>
            </a:extLst>
          </p:cNvPr>
          <p:cNvSpPr/>
          <p:nvPr/>
        </p:nvSpPr>
        <p:spPr>
          <a:xfrm>
            <a:off x="239183" y="3762375"/>
            <a:ext cx="618413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5E42863-7883-4412-A101-5ACB66303939}"/>
              </a:ext>
            </a:extLst>
          </p:cNvPr>
          <p:cNvSpPr/>
          <p:nvPr/>
        </p:nvSpPr>
        <p:spPr>
          <a:xfrm>
            <a:off x="10188817" y="3762375"/>
            <a:ext cx="176400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1" name="Platshållare för innehåll 2">
            <a:extLst>
              <a:ext uri="{FF2B5EF4-FFF2-40B4-BE49-F238E27FC236}">
                <a16:creationId xmlns:a16="http://schemas.microsoft.com/office/drawing/2014/main" id="{284B7573-B528-44AA-8C7E-3E8E47509A9A}"/>
              </a:ext>
            </a:extLst>
          </p:cNvPr>
          <p:cNvSpPr txBox="1">
            <a:spLocks/>
          </p:cNvSpPr>
          <p:nvPr/>
        </p:nvSpPr>
        <p:spPr bwMode="auto">
          <a:xfrm>
            <a:off x="697035" y="1503513"/>
            <a:ext cx="8211833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Men, Kommissionen har valt att inte behandla kärnkraften nu.</a:t>
            </a:r>
          </a:p>
        </p:txBody>
      </p:sp>
      <p:sp>
        <p:nvSpPr>
          <p:cNvPr id="22" name="Platshållare för innehåll 2">
            <a:extLst>
              <a:ext uri="{FF2B5EF4-FFF2-40B4-BE49-F238E27FC236}">
                <a16:creationId xmlns:a16="http://schemas.microsoft.com/office/drawing/2014/main" id="{82B76DF3-5771-4F5A-95CA-208F1B545842}"/>
              </a:ext>
            </a:extLst>
          </p:cNvPr>
          <p:cNvSpPr txBox="1">
            <a:spLocks/>
          </p:cNvSpPr>
          <p:nvPr/>
        </p:nvSpPr>
        <p:spPr>
          <a:xfrm>
            <a:off x="695325" y="4486275"/>
            <a:ext cx="6341201" cy="175260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DNSH-kriterier ska regleras separat under 2021</a:t>
            </a:r>
          </a:p>
          <a:p>
            <a:r>
              <a:rPr lang="sv-SE" dirty="0"/>
              <a:t>Dock, Kommissionen tillkännager att kärnkraften bidrar väsentligt till</a:t>
            </a:r>
            <a:br>
              <a:rPr lang="sv-SE" dirty="0"/>
            </a:br>
            <a:r>
              <a:rPr lang="sv-SE" dirty="0"/>
              <a:t>a) Begränsning av klimatförändringar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C0753496-B5F8-49E9-80A6-D1CB88099A14}"/>
              </a:ext>
            </a:extLst>
          </p:cNvPr>
          <p:cNvSpPr/>
          <p:nvPr/>
        </p:nvSpPr>
        <p:spPr>
          <a:xfrm>
            <a:off x="8340487" y="3762375"/>
            <a:ext cx="1799011" cy="39052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88000">
                <a:schemeClr val="accent5"/>
              </a:gs>
              <a:gs pos="83000">
                <a:schemeClr val="accent5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3EF712F2-B1DA-433E-86B9-81E0690B05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30" y="3725330"/>
            <a:ext cx="504795" cy="4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36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7AEDE154-32F5-4ADA-92D1-A61A69AD1E18}"/>
              </a:ext>
            </a:extLst>
          </p:cNvPr>
          <p:cNvSpPr txBox="1">
            <a:spLocks/>
          </p:cNvSpPr>
          <p:nvPr/>
        </p:nvSpPr>
        <p:spPr bwMode="auto">
          <a:xfrm>
            <a:off x="695325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DNSH-kriterier, för a) och b)</a:t>
            </a:r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B284ABF0-F558-4CC1-9D37-FC0530D2AA4B}"/>
              </a:ext>
            </a:extLst>
          </p:cNvPr>
          <p:cNvSpPr txBox="1">
            <a:spLocks/>
          </p:cNvSpPr>
          <p:nvPr/>
        </p:nvSpPr>
        <p:spPr>
          <a:xfrm>
            <a:off x="695325" y="4486274"/>
            <a:ext cx="6220289" cy="1929024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Vattenkraft: Omöjliga miljökrav</a:t>
            </a:r>
          </a:p>
          <a:p>
            <a:r>
              <a:rPr lang="sv-SE" dirty="0"/>
              <a:t>Bioenergi: Beror på kommande DNSH-krav</a:t>
            </a:r>
          </a:p>
          <a:p>
            <a:r>
              <a:rPr lang="sv-SE" dirty="0"/>
              <a:t>Energiåtervinning av avfall: Behandlas ej</a:t>
            </a:r>
          </a:p>
          <a:p>
            <a:r>
              <a:rPr lang="sv-SE" dirty="0"/>
              <a:t>Utsläppskrav &lt; 100 gCO2/kWh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E1DE3CB-0E40-438B-80A3-AECA4A64BC35}"/>
              </a:ext>
            </a:extLst>
          </p:cNvPr>
          <p:cNvSpPr/>
          <p:nvPr/>
        </p:nvSpPr>
        <p:spPr>
          <a:xfrm>
            <a:off x="239184" y="3762375"/>
            <a:ext cx="3042030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6389605-65F0-4A24-844F-5CC67BDB4B3F}"/>
              </a:ext>
            </a:extLst>
          </p:cNvPr>
          <p:cNvSpPr/>
          <p:nvPr/>
        </p:nvSpPr>
        <p:spPr>
          <a:xfrm>
            <a:off x="8340487" y="3762375"/>
            <a:ext cx="361233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16D1014C-192C-4199-8A2B-7C995794F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30" y="3725330"/>
            <a:ext cx="504795" cy="474623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D005F612-3915-4A83-A014-864EAE0DE9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5" y="3716377"/>
            <a:ext cx="504795" cy="474623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0830B4B0-0266-4952-BB2F-9BD50B5CE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33" y="3762375"/>
            <a:ext cx="504795" cy="4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907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5113D2CA-4ED7-4CFE-8B1A-844000B0DDEE}"/>
              </a:ext>
            </a:extLst>
          </p:cNvPr>
          <p:cNvSpPr/>
          <p:nvPr/>
        </p:nvSpPr>
        <p:spPr>
          <a:xfrm>
            <a:off x="239184" y="3762375"/>
            <a:ext cx="3042030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EEACBDA5-D03C-4166-89B1-64D70A910D5D}"/>
              </a:ext>
            </a:extLst>
          </p:cNvPr>
          <p:cNvSpPr/>
          <p:nvPr/>
        </p:nvSpPr>
        <p:spPr>
          <a:xfrm>
            <a:off x="10188817" y="3762375"/>
            <a:ext cx="176400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23C79B1A-0C32-4ACF-BD3B-04C0C339F3A1}"/>
              </a:ext>
            </a:extLst>
          </p:cNvPr>
          <p:cNvSpPr txBox="1">
            <a:spLocks/>
          </p:cNvSpPr>
          <p:nvPr/>
        </p:nvSpPr>
        <p:spPr bwMode="auto">
          <a:xfrm>
            <a:off x="749284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b) Anpassning till klimatförändringar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CCD8EAF-960A-4E66-A4E7-2E47D39B35AD}"/>
              </a:ext>
            </a:extLst>
          </p:cNvPr>
          <p:cNvSpPr/>
          <p:nvPr/>
        </p:nvSpPr>
        <p:spPr>
          <a:xfrm>
            <a:off x="8340487" y="3771900"/>
            <a:ext cx="179901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pic>
        <p:nvPicPr>
          <p:cNvPr id="30" name="Bildobjekt 29">
            <a:extLst>
              <a:ext uri="{FF2B5EF4-FFF2-40B4-BE49-F238E27FC236}">
                <a16:creationId xmlns:a16="http://schemas.microsoft.com/office/drawing/2014/main" id="{5D79BB84-5B43-4C91-BF9A-0D6ECCD5C8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30" y="3725330"/>
            <a:ext cx="504795" cy="474623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E42530E5-8A41-45CD-BB3C-539B9BF660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5" y="3744952"/>
            <a:ext cx="504795" cy="474623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A8C1AD04-A0CA-419C-9014-D7F8D73260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33" y="3744951"/>
            <a:ext cx="504795" cy="474623"/>
          </a:xfrm>
          <a:prstGeom prst="rect">
            <a:avLst/>
          </a:prstGeom>
        </p:spPr>
      </p:pic>
      <p:sp>
        <p:nvSpPr>
          <p:cNvPr id="33" name="Platshållare för innehåll 2">
            <a:extLst>
              <a:ext uri="{FF2B5EF4-FFF2-40B4-BE49-F238E27FC236}">
                <a16:creationId xmlns:a16="http://schemas.microsoft.com/office/drawing/2014/main" id="{1271B8F6-D7C8-45B9-989C-82E2EC5620F5}"/>
              </a:ext>
            </a:extLst>
          </p:cNvPr>
          <p:cNvSpPr txBox="1">
            <a:spLocks/>
          </p:cNvSpPr>
          <p:nvPr/>
        </p:nvSpPr>
        <p:spPr bwMode="auto">
          <a:xfrm>
            <a:off x="559979" y="4486274"/>
            <a:ext cx="7440300" cy="17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Utsläppsnivå upp till dagens genomsnitt (270 gCO2/kWh) anses inte skada klimatet signifikant</a:t>
            </a:r>
          </a:p>
        </p:txBody>
      </p:sp>
    </p:spTree>
    <p:extLst>
      <p:ext uri="{BB962C8B-B14F-4D97-AF65-F5344CB8AC3E}">
        <p14:creationId xmlns:p14="http://schemas.microsoft.com/office/powerpoint/2010/main" val="2130504619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738f2a1c7bf7f5369f8ada051421cfbce90"/>
  <p:tag name="LANG_DEF" val="1053"/>
  <p:tag name="LANG_NAME" val="Swedish"/>
  <p:tag name="LINGO_COUNT" val="36"/>
</p:tagLst>
</file>

<file path=ppt/theme/theme1.xml><?xml version="1.0" encoding="utf-8"?>
<a:theme xmlns:a="http://schemas.openxmlformats.org/drawingml/2006/main" name="Energiföretagen_mall_v2">
  <a:themeElements>
    <a:clrScheme name="Energiföretag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007E"/>
      </a:accent1>
      <a:accent2>
        <a:srgbClr val="00B9E4"/>
      </a:accent2>
      <a:accent3>
        <a:srgbClr val="FFBC00"/>
      </a:accent3>
      <a:accent4>
        <a:srgbClr val="1F497D"/>
      </a:accent4>
      <a:accent5>
        <a:srgbClr val="D16309"/>
      </a:accent5>
      <a:accent6>
        <a:srgbClr val="444444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spcBef>
            <a:spcPts val="600"/>
          </a:spcBef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24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ergiforetagen.potx" id="{96E500D2-929A-4A06-A77C-AE3D750D174A}" vid="{70CD42BB-2C2D-45FA-B0D8-07DFDE9939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482</Words>
  <Application>Microsoft Office PowerPoint</Application>
  <PresentationFormat>Bredbild</PresentationFormat>
  <Paragraphs>111</Paragraphs>
  <Slides>13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Energiföretagen_mall_v2</vt:lpstr>
      <vt:lpstr>Taxonomin – vad är det?</vt:lpstr>
      <vt:lpstr>Stor oro inom branschen – Vad är det som händer?</vt:lpstr>
      <vt:lpstr>Sustainable Finance – EU:s upphandlingsplan för 2 °C</vt:lpstr>
      <vt:lpstr>Händer här och nu…</vt:lpstr>
      <vt:lpstr>Taxonomin - En modell för vad som ska anses vara hållbart</vt:lpstr>
      <vt:lpstr>Vad är hållbart enligt förslaget?</vt:lpstr>
      <vt:lpstr>Vad är hållbart enligt förslaget?</vt:lpstr>
      <vt:lpstr>Vad är hållbart enligt förslaget?</vt:lpstr>
      <vt:lpstr>Vad är hållbart enligt förslaget?</vt:lpstr>
      <vt:lpstr>Vad är hållbart enligt förslaget?</vt:lpstr>
      <vt:lpstr>Vad är hållbart enligt förslaget?</vt:lpstr>
      <vt:lpstr>Taxonomin - Initial bedömning</vt:lpstr>
      <vt:lpstr>Vad händer nu?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Taxonomin – vad är det?</dc:title>
  <dc:creator>Julia Hörnell</dc:creator>
  <cp:lastModifiedBy>Julia Hörnell</cp:lastModifiedBy>
  <cp:revision>1</cp:revision>
  <dcterms:created xsi:type="dcterms:W3CDTF">2020-12-01T08:14:16Z</dcterms:created>
  <dcterms:modified xsi:type="dcterms:W3CDTF">2020-12-01T08:53:57Z</dcterms:modified>
</cp:coreProperties>
</file>